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73" r:id="rId11"/>
    <p:sldId id="274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60DA2-F912-4E99-A337-65BA4443E973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C1F62-12D4-416D-97B3-6DD943A370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FC1F62-12D4-416D-97B3-6DD943A370EA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7550EEA-1756-49C6-8398-00171EF55731}" type="datetimeFigureOut">
              <a:rPr lang="en-US" smtClean="0"/>
              <a:t>11/16/2009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2106AD-1E6A-43C4-919E-C43A775370B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 more about solving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114"/>
          <p:cNvSpPr/>
          <p:nvPr/>
        </p:nvSpPr>
        <p:spPr>
          <a:xfrm>
            <a:off x="1280159" y="814387"/>
            <a:ext cx="240031" cy="274321"/>
          </a:xfrm>
          <a:custGeom>
            <a:avLst/>
            <a:gdLst/>
            <a:ahLst/>
            <a:cxnLst/>
            <a:rect l="0" t="0" r="0" b="0"/>
            <a:pathLst>
              <a:path w="240031" h="274321">
                <a:moveTo>
                  <a:pt x="0" y="0"/>
                </a:moveTo>
                <a:lnTo>
                  <a:pt x="0" y="21312"/>
                </a:lnTo>
                <a:lnTo>
                  <a:pt x="953" y="23733"/>
                </a:lnTo>
                <a:lnTo>
                  <a:pt x="5892" y="31691"/>
                </a:lnTo>
                <a:lnTo>
                  <a:pt x="8731" y="40082"/>
                </a:lnTo>
                <a:lnTo>
                  <a:pt x="12771" y="45754"/>
                </a:lnTo>
                <a:lnTo>
                  <a:pt x="16134" y="48600"/>
                </a:lnTo>
                <a:lnTo>
                  <a:pt x="20281" y="51450"/>
                </a:lnTo>
                <a:lnTo>
                  <a:pt x="24951" y="54303"/>
                </a:lnTo>
                <a:lnTo>
                  <a:pt x="29017" y="57157"/>
                </a:lnTo>
                <a:lnTo>
                  <a:pt x="36074" y="62868"/>
                </a:lnTo>
                <a:lnTo>
                  <a:pt x="42386" y="71121"/>
                </a:lnTo>
                <a:lnTo>
                  <a:pt x="45402" y="75989"/>
                </a:lnTo>
                <a:lnTo>
                  <a:pt x="51294" y="83938"/>
                </a:lnTo>
                <a:lnTo>
                  <a:pt x="58040" y="91598"/>
                </a:lnTo>
                <a:lnTo>
                  <a:pt x="67388" y="101353"/>
                </a:lnTo>
                <a:lnTo>
                  <a:pt x="72813" y="109498"/>
                </a:lnTo>
                <a:lnTo>
                  <a:pt x="74260" y="113004"/>
                </a:lnTo>
                <a:lnTo>
                  <a:pt x="77129" y="117246"/>
                </a:lnTo>
                <a:lnTo>
                  <a:pt x="80947" y="121979"/>
                </a:lnTo>
                <a:lnTo>
                  <a:pt x="85397" y="127039"/>
                </a:lnTo>
                <a:lnTo>
                  <a:pt x="92882" y="135202"/>
                </a:lnTo>
                <a:lnTo>
                  <a:pt x="99384" y="142957"/>
                </a:lnTo>
                <a:lnTo>
                  <a:pt x="102451" y="147692"/>
                </a:lnTo>
                <a:lnTo>
                  <a:pt x="105448" y="152754"/>
                </a:lnTo>
                <a:lnTo>
                  <a:pt x="108399" y="158034"/>
                </a:lnTo>
                <a:lnTo>
                  <a:pt x="114218" y="168980"/>
                </a:lnTo>
                <a:lnTo>
                  <a:pt x="118055" y="173613"/>
                </a:lnTo>
                <a:lnTo>
                  <a:pt x="122519" y="177655"/>
                </a:lnTo>
                <a:lnTo>
                  <a:pt x="127399" y="181301"/>
                </a:lnTo>
                <a:lnTo>
                  <a:pt x="131606" y="184685"/>
                </a:lnTo>
                <a:lnTo>
                  <a:pt x="138819" y="190985"/>
                </a:lnTo>
                <a:lnTo>
                  <a:pt x="147740" y="199500"/>
                </a:lnTo>
                <a:lnTo>
                  <a:pt x="152786" y="204437"/>
                </a:lnTo>
                <a:lnTo>
                  <a:pt x="158393" y="212464"/>
                </a:lnTo>
                <a:lnTo>
                  <a:pt x="161837" y="219206"/>
                </a:lnTo>
                <a:lnTo>
                  <a:pt x="166543" y="225377"/>
                </a:lnTo>
                <a:lnTo>
                  <a:pt x="170084" y="228357"/>
                </a:lnTo>
                <a:lnTo>
                  <a:pt x="174349" y="231295"/>
                </a:lnTo>
                <a:lnTo>
                  <a:pt x="179098" y="234207"/>
                </a:lnTo>
                <a:lnTo>
                  <a:pt x="183216" y="237100"/>
                </a:lnTo>
                <a:lnTo>
                  <a:pt x="190332" y="242855"/>
                </a:lnTo>
                <a:lnTo>
                  <a:pt x="196670" y="248588"/>
                </a:lnTo>
                <a:lnTo>
                  <a:pt x="199693" y="251450"/>
                </a:lnTo>
                <a:lnTo>
                  <a:pt x="201709" y="254311"/>
                </a:lnTo>
                <a:lnTo>
                  <a:pt x="203949" y="260030"/>
                </a:lnTo>
                <a:lnTo>
                  <a:pt x="205498" y="261936"/>
                </a:lnTo>
                <a:lnTo>
                  <a:pt x="207484" y="263206"/>
                </a:lnTo>
                <a:lnTo>
                  <a:pt x="209760" y="264053"/>
                </a:lnTo>
                <a:lnTo>
                  <a:pt x="214830" y="267535"/>
                </a:lnTo>
                <a:lnTo>
                  <a:pt x="217515" y="269796"/>
                </a:lnTo>
                <a:lnTo>
                  <a:pt x="220258" y="271304"/>
                </a:lnTo>
                <a:lnTo>
                  <a:pt x="225845" y="272980"/>
                </a:lnTo>
                <a:lnTo>
                  <a:pt x="231503" y="273724"/>
                </a:lnTo>
                <a:lnTo>
                  <a:pt x="24003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115"/>
          <p:cNvSpPr/>
          <p:nvPr/>
        </p:nvSpPr>
        <p:spPr>
          <a:xfrm>
            <a:off x="1297304" y="805815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214313" y="0"/>
                </a:moveTo>
                <a:lnTo>
                  <a:pt x="209762" y="0"/>
                </a:lnTo>
                <a:lnTo>
                  <a:pt x="208421" y="952"/>
                </a:lnTo>
                <a:lnTo>
                  <a:pt x="207528" y="2540"/>
                </a:lnTo>
                <a:lnTo>
                  <a:pt x="206093" y="7380"/>
                </a:lnTo>
                <a:lnTo>
                  <a:pt x="205845" y="12770"/>
                </a:lnTo>
                <a:lnTo>
                  <a:pt x="203905" y="15181"/>
                </a:lnTo>
                <a:lnTo>
                  <a:pt x="200707" y="17740"/>
                </a:lnTo>
                <a:lnTo>
                  <a:pt x="196670" y="20399"/>
                </a:lnTo>
                <a:lnTo>
                  <a:pt x="193026" y="24077"/>
                </a:lnTo>
                <a:lnTo>
                  <a:pt x="189644" y="28433"/>
                </a:lnTo>
                <a:lnTo>
                  <a:pt x="186437" y="33243"/>
                </a:lnTo>
                <a:lnTo>
                  <a:pt x="180334" y="41127"/>
                </a:lnTo>
                <a:lnTo>
                  <a:pt x="177373" y="44563"/>
                </a:lnTo>
                <a:lnTo>
                  <a:pt x="173494" y="48758"/>
                </a:lnTo>
                <a:lnTo>
                  <a:pt x="164104" y="58500"/>
                </a:lnTo>
                <a:lnTo>
                  <a:pt x="159885" y="64717"/>
                </a:lnTo>
                <a:lnTo>
                  <a:pt x="156120" y="71720"/>
                </a:lnTo>
                <a:lnTo>
                  <a:pt x="152658" y="79246"/>
                </a:lnTo>
                <a:lnTo>
                  <a:pt x="148445" y="86168"/>
                </a:lnTo>
                <a:lnTo>
                  <a:pt x="143731" y="92687"/>
                </a:lnTo>
                <a:lnTo>
                  <a:pt x="138683" y="98939"/>
                </a:lnTo>
                <a:lnTo>
                  <a:pt x="133413" y="105012"/>
                </a:lnTo>
                <a:lnTo>
                  <a:pt x="127995" y="110965"/>
                </a:lnTo>
                <a:lnTo>
                  <a:pt x="116894" y="122660"/>
                </a:lnTo>
                <a:lnTo>
                  <a:pt x="105611" y="134208"/>
                </a:lnTo>
                <a:lnTo>
                  <a:pt x="99935" y="140907"/>
                </a:lnTo>
                <a:lnTo>
                  <a:pt x="94246" y="148230"/>
                </a:lnTo>
                <a:lnTo>
                  <a:pt x="88548" y="155970"/>
                </a:lnTo>
                <a:lnTo>
                  <a:pt x="82845" y="162082"/>
                </a:lnTo>
                <a:lnTo>
                  <a:pt x="77137" y="167110"/>
                </a:lnTo>
                <a:lnTo>
                  <a:pt x="71428" y="171414"/>
                </a:lnTo>
                <a:lnTo>
                  <a:pt x="66669" y="176188"/>
                </a:lnTo>
                <a:lnTo>
                  <a:pt x="62544" y="181276"/>
                </a:lnTo>
                <a:lnTo>
                  <a:pt x="58841" y="186573"/>
                </a:lnTo>
                <a:lnTo>
                  <a:pt x="54467" y="191057"/>
                </a:lnTo>
                <a:lnTo>
                  <a:pt x="49647" y="194999"/>
                </a:lnTo>
                <a:lnTo>
                  <a:pt x="44528" y="198579"/>
                </a:lnTo>
                <a:lnTo>
                  <a:pt x="40163" y="202871"/>
                </a:lnTo>
                <a:lnTo>
                  <a:pt x="36300" y="207637"/>
                </a:lnTo>
                <a:lnTo>
                  <a:pt x="32773" y="212720"/>
                </a:lnTo>
                <a:lnTo>
                  <a:pt x="29469" y="217060"/>
                </a:lnTo>
                <a:lnTo>
                  <a:pt x="23257" y="224424"/>
                </a:lnTo>
                <a:lnTo>
                  <a:pt x="19862" y="230871"/>
                </a:lnTo>
                <a:lnTo>
                  <a:pt x="18957" y="233924"/>
                </a:lnTo>
                <a:lnTo>
                  <a:pt x="15410" y="239856"/>
                </a:lnTo>
                <a:lnTo>
                  <a:pt x="13131" y="242771"/>
                </a:lnTo>
                <a:lnTo>
                  <a:pt x="10599" y="248551"/>
                </a:lnTo>
                <a:lnTo>
                  <a:pt x="9924" y="251425"/>
                </a:lnTo>
                <a:lnTo>
                  <a:pt x="8521" y="253342"/>
                </a:lnTo>
                <a:lnTo>
                  <a:pt x="6633" y="25461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116"/>
          <p:cNvSpPr/>
          <p:nvPr/>
        </p:nvSpPr>
        <p:spPr>
          <a:xfrm>
            <a:off x="1117282" y="1183005"/>
            <a:ext cx="582931" cy="25718"/>
          </a:xfrm>
          <a:custGeom>
            <a:avLst/>
            <a:gdLst/>
            <a:ahLst/>
            <a:cxnLst/>
            <a:rect l="0" t="0" r="0" b="0"/>
            <a:pathLst>
              <a:path w="582931" h="25718">
                <a:moveTo>
                  <a:pt x="0" y="25717"/>
                </a:moveTo>
                <a:lnTo>
                  <a:pt x="49114" y="25717"/>
                </a:lnTo>
                <a:lnTo>
                  <a:pt x="54650" y="24764"/>
                </a:lnTo>
                <a:lnTo>
                  <a:pt x="60246" y="23177"/>
                </a:lnTo>
                <a:lnTo>
                  <a:pt x="65882" y="21166"/>
                </a:lnTo>
                <a:lnTo>
                  <a:pt x="71543" y="19826"/>
                </a:lnTo>
                <a:lnTo>
                  <a:pt x="77223" y="18932"/>
                </a:lnTo>
                <a:lnTo>
                  <a:pt x="82915" y="18336"/>
                </a:lnTo>
                <a:lnTo>
                  <a:pt x="94318" y="17674"/>
                </a:lnTo>
                <a:lnTo>
                  <a:pt x="100026" y="17498"/>
                </a:lnTo>
                <a:lnTo>
                  <a:pt x="106689" y="16427"/>
                </a:lnTo>
                <a:lnTo>
                  <a:pt x="113989" y="14762"/>
                </a:lnTo>
                <a:lnTo>
                  <a:pt x="121712" y="12698"/>
                </a:lnTo>
                <a:lnTo>
                  <a:pt x="129719" y="11323"/>
                </a:lnTo>
                <a:lnTo>
                  <a:pt x="137914" y="10406"/>
                </a:lnTo>
                <a:lnTo>
                  <a:pt x="146235" y="9795"/>
                </a:lnTo>
                <a:lnTo>
                  <a:pt x="163101" y="9115"/>
                </a:lnTo>
                <a:lnTo>
                  <a:pt x="171599" y="8934"/>
                </a:lnTo>
                <a:lnTo>
                  <a:pt x="181074" y="7861"/>
                </a:lnTo>
                <a:lnTo>
                  <a:pt x="191201" y="6193"/>
                </a:lnTo>
                <a:lnTo>
                  <a:pt x="201762" y="4129"/>
                </a:lnTo>
                <a:lnTo>
                  <a:pt x="211661" y="2752"/>
                </a:lnTo>
                <a:lnTo>
                  <a:pt x="221117" y="1835"/>
                </a:lnTo>
                <a:lnTo>
                  <a:pt x="230279" y="1223"/>
                </a:lnTo>
                <a:lnTo>
                  <a:pt x="240197" y="815"/>
                </a:lnTo>
                <a:lnTo>
                  <a:pt x="271406" y="241"/>
                </a:lnTo>
                <a:lnTo>
                  <a:pt x="564002" y="0"/>
                </a:lnTo>
                <a:lnTo>
                  <a:pt x="568406" y="952"/>
                </a:lnTo>
                <a:lnTo>
                  <a:pt x="572295" y="2539"/>
                </a:lnTo>
                <a:lnTo>
                  <a:pt x="582930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17"/>
          <p:cNvSpPr/>
          <p:nvPr/>
        </p:nvSpPr>
        <p:spPr>
          <a:xfrm>
            <a:off x="1266983" y="1311709"/>
            <a:ext cx="296070" cy="257046"/>
          </a:xfrm>
          <a:custGeom>
            <a:avLst/>
            <a:gdLst/>
            <a:ahLst/>
            <a:cxnLst/>
            <a:rect l="0" t="0" r="0" b="0"/>
            <a:pathLst>
              <a:path w="296070" h="257046">
                <a:moveTo>
                  <a:pt x="47466" y="42746"/>
                </a:moveTo>
                <a:lnTo>
                  <a:pt x="52017" y="38195"/>
                </a:lnTo>
                <a:lnTo>
                  <a:pt x="54310" y="36854"/>
                </a:lnTo>
                <a:lnTo>
                  <a:pt x="62088" y="34015"/>
                </a:lnTo>
                <a:lnTo>
                  <a:pt x="70425" y="27565"/>
                </a:lnTo>
                <a:lnTo>
                  <a:pt x="78928" y="19621"/>
                </a:lnTo>
                <a:lnTo>
                  <a:pt x="84627" y="14053"/>
                </a:lnTo>
                <a:lnTo>
                  <a:pt x="88433" y="12187"/>
                </a:lnTo>
                <a:lnTo>
                  <a:pt x="92875" y="10943"/>
                </a:lnTo>
                <a:lnTo>
                  <a:pt x="97741" y="10114"/>
                </a:lnTo>
                <a:lnTo>
                  <a:pt x="102890" y="8609"/>
                </a:lnTo>
                <a:lnTo>
                  <a:pt x="108228" y="6653"/>
                </a:lnTo>
                <a:lnTo>
                  <a:pt x="113692" y="4396"/>
                </a:lnTo>
                <a:lnTo>
                  <a:pt x="119239" y="2892"/>
                </a:lnTo>
                <a:lnTo>
                  <a:pt x="124843" y="1889"/>
                </a:lnTo>
                <a:lnTo>
                  <a:pt x="130483" y="1220"/>
                </a:lnTo>
                <a:lnTo>
                  <a:pt x="136148" y="774"/>
                </a:lnTo>
                <a:lnTo>
                  <a:pt x="141830" y="477"/>
                </a:lnTo>
                <a:lnTo>
                  <a:pt x="153223" y="147"/>
                </a:lnTo>
                <a:lnTo>
                  <a:pt x="164637" y="0"/>
                </a:lnTo>
                <a:lnTo>
                  <a:pt x="169395" y="914"/>
                </a:lnTo>
                <a:lnTo>
                  <a:pt x="177222" y="4469"/>
                </a:lnTo>
                <a:lnTo>
                  <a:pt x="191534" y="11825"/>
                </a:lnTo>
                <a:lnTo>
                  <a:pt x="199762" y="17256"/>
                </a:lnTo>
                <a:lnTo>
                  <a:pt x="206593" y="22844"/>
                </a:lnTo>
                <a:lnTo>
                  <a:pt x="212804" y="28503"/>
                </a:lnTo>
                <a:lnTo>
                  <a:pt x="215794" y="32298"/>
                </a:lnTo>
                <a:lnTo>
                  <a:pt x="218740" y="36733"/>
                </a:lnTo>
                <a:lnTo>
                  <a:pt x="221656" y="41595"/>
                </a:lnTo>
                <a:lnTo>
                  <a:pt x="223601" y="46741"/>
                </a:lnTo>
                <a:lnTo>
                  <a:pt x="224897" y="52077"/>
                </a:lnTo>
                <a:lnTo>
                  <a:pt x="225761" y="57539"/>
                </a:lnTo>
                <a:lnTo>
                  <a:pt x="227289" y="63085"/>
                </a:lnTo>
                <a:lnTo>
                  <a:pt x="229261" y="68688"/>
                </a:lnTo>
                <a:lnTo>
                  <a:pt x="231528" y="74328"/>
                </a:lnTo>
                <a:lnTo>
                  <a:pt x="232087" y="79993"/>
                </a:lnTo>
                <a:lnTo>
                  <a:pt x="231507" y="85675"/>
                </a:lnTo>
                <a:lnTo>
                  <a:pt x="230167" y="91367"/>
                </a:lnTo>
                <a:lnTo>
                  <a:pt x="228322" y="97068"/>
                </a:lnTo>
                <a:lnTo>
                  <a:pt x="226139" y="102773"/>
                </a:lnTo>
                <a:lnTo>
                  <a:pt x="223732" y="108481"/>
                </a:lnTo>
                <a:lnTo>
                  <a:pt x="222127" y="114192"/>
                </a:lnTo>
                <a:lnTo>
                  <a:pt x="221057" y="119904"/>
                </a:lnTo>
                <a:lnTo>
                  <a:pt x="220343" y="125617"/>
                </a:lnTo>
                <a:lnTo>
                  <a:pt x="218915" y="131331"/>
                </a:lnTo>
                <a:lnTo>
                  <a:pt x="217011" y="137045"/>
                </a:lnTo>
                <a:lnTo>
                  <a:pt x="214788" y="142759"/>
                </a:lnTo>
                <a:lnTo>
                  <a:pt x="211402" y="149426"/>
                </a:lnTo>
                <a:lnTo>
                  <a:pt x="207239" y="156729"/>
                </a:lnTo>
                <a:lnTo>
                  <a:pt x="202559" y="164454"/>
                </a:lnTo>
                <a:lnTo>
                  <a:pt x="199439" y="170557"/>
                </a:lnTo>
                <a:lnTo>
                  <a:pt x="197359" y="175578"/>
                </a:lnTo>
                <a:lnTo>
                  <a:pt x="195973" y="179878"/>
                </a:lnTo>
                <a:lnTo>
                  <a:pt x="193143" y="184650"/>
                </a:lnTo>
                <a:lnTo>
                  <a:pt x="189352" y="189736"/>
                </a:lnTo>
                <a:lnTo>
                  <a:pt x="184919" y="195032"/>
                </a:lnTo>
                <a:lnTo>
                  <a:pt x="180059" y="200467"/>
                </a:lnTo>
                <a:lnTo>
                  <a:pt x="169579" y="211586"/>
                </a:lnTo>
                <a:lnTo>
                  <a:pt x="157519" y="224006"/>
                </a:lnTo>
                <a:lnTo>
                  <a:pt x="148449" y="230621"/>
                </a:lnTo>
                <a:lnTo>
                  <a:pt x="143363" y="233718"/>
                </a:lnTo>
                <a:lnTo>
                  <a:pt x="135172" y="239700"/>
                </a:lnTo>
                <a:lnTo>
                  <a:pt x="127404" y="245533"/>
                </a:lnTo>
                <a:lnTo>
                  <a:pt x="122666" y="248422"/>
                </a:lnTo>
                <a:lnTo>
                  <a:pt x="117602" y="251301"/>
                </a:lnTo>
                <a:lnTo>
                  <a:pt x="112321" y="253220"/>
                </a:lnTo>
                <a:lnTo>
                  <a:pt x="106895" y="254499"/>
                </a:lnTo>
                <a:lnTo>
                  <a:pt x="101373" y="255352"/>
                </a:lnTo>
                <a:lnTo>
                  <a:pt x="92698" y="256300"/>
                </a:lnTo>
                <a:lnTo>
                  <a:pt x="85666" y="256721"/>
                </a:lnTo>
                <a:lnTo>
                  <a:pt x="79367" y="256908"/>
                </a:lnTo>
                <a:lnTo>
                  <a:pt x="54414" y="257045"/>
                </a:lnTo>
                <a:lnTo>
                  <a:pt x="51146" y="256097"/>
                </a:lnTo>
                <a:lnTo>
                  <a:pt x="41995" y="251164"/>
                </a:lnTo>
                <a:lnTo>
                  <a:pt x="33251" y="248327"/>
                </a:lnTo>
                <a:lnTo>
                  <a:pt x="24628" y="241877"/>
                </a:lnTo>
                <a:lnTo>
                  <a:pt x="16040" y="233933"/>
                </a:lnTo>
                <a:lnTo>
                  <a:pt x="10322" y="228365"/>
                </a:lnTo>
                <a:lnTo>
                  <a:pt x="8416" y="225547"/>
                </a:lnTo>
                <a:lnTo>
                  <a:pt x="6298" y="219876"/>
                </a:lnTo>
                <a:lnTo>
                  <a:pt x="2817" y="214180"/>
                </a:lnTo>
                <a:lnTo>
                  <a:pt x="555" y="211328"/>
                </a:lnTo>
                <a:lnTo>
                  <a:pt x="0" y="207521"/>
                </a:lnTo>
                <a:lnTo>
                  <a:pt x="582" y="203078"/>
                </a:lnTo>
                <a:lnTo>
                  <a:pt x="1922" y="198212"/>
                </a:lnTo>
                <a:lnTo>
                  <a:pt x="3412" y="190264"/>
                </a:lnTo>
                <a:lnTo>
                  <a:pt x="4074" y="183557"/>
                </a:lnTo>
                <a:lnTo>
                  <a:pt x="4369" y="177401"/>
                </a:lnTo>
                <a:lnTo>
                  <a:pt x="6352" y="174426"/>
                </a:lnTo>
                <a:lnTo>
                  <a:pt x="13636" y="168580"/>
                </a:lnTo>
                <a:lnTo>
                  <a:pt x="18245" y="165688"/>
                </a:lnTo>
                <a:lnTo>
                  <a:pt x="23223" y="162807"/>
                </a:lnTo>
                <a:lnTo>
                  <a:pt x="33834" y="157066"/>
                </a:lnTo>
                <a:lnTo>
                  <a:pt x="61840" y="142761"/>
                </a:lnTo>
                <a:lnTo>
                  <a:pt x="67527" y="140855"/>
                </a:lnTo>
                <a:lnTo>
                  <a:pt x="73222" y="139584"/>
                </a:lnTo>
                <a:lnTo>
                  <a:pt x="78924" y="138737"/>
                </a:lnTo>
                <a:lnTo>
                  <a:pt x="85584" y="137220"/>
                </a:lnTo>
                <a:lnTo>
                  <a:pt x="92880" y="135256"/>
                </a:lnTo>
                <a:lnTo>
                  <a:pt x="100602" y="132994"/>
                </a:lnTo>
                <a:lnTo>
                  <a:pt x="107655" y="132439"/>
                </a:lnTo>
                <a:lnTo>
                  <a:pt x="114263" y="133021"/>
                </a:lnTo>
                <a:lnTo>
                  <a:pt x="120572" y="134362"/>
                </a:lnTo>
                <a:lnTo>
                  <a:pt x="126684" y="135256"/>
                </a:lnTo>
                <a:lnTo>
                  <a:pt x="132663" y="135851"/>
                </a:lnTo>
                <a:lnTo>
                  <a:pt x="138554" y="136249"/>
                </a:lnTo>
                <a:lnTo>
                  <a:pt x="145339" y="137466"/>
                </a:lnTo>
                <a:lnTo>
                  <a:pt x="152720" y="139230"/>
                </a:lnTo>
                <a:lnTo>
                  <a:pt x="160498" y="141358"/>
                </a:lnTo>
                <a:lnTo>
                  <a:pt x="166636" y="143730"/>
                </a:lnTo>
                <a:lnTo>
                  <a:pt x="171680" y="146264"/>
                </a:lnTo>
                <a:lnTo>
                  <a:pt x="175996" y="148905"/>
                </a:lnTo>
                <a:lnTo>
                  <a:pt x="181730" y="151618"/>
                </a:lnTo>
                <a:lnTo>
                  <a:pt x="188410" y="154380"/>
                </a:lnTo>
                <a:lnTo>
                  <a:pt x="195722" y="157174"/>
                </a:lnTo>
                <a:lnTo>
                  <a:pt x="202501" y="159988"/>
                </a:lnTo>
                <a:lnTo>
                  <a:pt x="208925" y="162817"/>
                </a:lnTo>
                <a:lnTo>
                  <a:pt x="221143" y="168501"/>
                </a:lnTo>
                <a:lnTo>
                  <a:pt x="232924" y="174202"/>
                </a:lnTo>
                <a:lnTo>
                  <a:pt x="241969" y="179910"/>
                </a:lnTo>
                <a:lnTo>
                  <a:pt x="249165" y="185623"/>
                </a:lnTo>
                <a:lnTo>
                  <a:pt x="255538" y="191337"/>
                </a:lnTo>
                <a:lnTo>
                  <a:pt x="261545" y="197051"/>
                </a:lnTo>
                <a:lnTo>
                  <a:pt x="264481" y="199908"/>
                </a:lnTo>
                <a:lnTo>
                  <a:pt x="267390" y="201813"/>
                </a:lnTo>
                <a:lnTo>
                  <a:pt x="276036" y="205447"/>
                </a:lnTo>
                <a:lnTo>
                  <a:pt x="284950" y="212185"/>
                </a:lnTo>
                <a:lnTo>
                  <a:pt x="285799" y="212855"/>
                </a:lnTo>
                <a:lnTo>
                  <a:pt x="289282" y="213600"/>
                </a:lnTo>
                <a:lnTo>
                  <a:pt x="296069" y="2141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18"/>
          <p:cNvSpPr/>
          <p:nvPr/>
        </p:nvSpPr>
        <p:spPr>
          <a:xfrm>
            <a:off x="2043112" y="1148715"/>
            <a:ext cx="334328" cy="8573"/>
          </a:xfrm>
          <a:custGeom>
            <a:avLst/>
            <a:gdLst/>
            <a:ahLst/>
            <a:cxnLst/>
            <a:rect l="0" t="0" r="0" b="0"/>
            <a:pathLst>
              <a:path w="334328" h="8573">
                <a:moveTo>
                  <a:pt x="0" y="0"/>
                </a:moveTo>
                <a:lnTo>
                  <a:pt x="20503" y="0"/>
                </a:lnTo>
                <a:lnTo>
                  <a:pt x="22241" y="952"/>
                </a:lnTo>
                <a:lnTo>
                  <a:pt x="23400" y="2540"/>
                </a:lnTo>
                <a:lnTo>
                  <a:pt x="24173" y="4550"/>
                </a:lnTo>
                <a:lnTo>
                  <a:pt x="26593" y="5891"/>
                </a:lnTo>
                <a:lnTo>
                  <a:pt x="30111" y="6785"/>
                </a:lnTo>
                <a:lnTo>
                  <a:pt x="34361" y="7380"/>
                </a:lnTo>
                <a:lnTo>
                  <a:pt x="38148" y="7778"/>
                </a:lnTo>
                <a:lnTo>
                  <a:pt x="41624" y="8042"/>
                </a:lnTo>
                <a:lnTo>
                  <a:pt x="44894" y="8219"/>
                </a:lnTo>
                <a:lnTo>
                  <a:pt x="54048" y="8467"/>
                </a:lnTo>
                <a:lnTo>
                  <a:pt x="218833" y="8572"/>
                </a:lnTo>
                <a:lnTo>
                  <a:pt x="224946" y="7620"/>
                </a:lnTo>
                <a:lnTo>
                  <a:pt x="230927" y="6032"/>
                </a:lnTo>
                <a:lnTo>
                  <a:pt x="236819" y="4021"/>
                </a:lnTo>
                <a:lnTo>
                  <a:pt x="242651" y="2681"/>
                </a:lnTo>
                <a:lnTo>
                  <a:pt x="248445" y="1787"/>
                </a:lnTo>
                <a:lnTo>
                  <a:pt x="254213" y="1191"/>
                </a:lnTo>
                <a:lnTo>
                  <a:pt x="259963" y="794"/>
                </a:lnTo>
                <a:lnTo>
                  <a:pt x="265701" y="529"/>
                </a:lnTo>
                <a:lnTo>
                  <a:pt x="277157" y="235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19"/>
          <p:cNvSpPr/>
          <p:nvPr/>
        </p:nvSpPr>
        <p:spPr>
          <a:xfrm>
            <a:off x="2223134" y="1037272"/>
            <a:ext cx="34292" cy="282894"/>
          </a:xfrm>
          <a:custGeom>
            <a:avLst/>
            <a:gdLst/>
            <a:ahLst/>
            <a:cxnLst/>
            <a:rect l="0" t="0" r="0" b="0"/>
            <a:pathLst>
              <a:path w="34292" h="282894">
                <a:moveTo>
                  <a:pt x="0" y="0"/>
                </a:moveTo>
                <a:lnTo>
                  <a:pt x="0" y="50275"/>
                </a:lnTo>
                <a:lnTo>
                  <a:pt x="953" y="55424"/>
                </a:lnTo>
                <a:lnTo>
                  <a:pt x="2541" y="60762"/>
                </a:lnTo>
                <a:lnTo>
                  <a:pt x="4551" y="66225"/>
                </a:lnTo>
                <a:lnTo>
                  <a:pt x="5892" y="71773"/>
                </a:lnTo>
                <a:lnTo>
                  <a:pt x="6786" y="77376"/>
                </a:lnTo>
                <a:lnTo>
                  <a:pt x="7381" y="83017"/>
                </a:lnTo>
                <a:lnTo>
                  <a:pt x="7779" y="88682"/>
                </a:lnTo>
                <a:lnTo>
                  <a:pt x="8043" y="94364"/>
                </a:lnTo>
                <a:lnTo>
                  <a:pt x="8338" y="106709"/>
                </a:lnTo>
                <a:lnTo>
                  <a:pt x="8468" y="121721"/>
                </a:lnTo>
                <a:lnTo>
                  <a:pt x="9456" y="128773"/>
                </a:lnTo>
                <a:lnTo>
                  <a:pt x="11066" y="135378"/>
                </a:lnTo>
                <a:lnTo>
                  <a:pt x="13093" y="141687"/>
                </a:lnTo>
                <a:lnTo>
                  <a:pt x="14444" y="147798"/>
                </a:lnTo>
                <a:lnTo>
                  <a:pt x="15344" y="153777"/>
                </a:lnTo>
                <a:lnTo>
                  <a:pt x="15945" y="159668"/>
                </a:lnTo>
                <a:lnTo>
                  <a:pt x="16345" y="166453"/>
                </a:lnTo>
                <a:lnTo>
                  <a:pt x="16790" y="181612"/>
                </a:lnTo>
                <a:lnTo>
                  <a:pt x="17114" y="219665"/>
                </a:lnTo>
                <a:lnTo>
                  <a:pt x="17143" y="242354"/>
                </a:lnTo>
                <a:lnTo>
                  <a:pt x="18096" y="245389"/>
                </a:lnTo>
                <a:lnTo>
                  <a:pt x="19684" y="248365"/>
                </a:lnTo>
                <a:lnTo>
                  <a:pt x="21696" y="251302"/>
                </a:lnTo>
                <a:lnTo>
                  <a:pt x="23036" y="254212"/>
                </a:lnTo>
                <a:lnTo>
                  <a:pt x="23930" y="257105"/>
                </a:lnTo>
                <a:lnTo>
                  <a:pt x="24526" y="259986"/>
                </a:lnTo>
                <a:lnTo>
                  <a:pt x="25876" y="262859"/>
                </a:lnTo>
                <a:lnTo>
                  <a:pt x="27728" y="265727"/>
                </a:lnTo>
                <a:lnTo>
                  <a:pt x="32994" y="272623"/>
                </a:lnTo>
                <a:lnTo>
                  <a:pt x="33714" y="276106"/>
                </a:lnTo>
                <a:lnTo>
                  <a:pt x="34291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20"/>
          <p:cNvSpPr/>
          <p:nvPr/>
        </p:nvSpPr>
        <p:spPr>
          <a:xfrm>
            <a:off x="2712123" y="831542"/>
            <a:ext cx="351117" cy="281543"/>
          </a:xfrm>
          <a:custGeom>
            <a:avLst/>
            <a:gdLst/>
            <a:ahLst/>
            <a:cxnLst/>
            <a:rect l="0" t="0" r="0" b="0"/>
            <a:pathLst>
              <a:path w="351117" h="281543">
                <a:moveTo>
                  <a:pt x="16789" y="68570"/>
                </a:moveTo>
                <a:lnTo>
                  <a:pt x="9408" y="68570"/>
                </a:lnTo>
                <a:lnTo>
                  <a:pt x="9011" y="67618"/>
                </a:lnTo>
                <a:lnTo>
                  <a:pt x="8321" y="61189"/>
                </a:lnTo>
                <a:lnTo>
                  <a:pt x="7334" y="60792"/>
                </a:lnTo>
                <a:lnTo>
                  <a:pt x="845" y="60102"/>
                </a:lnTo>
                <a:lnTo>
                  <a:pt x="444" y="59115"/>
                </a:lnTo>
                <a:lnTo>
                  <a:pt x="0" y="55478"/>
                </a:lnTo>
                <a:lnTo>
                  <a:pt x="834" y="54127"/>
                </a:lnTo>
                <a:lnTo>
                  <a:pt x="2342" y="53226"/>
                </a:lnTo>
                <a:lnTo>
                  <a:pt x="7056" y="51781"/>
                </a:lnTo>
                <a:lnTo>
                  <a:pt x="12423" y="46980"/>
                </a:lnTo>
                <a:lnTo>
                  <a:pt x="13879" y="44651"/>
                </a:lnTo>
                <a:lnTo>
                  <a:pt x="16879" y="36824"/>
                </a:lnTo>
                <a:lnTo>
                  <a:pt x="20957" y="31283"/>
                </a:lnTo>
                <a:lnTo>
                  <a:pt x="23377" y="29425"/>
                </a:lnTo>
                <a:lnTo>
                  <a:pt x="25944" y="28186"/>
                </a:lnTo>
                <a:lnTo>
                  <a:pt x="36647" y="23902"/>
                </a:lnTo>
                <a:lnTo>
                  <a:pt x="45617" y="19190"/>
                </a:lnTo>
                <a:lnTo>
                  <a:pt x="52779" y="13921"/>
                </a:lnTo>
                <a:lnTo>
                  <a:pt x="56975" y="12135"/>
                </a:lnTo>
                <a:lnTo>
                  <a:pt x="66717" y="10150"/>
                </a:lnTo>
                <a:lnTo>
                  <a:pt x="77397" y="6728"/>
                </a:lnTo>
                <a:lnTo>
                  <a:pt x="82912" y="4482"/>
                </a:lnTo>
                <a:lnTo>
                  <a:pt x="88493" y="2985"/>
                </a:lnTo>
                <a:lnTo>
                  <a:pt x="94119" y="1986"/>
                </a:lnTo>
                <a:lnTo>
                  <a:pt x="99775" y="1321"/>
                </a:lnTo>
                <a:lnTo>
                  <a:pt x="105450" y="877"/>
                </a:lnTo>
                <a:lnTo>
                  <a:pt x="111139" y="582"/>
                </a:lnTo>
                <a:lnTo>
                  <a:pt x="122540" y="253"/>
                </a:lnTo>
                <a:lnTo>
                  <a:pt x="155738" y="5"/>
                </a:lnTo>
                <a:lnTo>
                  <a:pt x="160857" y="0"/>
                </a:lnTo>
                <a:lnTo>
                  <a:pt x="165222" y="949"/>
                </a:lnTo>
                <a:lnTo>
                  <a:pt x="172611" y="4544"/>
                </a:lnTo>
                <a:lnTo>
                  <a:pt x="182127" y="11923"/>
                </a:lnTo>
                <a:lnTo>
                  <a:pt x="185117" y="13660"/>
                </a:lnTo>
                <a:lnTo>
                  <a:pt x="193876" y="17058"/>
                </a:lnTo>
                <a:lnTo>
                  <a:pt x="202503" y="23674"/>
                </a:lnTo>
                <a:lnTo>
                  <a:pt x="208231" y="28931"/>
                </a:lnTo>
                <a:lnTo>
                  <a:pt x="213952" y="36983"/>
                </a:lnTo>
                <a:lnTo>
                  <a:pt x="216811" y="41797"/>
                </a:lnTo>
                <a:lnTo>
                  <a:pt x="219988" y="49686"/>
                </a:lnTo>
                <a:lnTo>
                  <a:pt x="220835" y="53123"/>
                </a:lnTo>
                <a:lnTo>
                  <a:pt x="224316" y="59482"/>
                </a:lnTo>
                <a:lnTo>
                  <a:pt x="226578" y="62511"/>
                </a:lnTo>
                <a:lnTo>
                  <a:pt x="228086" y="66436"/>
                </a:lnTo>
                <a:lnTo>
                  <a:pt x="229091" y="70957"/>
                </a:lnTo>
                <a:lnTo>
                  <a:pt x="229761" y="75877"/>
                </a:lnTo>
                <a:lnTo>
                  <a:pt x="230208" y="81061"/>
                </a:lnTo>
                <a:lnTo>
                  <a:pt x="230506" y="86422"/>
                </a:lnTo>
                <a:lnTo>
                  <a:pt x="230704" y="91902"/>
                </a:lnTo>
                <a:lnTo>
                  <a:pt x="231789" y="96507"/>
                </a:lnTo>
                <a:lnTo>
                  <a:pt x="235535" y="104164"/>
                </a:lnTo>
                <a:lnTo>
                  <a:pt x="236915" y="108492"/>
                </a:lnTo>
                <a:lnTo>
                  <a:pt x="237834" y="113282"/>
                </a:lnTo>
                <a:lnTo>
                  <a:pt x="238448" y="118381"/>
                </a:lnTo>
                <a:lnTo>
                  <a:pt x="237904" y="122732"/>
                </a:lnTo>
                <a:lnTo>
                  <a:pt x="236589" y="126586"/>
                </a:lnTo>
                <a:lnTo>
                  <a:pt x="234760" y="130107"/>
                </a:lnTo>
                <a:lnTo>
                  <a:pt x="233540" y="134360"/>
                </a:lnTo>
                <a:lnTo>
                  <a:pt x="232727" y="139100"/>
                </a:lnTo>
                <a:lnTo>
                  <a:pt x="232186" y="144165"/>
                </a:lnTo>
                <a:lnTo>
                  <a:pt x="231824" y="149447"/>
                </a:lnTo>
                <a:lnTo>
                  <a:pt x="231583" y="154873"/>
                </a:lnTo>
                <a:lnTo>
                  <a:pt x="231423" y="160395"/>
                </a:lnTo>
                <a:lnTo>
                  <a:pt x="230363" y="165029"/>
                </a:lnTo>
                <a:lnTo>
                  <a:pt x="226646" y="172718"/>
                </a:lnTo>
                <a:lnTo>
                  <a:pt x="225274" y="177055"/>
                </a:lnTo>
                <a:lnTo>
                  <a:pt x="224359" y="181851"/>
                </a:lnTo>
                <a:lnTo>
                  <a:pt x="223749" y="186953"/>
                </a:lnTo>
                <a:lnTo>
                  <a:pt x="220531" y="195162"/>
                </a:lnTo>
                <a:lnTo>
                  <a:pt x="215926" y="202938"/>
                </a:lnTo>
                <a:lnTo>
                  <a:pt x="210704" y="212744"/>
                </a:lnTo>
                <a:lnTo>
                  <a:pt x="205209" y="220912"/>
                </a:lnTo>
                <a:lnTo>
                  <a:pt x="199591" y="227718"/>
                </a:lnTo>
                <a:lnTo>
                  <a:pt x="193919" y="233917"/>
                </a:lnTo>
                <a:lnTo>
                  <a:pt x="185684" y="239848"/>
                </a:lnTo>
                <a:lnTo>
                  <a:pt x="175673" y="245658"/>
                </a:lnTo>
                <a:lnTo>
                  <a:pt x="164874" y="251416"/>
                </a:lnTo>
                <a:lnTo>
                  <a:pt x="156265" y="257150"/>
                </a:lnTo>
                <a:lnTo>
                  <a:pt x="148311" y="262873"/>
                </a:lnTo>
                <a:lnTo>
                  <a:pt x="138426" y="268592"/>
                </a:lnTo>
                <a:lnTo>
                  <a:pt x="130222" y="271769"/>
                </a:lnTo>
                <a:lnTo>
                  <a:pt x="126701" y="272616"/>
                </a:lnTo>
                <a:lnTo>
                  <a:pt x="120249" y="276097"/>
                </a:lnTo>
                <a:lnTo>
                  <a:pt x="117195" y="278359"/>
                </a:lnTo>
                <a:lnTo>
                  <a:pt x="111261" y="280872"/>
                </a:lnTo>
                <a:lnTo>
                  <a:pt x="108346" y="281542"/>
                </a:lnTo>
                <a:lnTo>
                  <a:pt x="105449" y="281036"/>
                </a:lnTo>
                <a:lnTo>
                  <a:pt x="96822" y="276726"/>
                </a:lnTo>
                <a:lnTo>
                  <a:pt x="91094" y="275384"/>
                </a:lnTo>
                <a:lnTo>
                  <a:pt x="85374" y="272247"/>
                </a:lnTo>
                <a:lnTo>
                  <a:pt x="82514" y="270077"/>
                </a:lnTo>
                <a:lnTo>
                  <a:pt x="80609" y="267678"/>
                </a:lnTo>
                <a:lnTo>
                  <a:pt x="79338" y="265126"/>
                </a:lnTo>
                <a:lnTo>
                  <a:pt x="78491" y="262473"/>
                </a:lnTo>
                <a:lnTo>
                  <a:pt x="76974" y="260703"/>
                </a:lnTo>
                <a:lnTo>
                  <a:pt x="75010" y="259524"/>
                </a:lnTo>
                <a:lnTo>
                  <a:pt x="72748" y="258738"/>
                </a:lnTo>
                <a:lnTo>
                  <a:pt x="71240" y="257261"/>
                </a:lnTo>
                <a:lnTo>
                  <a:pt x="70234" y="255324"/>
                </a:lnTo>
                <a:lnTo>
                  <a:pt x="69564" y="253080"/>
                </a:lnTo>
                <a:lnTo>
                  <a:pt x="66280" y="248047"/>
                </a:lnTo>
                <a:lnTo>
                  <a:pt x="60961" y="241606"/>
                </a:lnTo>
                <a:lnTo>
                  <a:pt x="60233" y="238185"/>
                </a:lnTo>
                <a:lnTo>
                  <a:pt x="59824" y="230904"/>
                </a:lnTo>
                <a:lnTo>
                  <a:pt x="59702" y="222714"/>
                </a:lnTo>
                <a:lnTo>
                  <a:pt x="59654" y="210244"/>
                </a:lnTo>
                <a:lnTo>
                  <a:pt x="60606" y="208739"/>
                </a:lnTo>
                <a:lnTo>
                  <a:pt x="62193" y="207736"/>
                </a:lnTo>
                <a:lnTo>
                  <a:pt x="66496" y="206622"/>
                </a:lnTo>
                <a:lnTo>
                  <a:pt x="71584" y="206126"/>
                </a:lnTo>
                <a:lnTo>
                  <a:pt x="74274" y="205042"/>
                </a:lnTo>
                <a:lnTo>
                  <a:pt x="82611" y="199917"/>
                </a:lnTo>
                <a:lnTo>
                  <a:pt x="88271" y="198384"/>
                </a:lnTo>
                <a:lnTo>
                  <a:pt x="96812" y="197521"/>
                </a:lnTo>
                <a:lnTo>
                  <a:pt x="105060" y="197319"/>
                </a:lnTo>
                <a:lnTo>
                  <a:pt x="109926" y="197265"/>
                </a:lnTo>
                <a:lnTo>
                  <a:pt x="120413" y="199745"/>
                </a:lnTo>
                <a:lnTo>
                  <a:pt x="130472" y="203070"/>
                </a:lnTo>
                <a:lnTo>
                  <a:pt x="138117" y="204548"/>
                </a:lnTo>
                <a:lnTo>
                  <a:pt x="143394" y="204942"/>
                </a:lnTo>
                <a:lnTo>
                  <a:pt x="149770" y="205205"/>
                </a:lnTo>
                <a:lnTo>
                  <a:pt x="169856" y="205574"/>
                </a:lnTo>
                <a:lnTo>
                  <a:pt x="175984" y="205626"/>
                </a:lnTo>
                <a:lnTo>
                  <a:pt x="181974" y="206613"/>
                </a:lnTo>
                <a:lnTo>
                  <a:pt x="187872" y="208224"/>
                </a:lnTo>
                <a:lnTo>
                  <a:pt x="193710" y="210250"/>
                </a:lnTo>
                <a:lnTo>
                  <a:pt x="199506" y="212553"/>
                </a:lnTo>
                <a:lnTo>
                  <a:pt x="205275" y="215041"/>
                </a:lnTo>
                <a:lnTo>
                  <a:pt x="211027" y="217653"/>
                </a:lnTo>
                <a:lnTo>
                  <a:pt x="216766" y="219393"/>
                </a:lnTo>
                <a:lnTo>
                  <a:pt x="222497" y="220554"/>
                </a:lnTo>
                <a:lnTo>
                  <a:pt x="228223" y="221328"/>
                </a:lnTo>
                <a:lnTo>
                  <a:pt x="234897" y="222796"/>
                </a:lnTo>
                <a:lnTo>
                  <a:pt x="242205" y="224727"/>
                </a:lnTo>
                <a:lnTo>
                  <a:pt x="249933" y="226967"/>
                </a:lnTo>
                <a:lnTo>
                  <a:pt x="256039" y="228461"/>
                </a:lnTo>
                <a:lnTo>
                  <a:pt x="265362" y="230120"/>
                </a:lnTo>
                <a:lnTo>
                  <a:pt x="275221" y="230858"/>
                </a:lnTo>
                <a:lnTo>
                  <a:pt x="285000" y="231185"/>
                </a:lnTo>
                <a:lnTo>
                  <a:pt x="292522" y="231331"/>
                </a:lnTo>
                <a:lnTo>
                  <a:pt x="301579" y="233936"/>
                </a:lnTo>
                <a:lnTo>
                  <a:pt x="311002" y="237316"/>
                </a:lnTo>
                <a:lnTo>
                  <a:pt x="318366" y="238818"/>
                </a:lnTo>
                <a:lnTo>
                  <a:pt x="327353" y="239486"/>
                </a:lnTo>
                <a:lnTo>
                  <a:pt x="339543" y="239914"/>
                </a:lnTo>
                <a:lnTo>
                  <a:pt x="351100" y="240020"/>
                </a:lnTo>
                <a:lnTo>
                  <a:pt x="351116" y="2400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21"/>
          <p:cNvSpPr/>
          <p:nvPr/>
        </p:nvSpPr>
        <p:spPr>
          <a:xfrm>
            <a:off x="2634614" y="1208722"/>
            <a:ext cx="582931" cy="25719"/>
          </a:xfrm>
          <a:custGeom>
            <a:avLst/>
            <a:gdLst/>
            <a:ahLst/>
            <a:cxnLst/>
            <a:rect l="0" t="0" r="0" b="0"/>
            <a:pathLst>
              <a:path w="582931" h="25719">
                <a:moveTo>
                  <a:pt x="0" y="25718"/>
                </a:moveTo>
                <a:lnTo>
                  <a:pt x="24951" y="25718"/>
                </a:lnTo>
                <a:lnTo>
                  <a:pt x="29969" y="24765"/>
                </a:lnTo>
                <a:lnTo>
                  <a:pt x="35220" y="23178"/>
                </a:lnTo>
                <a:lnTo>
                  <a:pt x="40625" y="21167"/>
                </a:lnTo>
                <a:lnTo>
                  <a:pt x="46133" y="19826"/>
                </a:lnTo>
                <a:lnTo>
                  <a:pt x="51711" y="18933"/>
                </a:lnTo>
                <a:lnTo>
                  <a:pt x="57334" y="18337"/>
                </a:lnTo>
                <a:lnTo>
                  <a:pt x="68662" y="17675"/>
                </a:lnTo>
                <a:lnTo>
                  <a:pt x="85750" y="17302"/>
                </a:lnTo>
                <a:lnTo>
                  <a:pt x="91457" y="17250"/>
                </a:lnTo>
                <a:lnTo>
                  <a:pt x="98119" y="16262"/>
                </a:lnTo>
                <a:lnTo>
                  <a:pt x="105418" y="14652"/>
                </a:lnTo>
                <a:lnTo>
                  <a:pt x="113141" y="12625"/>
                </a:lnTo>
                <a:lnTo>
                  <a:pt x="120195" y="11274"/>
                </a:lnTo>
                <a:lnTo>
                  <a:pt x="126803" y="10374"/>
                </a:lnTo>
                <a:lnTo>
                  <a:pt x="133113" y="9773"/>
                </a:lnTo>
                <a:lnTo>
                  <a:pt x="147744" y="9106"/>
                </a:lnTo>
                <a:lnTo>
                  <a:pt x="172046" y="8731"/>
                </a:lnTo>
                <a:lnTo>
                  <a:pt x="205858" y="8604"/>
                </a:lnTo>
                <a:lnTo>
                  <a:pt x="214391" y="7641"/>
                </a:lnTo>
                <a:lnTo>
                  <a:pt x="222938" y="6046"/>
                </a:lnTo>
                <a:lnTo>
                  <a:pt x="231493" y="4031"/>
                </a:lnTo>
                <a:lnTo>
                  <a:pt x="240054" y="2687"/>
                </a:lnTo>
                <a:lnTo>
                  <a:pt x="248618" y="1791"/>
                </a:lnTo>
                <a:lnTo>
                  <a:pt x="257186" y="1194"/>
                </a:lnTo>
                <a:lnTo>
                  <a:pt x="266707" y="796"/>
                </a:lnTo>
                <a:lnTo>
                  <a:pt x="287447" y="354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22"/>
          <p:cNvSpPr/>
          <p:nvPr/>
        </p:nvSpPr>
        <p:spPr>
          <a:xfrm>
            <a:off x="2823244" y="1277302"/>
            <a:ext cx="214276" cy="257176"/>
          </a:xfrm>
          <a:custGeom>
            <a:avLst/>
            <a:gdLst/>
            <a:ahLst/>
            <a:cxnLst/>
            <a:rect l="0" t="0" r="0" b="0"/>
            <a:pathLst>
              <a:path w="214276" h="257176">
                <a:moveTo>
                  <a:pt x="85691" y="0"/>
                </a:moveTo>
                <a:lnTo>
                  <a:pt x="77127" y="0"/>
                </a:lnTo>
                <a:lnTo>
                  <a:pt x="77119" y="7381"/>
                </a:lnTo>
                <a:lnTo>
                  <a:pt x="72568" y="12770"/>
                </a:lnTo>
                <a:lnTo>
                  <a:pt x="67793" y="17741"/>
                </a:lnTo>
                <a:lnTo>
                  <a:pt x="62496" y="24077"/>
                </a:lnTo>
                <a:lnTo>
                  <a:pt x="59750" y="28434"/>
                </a:lnTo>
                <a:lnTo>
                  <a:pt x="56967" y="33243"/>
                </a:lnTo>
                <a:lnTo>
                  <a:pt x="51334" y="43667"/>
                </a:lnTo>
                <a:lnTo>
                  <a:pt x="48499" y="49114"/>
                </a:lnTo>
                <a:lnTo>
                  <a:pt x="45656" y="53698"/>
                </a:lnTo>
                <a:lnTo>
                  <a:pt x="39957" y="61331"/>
                </a:lnTo>
                <a:lnTo>
                  <a:pt x="37104" y="65652"/>
                </a:lnTo>
                <a:lnTo>
                  <a:pt x="34250" y="70438"/>
                </a:lnTo>
                <a:lnTo>
                  <a:pt x="31394" y="75534"/>
                </a:lnTo>
                <a:lnTo>
                  <a:pt x="25681" y="86276"/>
                </a:lnTo>
                <a:lnTo>
                  <a:pt x="22824" y="91807"/>
                </a:lnTo>
                <a:lnTo>
                  <a:pt x="19967" y="96447"/>
                </a:lnTo>
                <a:lnTo>
                  <a:pt x="14253" y="104143"/>
                </a:lnTo>
                <a:lnTo>
                  <a:pt x="12348" y="108481"/>
                </a:lnTo>
                <a:lnTo>
                  <a:pt x="11078" y="113278"/>
                </a:lnTo>
                <a:lnTo>
                  <a:pt x="10231" y="118381"/>
                </a:lnTo>
                <a:lnTo>
                  <a:pt x="8714" y="123688"/>
                </a:lnTo>
                <a:lnTo>
                  <a:pt x="6751" y="129132"/>
                </a:lnTo>
                <a:lnTo>
                  <a:pt x="4489" y="134665"/>
                </a:lnTo>
                <a:lnTo>
                  <a:pt x="2981" y="140259"/>
                </a:lnTo>
                <a:lnTo>
                  <a:pt x="1976" y="145894"/>
                </a:lnTo>
                <a:lnTo>
                  <a:pt x="1306" y="151555"/>
                </a:lnTo>
                <a:lnTo>
                  <a:pt x="859" y="156282"/>
                </a:lnTo>
                <a:lnTo>
                  <a:pt x="363" y="164073"/>
                </a:lnTo>
                <a:lnTo>
                  <a:pt x="142" y="173252"/>
                </a:lnTo>
                <a:lnTo>
                  <a:pt x="0" y="190115"/>
                </a:lnTo>
                <a:lnTo>
                  <a:pt x="941" y="193418"/>
                </a:lnTo>
                <a:lnTo>
                  <a:pt x="4527" y="199629"/>
                </a:lnTo>
                <a:lnTo>
                  <a:pt x="9295" y="205564"/>
                </a:lnTo>
                <a:lnTo>
                  <a:pt x="14589" y="211377"/>
                </a:lnTo>
                <a:lnTo>
                  <a:pt x="20118" y="217135"/>
                </a:lnTo>
                <a:lnTo>
                  <a:pt x="23878" y="220004"/>
                </a:lnTo>
                <a:lnTo>
                  <a:pt x="28289" y="222870"/>
                </a:lnTo>
                <a:lnTo>
                  <a:pt x="33136" y="225732"/>
                </a:lnTo>
                <a:lnTo>
                  <a:pt x="37319" y="227641"/>
                </a:lnTo>
                <a:lnTo>
                  <a:pt x="41060" y="228913"/>
                </a:lnTo>
                <a:lnTo>
                  <a:pt x="44507" y="229761"/>
                </a:lnTo>
                <a:lnTo>
                  <a:pt x="48710" y="230327"/>
                </a:lnTo>
                <a:lnTo>
                  <a:pt x="53417" y="230704"/>
                </a:lnTo>
                <a:lnTo>
                  <a:pt x="62774" y="231123"/>
                </a:lnTo>
                <a:lnTo>
                  <a:pt x="73397" y="231358"/>
                </a:lnTo>
                <a:lnTo>
                  <a:pt x="125834" y="231456"/>
                </a:lnTo>
                <a:lnTo>
                  <a:pt x="131503" y="230504"/>
                </a:lnTo>
                <a:lnTo>
                  <a:pt x="137187" y="228917"/>
                </a:lnTo>
                <a:lnTo>
                  <a:pt x="142881" y="226906"/>
                </a:lnTo>
                <a:lnTo>
                  <a:pt x="147631" y="225566"/>
                </a:lnTo>
                <a:lnTo>
                  <a:pt x="151749" y="224672"/>
                </a:lnTo>
                <a:lnTo>
                  <a:pt x="155447" y="224076"/>
                </a:lnTo>
                <a:lnTo>
                  <a:pt x="162096" y="220875"/>
                </a:lnTo>
                <a:lnTo>
                  <a:pt x="165202" y="218687"/>
                </a:lnTo>
                <a:lnTo>
                  <a:pt x="169178" y="216276"/>
                </a:lnTo>
                <a:lnTo>
                  <a:pt x="173734" y="213717"/>
                </a:lnTo>
                <a:lnTo>
                  <a:pt x="178676" y="211058"/>
                </a:lnTo>
                <a:lnTo>
                  <a:pt x="182924" y="208333"/>
                </a:lnTo>
                <a:lnTo>
                  <a:pt x="186707" y="205564"/>
                </a:lnTo>
                <a:lnTo>
                  <a:pt x="190183" y="202765"/>
                </a:lnTo>
                <a:lnTo>
                  <a:pt x="196584" y="199655"/>
                </a:lnTo>
                <a:lnTo>
                  <a:pt x="199624" y="198826"/>
                </a:lnTo>
                <a:lnTo>
                  <a:pt x="201651" y="197321"/>
                </a:lnTo>
                <a:lnTo>
                  <a:pt x="203003" y="195365"/>
                </a:lnTo>
                <a:lnTo>
                  <a:pt x="203904" y="193108"/>
                </a:lnTo>
                <a:lnTo>
                  <a:pt x="209723" y="185381"/>
                </a:lnTo>
                <a:lnTo>
                  <a:pt x="211241" y="182643"/>
                </a:lnTo>
                <a:lnTo>
                  <a:pt x="213378" y="175190"/>
                </a:lnTo>
                <a:lnTo>
                  <a:pt x="213878" y="173112"/>
                </a:lnTo>
                <a:lnTo>
                  <a:pt x="214159" y="167392"/>
                </a:lnTo>
                <a:lnTo>
                  <a:pt x="214271" y="154411"/>
                </a:lnTo>
                <a:lnTo>
                  <a:pt x="214275" y="150225"/>
                </a:lnTo>
                <a:lnTo>
                  <a:pt x="213323" y="148727"/>
                </a:lnTo>
                <a:lnTo>
                  <a:pt x="211737" y="147729"/>
                </a:lnTo>
                <a:lnTo>
                  <a:pt x="206897" y="146127"/>
                </a:lnTo>
                <a:lnTo>
                  <a:pt x="201508" y="145849"/>
                </a:lnTo>
                <a:lnTo>
                  <a:pt x="188384" y="145748"/>
                </a:lnTo>
                <a:lnTo>
                  <a:pt x="185585" y="145743"/>
                </a:lnTo>
                <a:lnTo>
                  <a:pt x="182767" y="146692"/>
                </a:lnTo>
                <a:lnTo>
                  <a:pt x="177096" y="150286"/>
                </a:lnTo>
                <a:lnTo>
                  <a:pt x="171400" y="152519"/>
                </a:lnTo>
                <a:lnTo>
                  <a:pt x="164741" y="154464"/>
                </a:lnTo>
                <a:lnTo>
                  <a:pt x="160299" y="156316"/>
                </a:lnTo>
                <a:lnTo>
                  <a:pt x="155432" y="158503"/>
                </a:lnTo>
                <a:lnTo>
                  <a:pt x="151235" y="160914"/>
                </a:lnTo>
                <a:lnTo>
                  <a:pt x="147484" y="163473"/>
                </a:lnTo>
                <a:lnTo>
                  <a:pt x="144031" y="166132"/>
                </a:lnTo>
                <a:lnTo>
                  <a:pt x="137655" y="171627"/>
                </a:lnTo>
                <a:lnTo>
                  <a:pt x="134621" y="174425"/>
                </a:lnTo>
                <a:lnTo>
                  <a:pt x="131646" y="178196"/>
                </a:lnTo>
                <a:lnTo>
                  <a:pt x="128710" y="182615"/>
                </a:lnTo>
                <a:lnTo>
                  <a:pt x="125800" y="187466"/>
                </a:lnTo>
                <a:lnTo>
                  <a:pt x="122567" y="195396"/>
                </a:lnTo>
                <a:lnTo>
                  <a:pt x="121705" y="198844"/>
                </a:lnTo>
                <a:lnTo>
                  <a:pt x="118207" y="205215"/>
                </a:lnTo>
                <a:lnTo>
                  <a:pt x="115941" y="208248"/>
                </a:lnTo>
                <a:lnTo>
                  <a:pt x="113422" y="214157"/>
                </a:lnTo>
                <a:lnTo>
                  <a:pt x="112303" y="219958"/>
                </a:lnTo>
                <a:lnTo>
                  <a:pt x="111806" y="225712"/>
                </a:lnTo>
                <a:lnTo>
                  <a:pt x="111585" y="231444"/>
                </a:lnTo>
                <a:lnTo>
                  <a:pt x="111443" y="238334"/>
                </a:lnTo>
                <a:lnTo>
                  <a:pt x="108884" y="241816"/>
                </a:lnTo>
                <a:lnTo>
                  <a:pt x="106867" y="244078"/>
                </a:lnTo>
                <a:lnTo>
                  <a:pt x="105523" y="246539"/>
                </a:lnTo>
                <a:lnTo>
                  <a:pt x="104030" y="251813"/>
                </a:lnTo>
                <a:lnTo>
                  <a:pt x="104584" y="253600"/>
                </a:lnTo>
                <a:lnTo>
                  <a:pt x="105907" y="254792"/>
                </a:lnTo>
                <a:lnTo>
                  <a:pt x="110321" y="256704"/>
                </a:lnTo>
                <a:lnTo>
                  <a:pt x="115637" y="257036"/>
                </a:lnTo>
                <a:lnTo>
                  <a:pt x="119981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23"/>
          <p:cNvSpPr/>
          <p:nvPr/>
        </p:nvSpPr>
        <p:spPr>
          <a:xfrm>
            <a:off x="3586162" y="1174432"/>
            <a:ext cx="248603" cy="8571"/>
          </a:xfrm>
          <a:custGeom>
            <a:avLst/>
            <a:gdLst/>
            <a:ahLst/>
            <a:cxnLst/>
            <a:rect l="0" t="0" r="0" b="0"/>
            <a:pathLst>
              <a:path w="248603" h="857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5574" y="5891"/>
                </a:lnTo>
                <a:lnTo>
                  <a:pt x="19908" y="6785"/>
                </a:lnTo>
                <a:lnTo>
                  <a:pt x="24702" y="7381"/>
                </a:lnTo>
                <a:lnTo>
                  <a:pt x="30755" y="7778"/>
                </a:lnTo>
                <a:lnTo>
                  <a:pt x="37648" y="8043"/>
                </a:lnTo>
                <a:lnTo>
                  <a:pt x="58463" y="8416"/>
                </a:lnTo>
                <a:lnTo>
                  <a:pt x="129901" y="8570"/>
                </a:lnTo>
                <a:lnTo>
                  <a:pt x="137083" y="7618"/>
                </a:lnTo>
                <a:lnTo>
                  <a:pt x="143776" y="6031"/>
                </a:lnTo>
                <a:lnTo>
                  <a:pt x="150143" y="4021"/>
                </a:lnTo>
                <a:lnTo>
                  <a:pt x="156293" y="2681"/>
                </a:lnTo>
                <a:lnTo>
                  <a:pt x="162298" y="1787"/>
                </a:lnTo>
                <a:lnTo>
                  <a:pt x="168206" y="1191"/>
                </a:lnTo>
                <a:lnTo>
                  <a:pt x="174050" y="794"/>
                </a:lnTo>
                <a:lnTo>
                  <a:pt x="179851" y="530"/>
                </a:lnTo>
                <a:lnTo>
                  <a:pt x="191376" y="23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24"/>
          <p:cNvSpPr/>
          <p:nvPr/>
        </p:nvSpPr>
        <p:spPr>
          <a:xfrm>
            <a:off x="3620452" y="127730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2" y="8220"/>
                </a:lnTo>
                <a:lnTo>
                  <a:pt x="15574" y="8337"/>
                </a:lnTo>
                <a:lnTo>
                  <a:pt x="35109" y="8526"/>
                </a:lnTo>
                <a:lnTo>
                  <a:pt x="81724" y="8570"/>
                </a:lnTo>
                <a:lnTo>
                  <a:pt x="88772" y="7618"/>
                </a:lnTo>
                <a:lnTo>
                  <a:pt x="96329" y="6031"/>
                </a:lnTo>
                <a:lnTo>
                  <a:pt x="104224" y="4021"/>
                </a:lnTo>
                <a:lnTo>
                  <a:pt x="112346" y="2681"/>
                </a:lnTo>
                <a:lnTo>
                  <a:pt x="120617" y="1787"/>
                </a:lnTo>
                <a:lnTo>
                  <a:pt x="128989" y="1191"/>
                </a:lnTo>
                <a:lnTo>
                  <a:pt x="136475" y="794"/>
                </a:lnTo>
                <a:lnTo>
                  <a:pt x="149873" y="353"/>
                </a:lnTo>
                <a:lnTo>
                  <a:pt x="168126" y="105"/>
                </a:lnTo>
                <a:lnTo>
                  <a:pt x="173997" y="1022"/>
                </a:lnTo>
                <a:lnTo>
                  <a:pt x="179815" y="2587"/>
                </a:lnTo>
                <a:lnTo>
                  <a:pt x="185599" y="4582"/>
                </a:lnTo>
                <a:lnTo>
                  <a:pt x="190408" y="5912"/>
                </a:lnTo>
                <a:lnTo>
                  <a:pt x="194566" y="6799"/>
                </a:lnTo>
                <a:lnTo>
                  <a:pt x="205740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25"/>
          <p:cNvSpPr/>
          <p:nvPr/>
        </p:nvSpPr>
        <p:spPr>
          <a:xfrm>
            <a:off x="4306252" y="874394"/>
            <a:ext cx="282894" cy="231459"/>
          </a:xfrm>
          <a:custGeom>
            <a:avLst/>
            <a:gdLst/>
            <a:ahLst/>
            <a:cxnLst/>
            <a:rect l="0" t="0" r="0" b="0"/>
            <a:pathLst>
              <a:path w="282894" h="23145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6"/>
                </a:lnTo>
                <a:lnTo>
                  <a:pt x="7381" y="8220"/>
                </a:lnTo>
                <a:lnTo>
                  <a:pt x="12770" y="13019"/>
                </a:lnTo>
                <a:lnTo>
                  <a:pt x="15181" y="14395"/>
                </a:lnTo>
                <a:lnTo>
                  <a:pt x="20400" y="15923"/>
                </a:lnTo>
                <a:lnTo>
                  <a:pt x="22172" y="17283"/>
                </a:lnTo>
                <a:lnTo>
                  <a:pt x="23354" y="19142"/>
                </a:lnTo>
                <a:lnTo>
                  <a:pt x="24142" y="21334"/>
                </a:lnTo>
                <a:lnTo>
                  <a:pt x="26572" y="23748"/>
                </a:lnTo>
                <a:lnTo>
                  <a:pt x="34352" y="28970"/>
                </a:lnTo>
                <a:lnTo>
                  <a:pt x="42134" y="34192"/>
                </a:lnTo>
                <a:lnTo>
                  <a:pt x="49208" y="40823"/>
                </a:lnTo>
                <a:lnTo>
                  <a:pt x="62948" y="54401"/>
                </a:lnTo>
                <a:lnTo>
                  <a:pt x="65778" y="58175"/>
                </a:lnTo>
                <a:lnTo>
                  <a:pt x="68617" y="62596"/>
                </a:lnTo>
                <a:lnTo>
                  <a:pt x="71462" y="67448"/>
                </a:lnTo>
                <a:lnTo>
                  <a:pt x="74312" y="71636"/>
                </a:lnTo>
                <a:lnTo>
                  <a:pt x="80017" y="78828"/>
                </a:lnTo>
                <a:lnTo>
                  <a:pt x="85728" y="85200"/>
                </a:lnTo>
                <a:lnTo>
                  <a:pt x="91442" y="92160"/>
                </a:lnTo>
                <a:lnTo>
                  <a:pt x="94299" y="96682"/>
                </a:lnTo>
                <a:lnTo>
                  <a:pt x="97156" y="101603"/>
                </a:lnTo>
                <a:lnTo>
                  <a:pt x="100965" y="105835"/>
                </a:lnTo>
                <a:lnTo>
                  <a:pt x="105410" y="109609"/>
                </a:lnTo>
                <a:lnTo>
                  <a:pt x="110278" y="113078"/>
                </a:lnTo>
                <a:lnTo>
                  <a:pt x="118228" y="119472"/>
                </a:lnTo>
                <a:lnTo>
                  <a:pt x="125888" y="126442"/>
                </a:lnTo>
                <a:lnTo>
                  <a:pt x="143788" y="143898"/>
                </a:lnTo>
                <a:lnTo>
                  <a:pt x="151536" y="150632"/>
                </a:lnTo>
                <a:lnTo>
                  <a:pt x="156269" y="153762"/>
                </a:lnTo>
                <a:lnTo>
                  <a:pt x="161329" y="156801"/>
                </a:lnTo>
                <a:lnTo>
                  <a:pt x="169492" y="162717"/>
                </a:lnTo>
                <a:lnTo>
                  <a:pt x="177247" y="168521"/>
                </a:lnTo>
                <a:lnTo>
                  <a:pt x="181982" y="171403"/>
                </a:lnTo>
                <a:lnTo>
                  <a:pt x="187044" y="174276"/>
                </a:lnTo>
                <a:lnTo>
                  <a:pt x="197748" y="180009"/>
                </a:lnTo>
                <a:lnTo>
                  <a:pt x="220142" y="191450"/>
                </a:lnTo>
                <a:lnTo>
                  <a:pt x="224866" y="195261"/>
                </a:lnTo>
                <a:lnTo>
                  <a:pt x="228968" y="199707"/>
                </a:lnTo>
                <a:lnTo>
                  <a:pt x="232656" y="204576"/>
                </a:lnTo>
                <a:lnTo>
                  <a:pt x="237019" y="208774"/>
                </a:lnTo>
                <a:lnTo>
                  <a:pt x="241832" y="212525"/>
                </a:lnTo>
                <a:lnTo>
                  <a:pt x="246947" y="215979"/>
                </a:lnTo>
                <a:lnTo>
                  <a:pt x="251308" y="217328"/>
                </a:lnTo>
                <a:lnTo>
                  <a:pt x="255169" y="217276"/>
                </a:lnTo>
                <a:lnTo>
                  <a:pt x="258696" y="216288"/>
                </a:lnTo>
                <a:lnTo>
                  <a:pt x="261046" y="216582"/>
                </a:lnTo>
                <a:lnTo>
                  <a:pt x="262613" y="217731"/>
                </a:lnTo>
                <a:lnTo>
                  <a:pt x="263658" y="219449"/>
                </a:lnTo>
                <a:lnTo>
                  <a:pt x="265307" y="220595"/>
                </a:lnTo>
                <a:lnTo>
                  <a:pt x="269679" y="221867"/>
                </a:lnTo>
                <a:lnTo>
                  <a:pt x="277496" y="222584"/>
                </a:lnTo>
                <a:lnTo>
                  <a:pt x="279295" y="223637"/>
                </a:lnTo>
                <a:lnTo>
                  <a:pt x="280494" y="225291"/>
                </a:lnTo>
                <a:lnTo>
                  <a:pt x="282893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26"/>
          <p:cNvSpPr/>
          <p:nvPr/>
        </p:nvSpPr>
        <p:spPr>
          <a:xfrm>
            <a:off x="4306252" y="780202"/>
            <a:ext cx="214314" cy="308506"/>
          </a:xfrm>
          <a:custGeom>
            <a:avLst/>
            <a:gdLst/>
            <a:ahLst/>
            <a:cxnLst/>
            <a:rect l="0" t="0" r="0" b="0"/>
            <a:pathLst>
              <a:path w="214314" h="308506">
                <a:moveTo>
                  <a:pt x="214313" y="8468"/>
                </a:moveTo>
                <a:lnTo>
                  <a:pt x="214313" y="248"/>
                </a:lnTo>
                <a:lnTo>
                  <a:pt x="209762" y="0"/>
                </a:lnTo>
                <a:lnTo>
                  <a:pt x="208421" y="917"/>
                </a:lnTo>
                <a:lnTo>
                  <a:pt x="207527" y="2482"/>
                </a:lnTo>
                <a:lnTo>
                  <a:pt x="206534" y="6760"/>
                </a:lnTo>
                <a:lnTo>
                  <a:pt x="206093" y="11836"/>
                </a:lnTo>
                <a:lnTo>
                  <a:pt x="205023" y="14523"/>
                </a:lnTo>
                <a:lnTo>
                  <a:pt x="198966" y="22856"/>
                </a:lnTo>
                <a:lnTo>
                  <a:pt x="193839" y="28515"/>
                </a:lnTo>
                <a:lnTo>
                  <a:pt x="188386" y="36745"/>
                </a:lnTo>
                <a:lnTo>
                  <a:pt x="185598" y="41607"/>
                </a:lnTo>
                <a:lnTo>
                  <a:pt x="183739" y="46753"/>
                </a:lnTo>
                <a:lnTo>
                  <a:pt x="182501" y="52089"/>
                </a:lnTo>
                <a:lnTo>
                  <a:pt x="181674" y="57551"/>
                </a:lnTo>
                <a:lnTo>
                  <a:pt x="178217" y="66160"/>
                </a:lnTo>
                <a:lnTo>
                  <a:pt x="172552" y="74114"/>
                </a:lnTo>
                <a:lnTo>
                  <a:pt x="168375" y="78901"/>
                </a:lnTo>
                <a:lnTo>
                  <a:pt x="163685" y="83999"/>
                </a:lnTo>
                <a:lnTo>
                  <a:pt x="159606" y="89302"/>
                </a:lnTo>
                <a:lnTo>
                  <a:pt x="155934" y="94742"/>
                </a:lnTo>
                <a:lnTo>
                  <a:pt x="152533" y="100274"/>
                </a:lnTo>
                <a:lnTo>
                  <a:pt x="149314" y="105867"/>
                </a:lnTo>
                <a:lnTo>
                  <a:pt x="143197" y="117161"/>
                </a:lnTo>
                <a:lnTo>
                  <a:pt x="139280" y="123792"/>
                </a:lnTo>
                <a:lnTo>
                  <a:pt x="129847" y="138780"/>
                </a:lnTo>
                <a:lnTo>
                  <a:pt x="124665" y="145825"/>
                </a:lnTo>
                <a:lnTo>
                  <a:pt x="119305" y="152427"/>
                </a:lnTo>
                <a:lnTo>
                  <a:pt x="113827" y="158733"/>
                </a:lnTo>
                <a:lnTo>
                  <a:pt x="109222" y="165795"/>
                </a:lnTo>
                <a:lnTo>
                  <a:pt x="105200" y="173360"/>
                </a:lnTo>
                <a:lnTo>
                  <a:pt x="101566" y="181261"/>
                </a:lnTo>
                <a:lnTo>
                  <a:pt x="97238" y="188433"/>
                </a:lnTo>
                <a:lnTo>
                  <a:pt x="92448" y="195119"/>
                </a:lnTo>
                <a:lnTo>
                  <a:pt x="87349" y="201482"/>
                </a:lnTo>
                <a:lnTo>
                  <a:pt x="82046" y="207629"/>
                </a:lnTo>
                <a:lnTo>
                  <a:pt x="76605" y="213632"/>
                </a:lnTo>
                <a:lnTo>
                  <a:pt x="71072" y="219539"/>
                </a:lnTo>
                <a:lnTo>
                  <a:pt x="66432" y="225382"/>
                </a:lnTo>
                <a:lnTo>
                  <a:pt x="62385" y="231182"/>
                </a:lnTo>
                <a:lnTo>
                  <a:pt x="58735" y="236954"/>
                </a:lnTo>
                <a:lnTo>
                  <a:pt x="55349" y="242707"/>
                </a:lnTo>
                <a:lnTo>
                  <a:pt x="52140" y="248447"/>
                </a:lnTo>
                <a:lnTo>
                  <a:pt x="49048" y="254179"/>
                </a:lnTo>
                <a:lnTo>
                  <a:pt x="45080" y="259905"/>
                </a:lnTo>
                <a:lnTo>
                  <a:pt x="40531" y="265628"/>
                </a:lnTo>
                <a:lnTo>
                  <a:pt x="35593" y="271348"/>
                </a:lnTo>
                <a:lnTo>
                  <a:pt x="27567" y="280243"/>
                </a:lnTo>
                <a:lnTo>
                  <a:pt x="24093" y="283949"/>
                </a:lnTo>
                <a:lnTo>
                  <a:pt x="21777" y="287372"/>
                </a:lnTo>
                <a:lnTo>
                  <a:pt x="19203" y="293715"/>
                </a:lnTo>
                <a:lnTo>
                  <a:pt x="17565" y="295787"/>
                </a:lnTo>
                <a:lnTo>
                  <a:pt x="15520" y="297169"/>
                </a:lnTo>
                <a:lnTo>
                  <a:pt x="13204" y="298090"/>
                </a:lnTo>
                <a:lnTo>
                  <a:pt x="8091" y="301654"/>
                </a:lnTo>
                <a:lnTo>
                  <a:pt x="18" y="308489"/>
                </a:lnTo>
                <a:lnTo>
                  <a:pt x="0" y="3085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27"/>
          <p:cNvSpPr/>
          <p:nvPr/>
        </p:nvSpPr>
        <p:spPr>
          <a:xfrm>
            <a:off x="4109084" y="1174432"/>
            <a:ext cx="685801" cy="68581"/>
          </a:xfrm>
          <a:custGeom>
            <a:avLst/>
            <a:gdLst/>
            <a:ahLst/>
            <a:cxnLst/>
            <a:rect l="0" t="0" r="0" b="0"/>
            <a:pathLst>
              <a:path w="685801" h="68581">
                <a:moveTo>
                  <a:pt x="0" y="68580"/>
                </a:moveTo>
                <a:lnTo>
                  <a:pt x="7382" y="61199"/>
                </a:lnTo>
                <a:lnTo>
                  <a:pt x="10584" y="60537"/>
                </a:lnTo>
                <a:lnTo>
                  <a:pt x="12771" y="60361"/>
                </a:lnTo>
                <a:lnTo>
                  <a:pt x="15182" y="59290"/>
                </a:lnTo>
                <a:lnTo>
                  <a:pt x="17742" y="57624"/>
                </a:lnTo>
                <a:lnTo>
                  <a:pt x="20400" y="55561"/>
                </a:lnTo>
                <a:lnTo>
                  <a:pt x="23125" y="54186"/>
                </a:lnTo>
                <a:lnTo>
                  <a:pt x="28694" y="52658"/>
                </a:lnTo>
                <a:lnTo>
                  <a:pt x="32464" y="51298"/>
                </a:lnTo>
                <a:lnTo>
                  <a:pt x="36883" y="49438"/>
                </a:lnTo>
                <a:lnTo>
                  <a:pt x="41734" y="47247"/>
                </a:lnTo>
                <a:lnTo>
                  <a:pt x="46872" y="45785"/>
                </a:lnTo>
                <a:lnTo>
                  <a:pt x="62255" y="43728"/>
                </a:lnTo>
                <a:lnTo>
                  <a:pt x="79008" y="43034"/>
                </a:lnTo>
                <a:lnTo>
                  <a:pt x="134335" y="42865"/>
                </a:lnTo>
                <a:lnTo>
                  <a:pt x="140039" y="41912"/>
                </a:lnTo>
                <a:lnTo>
                  <a:pt x="145748" y="40324"/>
                </a:lnTo>
                <a:lnTo>
                  <a:pt x="151457" y="38313"/>
                </a:lnTo>
                <a:lnTo>
                  <a:pt x="157169" y="36972"/>
                </a:lnTo>
                <a:lnTo>
                  <a:pt x="175262" y="35085"/>
                </a:lnTo>
                <a:lnTo>
                  <a:pt x="190290" y="34643"/>
                </a:lnTo>
                <a:lnTo>
                  <a:pt x="224896" y="34337"/>
                </a:lnTo>
                <a:lnTo>
                  <a:pt x="253022" y="34299"/>
                </a:lnTo>
                <a:lnTo>
                  <a:pt x="260121" y="33344"/>
                </a:lnTo>
                <a:lnTo>
                  <a:pt x="267712" y="31754"/>
                </a:lnTo>
                <a:lnTo>
                  <a:pt x="275630" y="29742"/>
                </a:lnTo>
                <a:lnTo>
                  <a:pt x="283766" y="28400"/>
                </a:lnTo>
                <a:lnTo>
                  <a:pt x="300426" y="26910"/>
                </a:lnTo>
                <a:lnTo>
                  <a:pt x="317356" y="26248"/>
                </a:lnTo>
                <a:lnTo>
                  <a:pt x="345492" y="25875"/>
                </a:lnTo>
                <a:lnTo>
                  <a:pt x="433426" y="25720"/>
                </a:lnTo>
                <a:lnTo>
                  <a:pt x="443256" y="23814"/>
                </a:lnTo>
                <a:lnTo>
                  <a:pt x="452667" y="20639"/>
                </a:lnTo>
                <a:lnTo>
                  <a:pt x="461798" y="16617"/>
                </a:lnTo>
                <a:lnTo>
                  <a:pt x="470743" y="13935"/>
                </a:lnTo>
                <a:lnTo>
                  <a:pt x="479564" y="12148"/>
                </a:lnTo>
                <a:lnTo>
                  <a:pt x="496985" y="10162"/>
                </a:lnTo>
                <a:lnTo>
                  <a:pt x="514253" y="9279"/>
                </a:lnTo>
                <a:lnTo>
                  <a:pt x="521905" y="8091"/>
                </a:lnTo>
                <a:lnTo>
                  <a:pt x="528912" y="6346"/>
                </a:lnTo>
                <a:lnTo>
                  <a:pt x="535488" y="4231"/>
                </a:lnTo>
                <a:lnTo>
                  <a:pt x="542730" y="2821"/>
                </a:lnTo>
                <a:lnTo>
                  <a:pt x="558396" y="1254"/>
                </a:lnTo>
                <a:lnTo>
                  <a:pt x="578730" y="371"/>
                </a:lnTo>
                <a:lnTo>
                  <a:pt x="602668" y="73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28"/>
          <p:cNvSpPr/>
          <p:nvPr/>
        </p:nvSpPr>
        <p:spPr>
          <a:xfrm>
            <a:off x="4306252" y="1286262"/>
            <a:ext cx="282744" cy="272592"/>
          </a:xfrm>
          <a:custGeom>
            <a:avLst/>
            <a:gdLst/>
            <a:ahLst/>
            <a:cxnLst/>
            <a:rect l="0" t="0" r="0" b="0"/>
            <a:pathLst>
              <a:path w="282744" h="272592">
                <a:moveTo>
                  <a:pt x="0" y="85338"/>
                </a:moveTo>
                <a:lnTo>
                  <a:pt x="0" y="80787"/>
                </a:lnTo>
                <a:lnTo>
                  <a:pt x="953" y="79446"/>
                </a:lnTo>
                <a:lnTo>
                  <a:pt x="2540" y="78552"/>
                </a:lnTo>
                <a:lnTo>
                  <a:pt x="7381" y="77118"/>
                </a:lnTo>
                <a:lnTo>
                  <a:pt x="7778" y="76048"/>
                </a:lnTo>
                <a:lnTo>
                  <a:pt x="8468" y="69415"/>
                </a:lnTo>
                <a:lnTo>
                  <a:pt x="14443" y="61590"/>
                </a:lnTo>
                <a:lnTo>
                  <a:pt x="15944" y="56368"/>
                </a:lnTo>
                <a:lnTo>
                  <a:pt x="17297" y="54595"/>
                </a:lnTo>
                <a:lnTo>
                  <a:pt x="19152" y="53412"/>
                </a:lnTo>
                <a:lnTo>
                  <a:pt x="21340" y="52624"/>
                </a:lnTo>
                <a:lnTo>
                  <a:pt x="26312" y="49208"/>
                </a:lnTo>
                <a:lnTo>
                  <a:pt x="34466" y="41930"/>
                </a:lnTo>
                <a:lnTo>
                  <a:pt x="41036" y="36518"/>
                </a:lnTo>
                <a:lnTo>
                  <a:pt x="45454" y="33741"/>
                </a:lnTo>
                <a:lnTo>
                  <a:pt x="50306" y="30937"/>
                </a:lnTo>
                <a:lnTo>
                  <a:pt x="60776" y="25282"/>
                </a:lnTo>
                <a:lnTo>
                  <a:pt x="66235" y="22441"/>
                </a:lnTo>
                <a:lnTo>
                  <a:pt x="71779" y="20546"/>
                </a:lnTo>
                <a:lnTo>
                  <a:pt x="77380" y="19283"/>
                </a:lnTo>
                <a:lnTo>
                  <a:pt x="83020" y="18441"/>
                </a:lnTo>
                <a:lnTo>
                  <a:pt x="91825" y="14966"/>
                </a:lnTo>
                <a:lnTo>
                  <a:pt x="95507" y="12705"/>
                </a:lnTo>
                <a:lnTo>
                  <a:pt x="99866" y="11199"/>
                </a:lnTo>
                <a:lnTo>
                  <a:pt x="104678" y="10194"/>
                </a:lnTo>
                <a:lnTo>
                  <a:pt x="109790" y="9524"/>
                </a:lnTo>
                <a:lnTo>
                  <a:pt x="115104" y="8126"/>
                </a:lnTo>
                <a:lnTo>
                  <a:pt x="120551" y="6240"/>
                </a:lnTo>
                <a:lnTo>
                  <a:pt x="126087" y="4031"/>
                </a:lnTo>
                <a:lnTo>
                  <a:pt x="134779" y="1576"/>
                </a:lnTo>
                <a:lnTo>
                  <a:pt x="142769" y="485"/>
                </a:lnTo>
                <a:lnTo>
                  <a:pt x="147567" y="194"/>
                </a:lnTo>
                <a:lnTo>
                  <a:pt x="152670" y="0"/>
                </a:lnTo>
                <a:lnTo>
                  <a:pt x="157025" y="824"/>
                </a:lnTo>
                <a:lnTo>
                  <a:pt x="167705" y="5581"/>
                </a:lnTo>
                <a:lnTo>
                  <a:pt x="173913" y="7028"/>
                </a:lnTo>
                <a:lnTo>
                  <a:pt x="175950" y="8366"/>
                </a:lnTo>
                <a:lnTo>
                  <a:pt x="177308" y="10211"/>
                </a:lnTo>
                <a:lnTo>
                  <a:pt x="178213" y="12393"/>
                </a:lnTo>
                <a:lnTo>
                  <a:pt x="184037" y="20015"/>
                </a:lnTo>
                <a:lnTo>
                  <a:pt x="185557" y="22739"/>
                </a:lnTo>
                <a:lnTo>
                  <a:pt x="187245" y="28306"/>
                </a:lnTo>
                <a:lnTo>
                  <a:pt x="188195" y="36795"/>
                </a:lnTo>
                <a:lnTo>
                  <a:pt x="188417" y="45031"/>
                </a:lnTo>
                <a:lnTo>
                  <a:pt x="188477" y="49894"/>
                </a:lnTo>
                <a:lnTo>
                  <a:pt x="187564" y="54088"/>
                </a:lnTo>
                <a:lnTo>
                  <a:pt x="182680" y="64543"/>
                </a:lnTo>
                <a:lnTo>
                  <a:pt x="181204" y="70698"/>
                </a:lnTo>
                <a:lnTo>
                  <a:pt x="178008" y="76609"/>
                </a:lnTo>
                <a:lnTo>
                  <a:pt x="173412" y="82410"/>
                </a:lnTo>
                <a:lnTo>
                  <a:pt x="168195" y="88164"/>
                </a:lnTo>
                <a:lnTo>
                  <a:pt x="162701" y="93896"/>
                </a:lnTo>
                <a:lnTo>
                  <a:pt x="159902" y="96758"/>
                </a:lnTo>
                <a:lnTo>
                  <a:pt x="157084" y="98666"/>
                </a:lnTo>
                <a:lnTo>
                  <a:pt x="148567" y="102304"/>
                </a:lnTo>
                <a:lnTo>
                  <a:pt x="140011" y="108039"/>
                </a:lnTo>
                <a:lnTo>
                  <a:pt x="134299" y="109715"/>
                </a:lnTo>
                <a:lnTo>
                  <a:pt x="125729" y="110658"/>
                </a:lnTo>
                <a:lnTo>
                  <a:pt x="118228" y="111003"/>
                </a:lnTo>
                <a:lnTo>
                  <a:pt x="111477" y="111055"/>
                </a:lnTo>
                <a:lnTo>
                  <a:pt x="116004" y="106504"/>
                </a:lnTo>
                <a:lnTo>
                  <a:pt x="118294" y="105164"/>
                </a:lnTo>
                <a:lnTo>
                  <a:pt x="123377" y="103674"/>
                </a:lnTo>
                <a:lnTo>
                  <a:pt x="131594" y="102836"/>
                </a:lnTo>
                <a:lnTo>
                  <a:pt x="134402" y="101765"/>
                </a:lnTo>
                <a:lnTo>
                  <a:pt x="140062" y="98036"/>
                </a:lnTo>
                <a:lnTo>
                  <a:pt x="148292" y="95744"/>
                </a:lnTo>
                <a:lnTo>
                  <a:pt x="153154" y="95133"/>
                </a:lnTo>
                <a:lnTo>
                  <a:pt x="158300" y="93773"/>
                </a:lnTo>
                <a:lnTo>
                  <a:pt x="163636" y="91913"/>
                </a:lnTo>
                <a:lnTo>
                  <a:pt x="169098" y="89722"/>
                </a:lnTo>
                <a:lnTo>
                  <a:pt x="174645" y="88260"/>
                </a:lnTo>
                <a:lnTo>
                  <a:pt x="180247" y="87286"/>
                </a:lnTo>
                <a:lnTo>
                  <a:pt x="185887" y="86636"/>
                </a:lnTo>
                <a:lnTo>
                  <a:pt x="191552" y="87156"/>
                </a:lnTo>
                <a:lnTo>
                  <a:pt x="197234" y="88455"/>
                </a:lnTo>
                <a:lnTo>
                  <a:pt x="202927" y="90273"/>
                </a:lnTo>
                <a:lnTo>
                  <a:pt x="208627" y="91486"/>
                </a:lnTo>
                <a:lnTo>
                  <a:pt x="214332" y="92294"/>
                </a:lnTo>
                <a:lnTo>
                  <a:pt x="220041" y="92832"/>
                </a:lnTo>
                <a:lnTo>
                  <a:pt x="225751" y="94144"/>
                </a:lnTo>
                <a:lnTo>
                  <a:pt x="231463" y="95971"/>
                </a:lnTo>
                <a:lnTo>
                  <a:pt x="237176" y="98142"/>
                </a:lnTo>
                <a:lnTo>
                  <a:pt x="241938" y="100541"/>
                </a:lnTo>
                <a:lnTo>
                  <a:pt x="249768" y="105747"/>
                </a:lnTo>
                <a:lnTo>
                  <a:pt x="253190" y="105611"/>
                </a:lnTo>
                <a:lnTo>
                  <a:pt x="256423" y="103616"/>
                </a:lnTo>
                <a:lnTo>
                  <a:pt x="259531" y="100381"/>
                </a:lnTo>
                <a:lnTo>
                  <a:pt x="262556" y="99176"/>
                </a:lnTo>
                <a:lnTo>
                  <a:pt x="265525" y="99326"/>
                </a:lnTo>
                <a:lnTo>
                  <a:pt x="268457" y="100378"/>
                </a:lnTo>
                <a:lnTo>
                  <a:pt x="274254" y="104087"/>
                </a:lnTo>
                <a:lnTo>
                  <a:pt x="277133" y="106410"/>
                </a:lnTo>
                <a:lnTo>
                  <a:pt x="279053" y="108911"/>
                </a:lnTo>
                <a:lnTo>
                  <a:pt x="280333" y="111530"/>
                </a:lnTo>
                <a:lnTo>
                  <a:pt x="281755" y="116981"/>
                </a:lnTo>
                <a:lnTo>
                  <a:pt x="282555" y="125405"/>
                </a:lnTo>
                <a:lnTo>
                  <a:pt x="282743" y="131085"/>
                </a:lnTo>
                <a:lnTo>
                  <a:pt x="281840" y="133934"/>
                </a:lnTo>
                <a:lnTo>
                  <a:pt x="278298" y="139638"/>
                </a:lnTo>
                <a:lnTo>
                  <a:pt x="276088" y="147889"/>
                </a:lnTo>
                <a:lnTo>
                  <a:pt x="275499" y="152756"/>
                </a:lnTo>
                <a:lnTo>
                  <a:pt x="274153" y="156953"/>
                </a:lnTo>
                <a:lnTo>
                  <a:pt x="270119" y="164157"/>
                </a:lnTo>
                <a:lnTo>
                  <a:pt x="267709" y="170269"/>
                </a:lnTo>
                <a:lnTo>
                  <a:pt x="265150" y="178153"/>
                </a:lnTo>
                <a:lnTo>
                  <a:pt x="262492" y="187220"/>
                </a:lnTo>
                <a:lnTo>
                  <a:pt x="258815" y="194217"/>
                </a:lnTo>
                <a:lnTo>
                  <a:pt x="254458" y="199834"/>
                </a:lnTo>
                <a:lnTo>
                  <a:pt x="233779" y="220243"/>
                </a:lnTo>
                <a:lnTo>
                  <a:pt x="228242" y="224805"/>
                </a:lnTo>
                <a:lnTo>
                  <a:pt x="222646" y="228798"/>
                </a:lnTo>
                <a:lnTo>
                  <a:pt x="217011" y="232413"/>
                </a:lnTo>
                <a:lnTo>
                  <a:pt x="211349" y="235775"/>
                </a:lnTo>
                <a:lnTo>
                  <a:pt x="205669" y="238969"/>
                </a:lnTo>
                <a:lnTo>
                  <a:pt x="194279" y="245058"/>
                </a:lnTo>
                <a:lnTo>
                  <a:pt x="182866" y="250940"/>
                </a:lnTo>
                <a:lnTo>
                  <a:pt x="176203" y="253841"/>
                </a:lnTo>
                <a:lnTo>
                  <a:pt x="168904" y="256728"/>
                </a:lnTo>
                <a:lnTo>
                  <a:pt x="161180" y="259606"/>
                </a:lnTo>
                <a:lnTo>
                  <a:pt x="154126" y="261524"/>
                </a:lnTo>
                <a:lnTo>
                  <a:pt x="147518" y="262803"/>
                </a:lnTo>
                <a:lnTo>
                  <a:pt x="141208" y="263655"/>
                </a:lnTo>
                <a:lnTo>
                  <a:pt x="135096" y="265176"/>
                </a:lnTo>
                <a:lnTo>
                  <a:pt x="129116" y="267142"/>
                </a:lnTo>
                <a:lnTo>
                  <a:pt x="123226" y="269406"/>
                </a:lnTo>
                <a:lnTo>
                  <a:pt x="117393" y="270915"/>
                </a:lnTo>
                <a:lnTo>
                  <a:pt x="111600" y="271921"/>
                </a:lnTo>
                <a:lnTo>
                  <a:pt x="105832" y="272591"/>
                </a:lnTo>
                <a:lnTo>
                  <a:pt x="101035" y="272086"/>
                </a:lnTo>
                <a:lnTo>
                  <a:pt x="96884" y="270796"/>
                </a:lnTo>
                <a:lnTo>
                  <a:pt x="93164" y="268984"/>
                </a:lnTo>
                <a:lnTo>
                  <a:pt x="88780" y="267776"/>
                </a:lnTo>
                <a:lnTo>
                  <a:pt x="83951" y="266971"/>
                </a:lnTo>
                <a:lnTo>
                  <a:pt x="78827" y="266434"/>
                </a:lnTo>
                <a:lnTo>
                  <a:pt x="74459" y="265123"/>
                </a:lnTo>
                <a:lnTo>
                  <a:pt x="67065" y="261127"/>
                </a:lnTo>
                <a:lnTo>
                  <a:pt x="60605" y="258716"/>
                </a:lnTo>
                <a:lnTo>
                  <a:pt x="53605" y="256692"/>
                </a:lnTo>
                <a:lnTo>
                  <a:pt x="49072" y="254819"/>
                </a:lnTo>
                <a:lnTo>
                  <a:pt x="44144" y="252618"/>
                </a:lnTo>
                <a:lnTo>
                  <a:pt x="36130" y="247632"/>
                </a:lnTo>
                <a:lnTo>
                  <a:pt x="32659" y="244969"/>
                </a:lnTo>
                <a:lnTo>
                  <a:pt x="26263" y="242010"/>
                </a:lnTo>
                <a:lnTo>
                  <a:pt x="23223" y="241221"/>
                </a:lnTo>
                <a:lnTo>
                  <a:pt x="21197" y="239742"/>
                </a:lnTo>
                <a:lnTo>
                  <a:pt x="19846" y="237804"/>
                </a:lnTo>
                <a:lnTo>
                  <a:pt x="18946" y="235559"/>
                </a:lnTo>
                <a:lnTo>
                  <a:pt x="13128" y="227849"/>
                </a:lnTo>
                <a:lnTo>
                  <a:pt x="8973" y="222967"/>
                </a:lnTo>
                <a:lnTo>
                  <a:pt x="8691" y="218086"/>
                </a:lnTo>
                <a:lnTo>
                  <a:pt x="7699" y="216699"/>
                </a:lnTo>
                <a:lnTo>
                  <a:pt x="6085" y="215774"/>
                </a:lnTo>
                <a:lnTo>
                  <a:pt x="1202" y="214290"/>
                </a:lnTo>
                <a:lnTo>
                  <a:pt x="802" y="215121"/>
                </a:lnTo>
                <a:lnTo>
                  <a:pt x="0" y="2224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29"/>
          <p:cNvSpPr/>
          <p:nvPr/>
        </p:nvSpPr>
        <p:spPr>
          <a:xfrm>
            <a:off x="503789" y="745839"/>
            <a:ext cx="279039" cy="300006"/>
          </a:xfrm>
          <a:custGeom>
            <a:avLst/>
            <a:gdLst/>
            <a:ahLst/>
            <a:cxnLst/>
            <a:rect l="0" t="0" r="0" b="0"/>
            <a:pathLst>
              <a:path w="279039" h="300006">
                <a:moveTo>
                  <a:pt x="167723" y="17113"/>
                </a:moveTo>
                <a:lnTo>
                  <a:pt x="167723" y="8894"/>
                </a:lnTo>
                <a:lnTo>
                  <a:pt x="160342" y="1191"/>
                </a:lnTo>
                <a:lnTo>
                  <a:pt x="158992" y="783"/>
                </a:lnTo>
                <a:lnTo>
                  <a:pt x="152542" y="210"/>
                </a:lnTo>
                <a:lnTo>
                  <a:pt x="143581" y="0"/>
                </a:lnTo>
                <a:lnTo>
                  <a:pt x="140166" y="2522"/>
                </a:lnTo>
                <a:lnTo>
                  <a:pt x="131484" y="10552"/>
                </a:lnTo>
                <a:lnTo>
                  <a:pt x="79490" y="62483"/>
                </a:lnTo>
                <a:lnTo>
                  <a:pt x="73581" y="70932"/>
                </a:lnTo>
                <a:lnTo>
                  <a:pt x="70672" y="75853"/>
                </a:lnTo>
                <a:lnTo>
                  <a:pt x="67780" y="81038"/>
                </a:lnTo>
                <a:lnTo>
                  <a:pt x="62026" y="91879"/>
                </a:lnTo>
                <a:lnTo>
                  <a:pt x="53432" y="108693"/>
                </a:lnTo>
                <a:lnTo>
                  <a:pt x="45172" y="117505"/>
                </a:lnTo>
                <a:lnTo>
                  <a:pt x="40302" y="121188"/>
                </a:lnTo>
                <a:lnTo>
                  <a:pt x="32352" y="130361"/>
                </a:lnTo>
                <a:lnTo>
                  <a:pt x="28898" y="135474"/>
                </a:lnTo>
                <a:lnTo>
                  <a:pt x="26595" y="140788"/>
                </a:lnTo>
                <a:lnTo>
                  <a:pt x="25060" y="146236"/>
                </a:lnTo>
                <a:lnTo>
                  <a:pt x="24037" y="151772"/>
                </a:lnTo>
                <a:lnTo>
                  <a:pt x="20360" y="160464"/>
                </a:lnTo>
                <a:lnTo>
                  <a:pt x="15551" y="167502"/>
                </a:lnTo>
                <a:lnTo>
                  <a:pt x="10238" y="173805"/>
                </a:lnTo>
                <a:lnTo>
                  <a:pt x="8441" y="177772"/>
                </a:lnTo>
                <a:lnTo>
                  <a:pt x="7242" y="182321"/>
                </a:lnTo>
                <a:lnTo>
                  <a:pt x="5911" y="191504"/>
                </a:lnTo>
                <a:lnTo>
                  <a:pt x="5319" y="198760"/>
                </a:lnTo>
                <a:lnTo>
                  <a:pt x="4209" y="202029"/>
                </a:lnTo>
                <a:lnTo>
                  <a:pt x="435" y="208200"/>
                </a:lnTo>
                <a:lnTo>
                  <a:pt x="0" y="211180"/>
                </a:lnTo>
                <a:lnTo>
                  <a:pt x="663" y="214118"/>
                </a:lnTo>
                <a:lnTo>
                  <a:pt x="2986" y="219923"/>
                </a:lnTo>
                <a:lnTo>
                  <a:pt x="4295" y="228547"/>
                </a:lnTo>
                <a:lnTo>
                  <a:pt x="4601" y="234274"/>
                </a:lnTo>
                <a:lnTo>
                  <a:pt x="6587" y="237134"/>
                </a:lnTo>
                <a:lnTo>
                  <a:pt x="13875" y="242853"/>
                </a:lnTo>
                <a:lnTo>
                  <a:pt x="16580" y="245711"/>
                </a:lnTo>
                <a:lnTo>
                  <a:pt x="18383" y="248569"/>
                </a:lnTo>
                <a:lnTo>
                  <a:pt x="19586" y="251427"/>
                </a:lnTo>
                <a:lnTo>
                  <a:pt x="25829" y="260000"/>
                </a:lnTo>
                <a:lnTo>
                  <a:pt x="33711" y="268573"/>
                </a:lnTo>
                <a:lnTo>
                  <a:pt x="36472" y="270478"/>
                </a:lnTo>
                <a:lnTo>
                  <a:pt x="44908" y="274112"/>
                </a:lnTo>
                <a:lnTo>
                  <a:pt x="50591" y="278337"/>
                </a:lnTo>
                <a:lnTo>
                  <a:pt x="58832" y="283390"/>
                </a:lnTo>
                <a:lnTo>
                  <a:pt x="70543" y="289844"/>
                </a:lnTo>
                <a:lnTo>
                  <a:pt x="77224" y="290727"/>
                </a:lnTo>
                <a:lnTo>
                  <a:pt x="85591" y="291119"/>
                </a:lnTo>
                <a:lnTo>
                  <a:pt x="92485" y="291294"/>
                </a:lnTo>
                <a:lnTo>
                  <a:pt x="122422" y="291421"/>
                </a:lnTo>
                <a:lnTo>
                  <a:pt x="128950" y="290472"/>
                </a:lnTo>
                <a:lnTo>
                  <a:pt x="136159" y="288888"/>
                </a:lnTo>
                <a:lnTo>
                  <a:pt x="143823" y="286879"/>
                </a:lnTo>
                <a:lnTo>
                  <a:pt x="149885" y="284587"/>
                </a:lnTo>
                <a:lnTo>
                  <a:pt x="154878" y="282106"/>
                </a:lnTo>
                <a:lnTo>
                  <a:pt x="159160" y="279500"/>
                </a:lnTo>
                <a:lnTo>
                  <a:pt x="163919" y="277763"/>
                </a:lnTo>
                <a:lnTo>
                  <a:pt x="168997" y="276605"/>
                </a:lnTo>
                <a:lnTo>
                  <a:pt x="174287" y="275832"/>
                </a:lnTo>
                <a:lnTo>
                  <a:pt x="179719" y="274365"/>
                </a:lnTo>
                <a:lnTo>
                  <a:pt x="185246" y="272434"/>
                </a:lnTo>
                <a:lnTo>
                  <a:pt x="190835" y="270195"/>
                </a:lnTo>
                <a:lnTo>
                  <a:pt x="196466" y="267749"/>
                </a:lnTo>
                <a:lnTo>
                  <a:pt x="207803" y="262492"/>
                </a:lnTo>
                <a:lnTo>
                  <a:pt x="224895" y="254177"/>
                </a:lnTo>
                <a:lnTo>
                  <a:pt x="229650" y="251356"/>
                </a:lnTo>
                <a:lnTo>
                  <a:pt x="237474" y="245681"/>
                </a:lnTo>
                <a:lnTo>
                  <a:pt x="244126" y="239984"/>
                </a:lnTo>
                <a:lnTo>
                  <a:pt x="251210" y="234277"/>
                </a:lnTo>
                <a:lnTo>
                  <a:pt x="255766" y="231421"/>
                </a:lnTo>
                <a:lnTo>
                  <a:pt x="267664" y="224546"/>
                </a:lnTo>
                <a:lnTo>
                  <a:pt x="274276" y="218804"/>
                </a:lnTo>
                <a:lnTo>
                  <a:pt x="275906" y="216343"/>
                </a:lnTo>
                <a:lnTo>
                  <a:pt x="277717" y="211070"/>
                </a:lnTo>
                <a:lnTo>
                  <a:pt x="278736" y="202746"/>
                </a:lnTo>
                <a:lnTo>
                  <a:pt x="279038" y="194247"/>
                </a:lnTo>
                <a:lnTo>
                  <a:pt x="278128" y="192352"/>
                </a:lnTo>
                <a:lnTo>
                  <a:pt x="276569" y="191089"/>
                </a:lnTo>
                <a:lnTo>
                  <a:pt x="274577" y="190247"/>
                </a:lnTo>
                <a:lnTo>
                  <a:pt x="267223" y="184511"/>
                </a:lnTo>
                <a:lnTo>
                  <a:pt x="264536" y="183004"/>
                </a:lnTo>
                <a:lnTo>
                  <a:pt x="259011" y="181330"/>
                </a:lnTo>
                <a:lnTo>
                  <a:pt x="250545" y="180387"/>
                </a:lnTo>
                <a:lnTo>
                  <a:pt x="242315" y="180167"/>
                </a:lnTo>
                <a:lnTo>
                  <a:pt x="204721" y="180001"/>
                </a:lnTo>
                <a:lnTo>
                  <a:pt x="199056" y="180950"/>
                </a:lnTo>
                <a:lnTo>
                  <a:pt x="193374" y="182535"/>
                </a:lnTo>
                <a:lnTo>
                  <a:pt x="187681" y="184545"/>
                </a:lnTo>
                <a:lnTo>
                  <a:pt x="181981" y="186836"/>
                </a:lnTo>
                <a:lnTo>
                  <a:pt x="176276" y="189317"/>
                </a:lnTo>
                <a:lnTo>
                  <a:pt x="164857" y="194613"/>
                </a:lnTo>
                <a:lnTo>
                  <a:pt x="153432" y="200142"/>
                </a:lnTo>
                <a:lnTo>
                  <a:pt x="148670" y="202950"/>
                </a:lnTo>
                <a:lnTo>
                  <a:pt x="140840" y="208610"/>
                </a:lnTo>
                <a:lnTo>
                  <a:pt x="136466" y="211452"/>
                </a:lnTo>
                <a:lnTo>
                  <a:pt x="131645" y="214300"/>
                </a:lnTo>
                <a:lnTo>
                  <a:pt x="126526" y="217151"/>
                </a:lnTo>
                <a:lnTo>
                  <a:pt x="115758" y="222859"/>
                </a:lnTo>
                <a:lnTo>
                  <a:pt x="110220" y="225714"/>
                </a:lnTo>
                <a:lnTo>
                  <a:pt x="101526" y="231427"/>
                </a:lnTo>
                <a:lnTo>
                  <a:pt x="93535" y="238094"/>
                </a:lnTo>
                <a:lnTo>
                  <a:pt x="88736" y="242539"/>
                </a:lnTo>
                <a:lnTo>
                  <a:pt x="71899" y="258809"/>
                </a:lnTo>
                <a:lnTo>
                  <a:pt x="53540" y="277041"/>
                </a:lnTo>
                <a:lnTo>
                  <a:pt x="51596" y="279933"/>
                </a:lnTo>
                <a:lnTo>
                  <a:pt x="49436" y="285687"/>
                </a:lnTo>
                <a:lnTo>
                  <a:pt x="48476" y="291419"/>
                </a:lnTo>
                <a:lnTo>
                  <a:pt x="47708" y="3000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30"/>
          <p:cNvSpPr/>
          <p:nvPr/>
        </p:nvSpPr>
        <p:spPr>
          <a:xfrm>
            <a:off x="422919" y="1165860"/>
            <a:ext cx="488624" cy="51404"/>
          </a:xfrm>
          <a:custGeom>
            <a:avLst/>
            <a:gdLst/>
            <a:ahLst/>
            <a:cxnLst/>
            <a:rect l="0" t="0" r="0" b="0"/>
            <a:pathLst>
              <a:path w="488624" h="51404">
                <a:moveTo>
                  <a:pt x="8563" y="25717"/>
                </a:moveTo>
                <a:lnTo>
                  <a:pt x="1182" y="33098"/>
                </a:lnTo>
                <a:lnTo>
                  <a:pt x="785" y="34448"/>
                </a:lnTo>
                <a:lnTo>
                  <a:pt x="520" y="36300"/>
                </a:lnTo>
                <a:lnTo>
                  <a:pt x="0" y="42748"/>
                </a:lnTo>
                <a:lnTo>
                  <a:pt x="4544" y="42828"/>
                </a:lnTo>
                <a:lnTo>
                  <a:pt x="5884" y="43792"/>
                </a:lnTo>
                <a:lnTo>
                  <a:pt x="6777" y="45387"/>
                </a:lnTo>
                <a:lnTo>
                  <a:pt x="7372" y="47403"/>
                </a:lnTo>
                <a:lnTo>
                  <a:pt x="9674" y="48747"/>
                </a:lnTo>
                <a:lnTo>
                  <a:pt x="17312" y="50240"/>
                </a:lnTo>
                <a:lnTo>
                  <a:pt x="31846" y="51199"/>
                </a:lnTo>
                <a:lnTo>
                  <a:pt x="52073" y="51388"/>
                </a:lnTo>
                <a:lnTo>
                  <a:pt x="57572" y="51403"/>
                </a:lnTo>
                <a:lnTo>
                  <a:pt x="62191" y="50461"/>
                </a:lnTo>
                <a:lnTo>
                  <a:pt x="66222" y="48881"/>
                </a:lnTo>
                <a:lnTo>
                  <a:pt x="69863" y="46874"/>
                </a:lnTo>
                <a:lnTo>
                  <a:pt x="75147" y="45537"/>
                </a:lnTo>
                <a:lnTo>
                  <a:pt x="88638" y="44051"/>
                </a:lnTo>
                <a:lnTo>
                  <a:pt x="101619" y="43390"/>
                </a:lnTo>
                <a:lnTo>
                  <a:pt x="114691" y="42144"/>
                </a:lnTo>
                <a:lnTo>
                  <a:pt x="122178" y="40479"/>
                </a:lnTo>
                <a:lnTo>
                  <a:pt x="130026" y="38416"/>
                </a:lnTo>
                <a:lnTo>
                  <a:pt x="138116" y="37040"/>
                </a:lnTo>
                <a:lnTo>
                  <a:pt x="146367" y="36123"/>
                </a:lnTo>
                <a:lnTo>
                  <a:pt x="154725" y="35512"/>
                </a:lnTo>
                <a:lnTo>
                  <a:pt x="163154" y="35105"/>
                </a:lnTo>
                <a:lnTo>
                  <a:pt x="180140" y="34652"/>
                </a:lnTo>
                <a:lnTo>
                  <a:pt x="188670" y="33578"/>
                </a:lnTo>
                <a:lnTo>
                  <a:pt x="197214" y="31911"/>
                </a:lnTo>
                <a:lnTo>
                  <a:pt x="205768" y="29846"/>
                </a:lnTo>
                <a:lnTo>
                  <a:pt x="214328" y="28470"/>
                </a:lnTo>
                <a:lnTo>
                  <a:pt x="222892" y="27552"/>
                </a:lnTo>
                <a:lnTo>
                  <a:pt x="231459" y="26940"/>
                </a:lnTo>
                <a:lnTo>
                  <a:pt x="239075" y="25580"/>
                </a:lnTo>
                <a:lnTo>
                  <a:pt x="246058" y="23721"/>
                </a:lnTo>
                <a:lnTo>
                  <a:pt x="252618" y="21529"/>
                </a:lnTo>
                <a:lnTo>
                  <a:pt x="259849" y="20067"/>
                </a:lnTo>
                <a:lnTo>
                  <a:pt x="267527" y="19093"/>
                </a:lnTo>
                <a:lnTo>
                  <a:pt x="275503" y="18444"/>
                </a:lnTo>
                <a:lnTo>
                  <a:pt x="283678" y="18011"/>
                </a:lnTo>
                <a:lnTo>
                  <a:pt x="300381" y="17529"/>
                </a:lnTo>
                <a:lnTo>
                  <a:pt x="307883" y="16449"/>
                </a:lnTo>
                <a:lnTo>
                  <a:pt x="314790" y="14776"/>
                </a:lnTo>
                <a:lnTo>
                  <a:pt x="321299" y="12708"/>
                </a:lnTo>
                <a:lnTo>
                  <a:pt x="327544" y="11329"/>
                </a:lnTo>
                <a:lnTo>
                  <a:pt x="339562" y="9797"/>
                </a:lnTo>
                <a:lnTo>
                  <a:pt x="351254" y="9117"/>
                </a:lnTo>
                <a:lnTo>
                  <a:pt x="357039" y="8935"/>
                </a:lnTo>
                <a:lnTo>
                  <a:pt x="362800" y="7862"/>
                </a:lnTo>
                <a:lnTo>
                  <a:pt x="368546" y="6193"/>
                </a:lnTo>
                <a:lnTo>
                  <a:pt x="374282" y="4129"/>
                </a:lnTo>
                <a:lnTo>
                  <a:pt x="380010" y="2752"/>
                </a:lnTo>
                <a:lnTo>
                  <a:pt x="391456" y="1223"/>
                </a:lnTo>
                <a:lnTo>
                  <a:pt x="404058" y="362"/>
                </a:lnTo>
                <a:lnTo>
                  <a:pt x="415796" y="161"/>
                </a:lnTo>
                <a:lnTo>
                  <a:pt x="48862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31"/>
          <p:cNvSpPr/>
          <p:nvPr/>
        </p:nvSpPr>
        <p:spPr>
          <a:xfrm>
            <a:off x="705802" y="1260157"/>
            <a:ext cx="56389" cy="240031"/>
          </a:xfrm>
          <a:custGeom>
            <a:avLst/>
            <a:gdLst/>
            <a:ahLst/>
            <a:cxnLst/>
            <a:rect l="0" t="0" r="0" b="0"/>
            <a:pathLst>
              <a:path w="56389" h="240031">
                <a:moveTo>
                  <a:pt x="0" y="0"/>
                </a:moveTo>
                <a:lnTo>
                  <a:pt x="0" y="21340"/>
                </a:lnTo>
                <a:lnTo>
                  <a:pt x="952" y="23752"/>
                </a:lnTo>
                <a:lnTo>
                  <a:pt x="2540" y="26312"/>
                </a:lnTo>
                <a:lnTo>
                  <a:pt x="4551" y="28971"/>
                </a:lnTo>
                <a:lnTo>
                  <a:pt x="5891" y="31697"/>
                </a:lnTo>
                <a:lnTo>
                  <a:pt x="7381" y="37265"/>
                </a:lnTo>
                <a:lnTo>
                  <a:pt x="8043" y="42915"/>
                </a:lnTo>
                <a:lnTo>
                  <a:pt x="8337" y="48601"/>
                </a:lnTo>
                <a:lnTo>
                  <a:pt x="8468" y="54303"/>
                </a:lnTo>
                <a:lnTo>
                  <a:pt x="9455" y="58109"/>
                </a:lnTo>
                <a:lnTo>
                  <a:pt x="11066" y="62552"/>
                </a:lnTo>
                <a:lnTo>
                  <a:pt x="13092" y="67419"/>
                </a:lnTo>
                <a:lnTo>
                  <a:pt x="14443" y="71616"/>
                </a:lnTo>
                <a:lnTo>
                  <a:pt x="15944" y="78819"/>
                </a:lnTo>
                <a:lnTo>
                  <a:pt x="17297" y="83026"/>
                </a:lnTo>
                <a:lnTo>
                  <a:pt x="19151" y="87736"/>
                </a:lnTo>
                <a:lnTo>
                  <a:pt x="21340" y="92781"/>
                </a:lnTo>
                <a:lnTo>
                  <a:pt x="21847" y="98049"/>
                </a:lnTo>
                <a:lnTo>
                  <a:pt x="21232" y="103466"/>
                </a:lnTo>
                <a:lnTo>
                  <a:pt x="19870" y="108982"/>
                </a:lnTo>
                <a:lnTo>
                  <a:pt x="18961" y="113612"/>
                </a:lnTo>
                <a:lnTo>
                  <a:pt x="18356" y="117652"/>
                </a:lnTo>
                <a:lnTo>
                  <a:pt x="17952" y="121297"/>
                </a:lnTo>
                <a:lnTo>
                  <a:pt x="18636" y="125632"/>
                </a:lnTo>
                <a:lnTo>
                  <a:pt x="20044" y="130427"/>
                </a:lnTo>
                <a:lnTo>
                  <a:pt x="21935" y="135529"/>
                </a:lnTo>
                <a:lnTo>
                  <a:pt x="23196" y="139883"/>
                </a:lnTo>
                <a:lnTo>
                  <a:pt x="24597" y="147260"/>
                </a:lnTo>
                <a:lnTo>
                  <a:pt x="25923" y="151513"/>
                </a:lnTo>
                <a:lnTo>
                  <a:pt x="27759" y="156254"/>
                </a:lnTo>
                <a:lnTo>
                  <a:pt x="29936" y="161319"/>
                </a:lnTo>
                <a:lnTo>
                  <a:pt x="32340" y="165649"/>
                </a:lnTo>
                <a:lnTo>
                  <a:pt x="34895" y="169488"/>
                </a:lnTo>
                <a:lnTo>
                  <a:pt x="37551" y="172999"/>
                </a:lnTo>
                <a:lnTo>
                  <a:pt x="39321" y="176293"/>
                </a:lnTo>
                <a:lnTo>
                  <a:pt x="40502" y="179441"/>
                </a:lnTo>
                <a:lnTo>
                  <a:pt x="41813" y="186432"/>
                </a:lnTo>
                <a:lnTo>
                  <a:pt x="42163" y="190963"/>
                </a:lnTo>
                <a:lnTo>
                  <a:pt x="42396" y="195889"/>
                </a:lnTo>
                <a:lnTo>
                  <a:pt x="43504" y="200125"/>
                </a:lnTo>
                <a:lnTo>
                  <a:pt x="45195" y="203902"/>
                </a:lnTo>
                <a:lnTo>
                  <a:pt x="47275" y="207372"/>
                </a:lnTo>
                <a:lnTo>
                  <a:pt x="48662" y="210638"/>
                </a:lnTo>
                <a:lnTo>
                  <a:pt x="50202" y="216807"/>
                </a:lnTo>
                <a:lnTo>
                  <a:pt x="51566" y="218833"/>
                </a:lnTo>
                <a:lnTo>
                  <a:pt x="53427" y="220184"/>
                </a:lnTo>
                <a:lnTo>
                  <a:pt x="55621" y="221084"/>
                </a:lnTo>
                <a:lnTo>
                  <a:pt x="56130" y="222637"/>
                </a:lnTo>
                <a:lnTo>
                  <a:pt x="55518" y="224625"/>
                </a:lnTo>
                <a:lnTo>
                  <a:pt x="54157" y="226902"/>
                </a:lnTo>
                <a:lnTo>
                  <a:pt x="52645" y="231973"/>
                </a:lnTo>
                <a:lnTo>
                  <a:pt x="51506" y="239559"/>
                </a:lnTo>
                <a:lnTo>
                  <a:pt x="52435" y="239716"/>
                </a:lnTo>
                <a:lnTo>
                  <a:pt x="54006" y="239821"/>
                </a:lnTo>
                <a:lnTo>
                  <a:pt x="56007" y="239890"/>
                </a:lnTo>
                <a:lnTo>
                  <a:pt x="56388" y="239937"/>
                </a:lnTo>
                <a:lnTo>
                  <a:pt x="55689" y="239968"/>
                </a:lnTo>
                <a:lnTo>
                  <a:pt x="51435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32"/>
          <p:cNvSpPr/>
          <p:nvPr/>
        </p:nvSpPr>
        <p:spPr>
          <a:xfrm>
            <a:off x="945832" y="1148715"/>
            <a:ext cx="51436" cy="17146"/>
          </a:xfrm>
          <a:custGeom>
            <a:avLst/>
            <a:gdLst/>
            <a:ahLst/>
            <a:cxnLst/>
            <a:rect l="0" t="0" r="0" b="0"/>
            <a:pathLst>
              <a:path w="51436" h="17146">
                <a:moveTo>
                  <a:pt x="51435" y="0"/>
                </a:moveTo>
                <a:lnTo>
                  <a:pt x="43215" y="8219"/>
                </a:lnTo>
                <a:lnTo>
                  <a:pt x="37939" y="10955"/>
                </a:lnTo>
                <a:lnTo>
                  <a:pt x="25929" y="17037"/>
                </a:lnTo>
                <a:lnTo>
                  <a:pt x="26811" y="17073"/>
                </a:lnTo>
                <a:lnTo>
                  <a:pt x="30331" y="17113"/>
                </a:lnTo>
                <a:lnTo>
                  <a:pt x="31651" y="16171"/>
                </a:lnTo>
                <a:lnTo>
                  <a:pt x="32530" y="14590"/>
                </a:lnTo>
                <a:lnTo>
                  <a:pt x="34281" y="8603"/>
                </a:lnTo>
                <a:lnTo>
                  <a:pt x="17501" y="8572"/>
                </a:lnTo>
                <a:lnTo>
                  <a:pt x="16430" y="9525"/>
                </a:lnTo>
                <a:lnTo>
                  <a:pt x="9795" y="15953"/>
                </a:lnTo>
                <a:lnTo>
                  <a:pt x="8435" y="16350"/>
                </a:lnTo>
                <a:lnTo>
                  <a:pt x="6576" y="16615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33"/>
          <p:cNvSpPr/>
          <p:nvPr/>
        </p:nvSpPr>
        <p:spPr>
          <a:xfrm>
            <a:off x="3346237" y="822960"/>
            <a:ext cx="196922" cy="317183"/>
          </a:xfrm>
          <a:custGeom>
            <a:avLst/>
            <a:gdLst/>
            <a:ahLst/>
            <a:cxnLst/>
            <a:rect l="0" t="0" r="0" b="0"/>
            <a:pathLst>
              <a:path w="196922" h="317183">
                <a:moveTo>
                  <a:pt x="68475" y="0"/>
                </a:moveTo>
                <a:lnTo>
                  <a:pt x="61094" y="0"/>
                </a:lnTo>
                <a:lnTo>
                  <a:pt x="60697" y="952"/>
                </a:lnTo>
                <a:lnTo>
                  <a:pt x="60256" y="4550"/>
                </a:lnTo>
                <a:lnTo>
                  <a:pt x="59185" y="6843"/>
                </a:lnTo>
                <a:lnTo>
                  <a:pt x="53164" y="14828"/>
                </a:lnTo>
                <a:lnTo>
                  <a:pt x="47141" y="21238"/>
                </a:lnTo>
                <a:lnTo>
                  <a:pt x="45680" y="23683"/>
                </a:lnTo>
                <a:lnTo>
                  <a:pt x="42671" y="31676"/>
                </a:lnTo>
                <a:lnTo>
                  <a:pt x="37123" y="40077"/>
                </a:lnTo>
                <a:lnTo>
                  <a:pt x="34103" y="48598"/>
                </a:lnTo>
                <a:lnTo>
                  <a:pt x="28551" y="57156"/>
                </a:lnTo>
                <a:lnTo>
                  <a:pt x="26919" y="62867"/>
                </a:lnTo>
                <a:lnTo>
                  <a:pt x="25999" y="71438"/>
                </a:lnTo>
                <a:lnTo>
                  <a:pt x="25727" y="80010"/>
                </a:lnTo>
                <a:lnTo>
                  <a:pt x="25647" y="93133"/>
                </a:lnTo>
                <a:lnTo>
                  <a:pt x="24683" y="97331"/>
                </a:lnTo>
                <a:lnTo>
                  <a:pt x="19728" y="107790"/>
                </a:lnTo>
                <a:lnTo>
                  <a:pt x="18235" y="113946"/>
                </a:lnTo>
                <a:lnTo>
                  <a:pt x="15031" y="122398"/>
                </a:lnTo>
                <a:lnTo>
                  <a:pt x="11384" y="131551"/>
                </a:lnTo>
                <a:lnTo>
                  <a:pt x="9764" y="138794"/>
                </a:lnTo>
                <a:lnTo>
                  <a:pt x="9044" y="147729"/>
                </a:lnTo>
                <a:lnTo>
                  <a:pt x="8724" y="158049"/>
                </a:lnTo>
                <a:lnTo>
                  <a:pt x="8501" y="181303"/>
                </a:lnTo>
                <a:lnTo>
                  <a:pt x="5943" y="190434"/>
                </a:lnTo>
                <a:lnTo>
                  <a:pt x="2583" y="199889"/>
                </a:lnTo>
                <a:lnTo>
                  <a:pt x="1090" y="207267"/>
                </a:lnTo>
                <a:lnTo>
                  <a:pt x="426" y="216261"/>
                </a:lnTo>
                <a:lnTo>
                  <a:pt x="131" y="225656"/>
                </a:lnTo>
                <a:lnTo>
                  <a:pt x="0" y="233006"/>
                </a:lnTo>
                <a:lnTo>
                  <a:pt x="917" y="236300"/>
                </a:lnTo>
                <a:lnTo>
                  <a:pt x="4477" y="242499"/>
                </a:lnTo>
                <a:lnTo>
                  <a:pt x="9234" y="248430"/>
                </a:lnTo>
                <a:lnTo>
                  <a:pt x="11836" y="251345"/>
                </a:lnTo>
                <a:lnTo>
                  <a:pt x="13571" y="254240"/>
                </a:lnTo>
                <a:lnTo>
                  <a:pt x="16965" y="263819"/>
                </a:lnTo>
                <a:lnTo>
                  <a:pt x="21134" y="273145"/>
                </a:lnTo>
                <a:lnTo>
                  <a:pt x="23579" y="276394"/>
                </a:lnTo>
                <a:lnTo>
                  <a:pt x="26162" y="278560"/>
                </a:lnTo>
                <a:lnTo>
                  <a:pt x="28837" y="280004"/>
                </a:lnTo>
                <a:lnTo>
                  <a:pt x="30619" y="281919"/>
                </a:lnTo>
                <a:lnTo>
                  <a:pt x="31808" y="284149"/>
                </a:lnTo>
                <a:lnTo>
                  <a:pt x="32600" y="286587"/>
                </a:lnTo>
                <a:lnTo>
                  <a:pt x="36021" y="291837"/>
                </a:lnTo>
                <a:lnTo>
                  <a:pt x="40716" y="297345"/>
                </a:lnTo>
                <a:lnTo>
                  <a:pt x="45978" y="302968"/>
                </a:lnTo>
                <a:lnTo>
                  <a:pt x="54295" y="311489"/>
                </a:lnTo>
                <a:lnTo>
                  <a:pt x="57117" y="313387"/>
                </a:lnTo>
                <a:lnTo>
                  <a:pt x="62792" y="315495"/>
                </a:lnTo>
                <a:lnTo>
                  <a:pt x="68489" y="316432"/>
                </a:lnTo>
                <a:lnTo>
                  <a:pt x="74196" y="316849"/>
                </a:lnTo>
                <a:lnTo>
                  <a:pt x="79908" y="317034"/>
                </a:lnTo>
                <a:lnTo>
                  <a:pt x="94193" y="317163"/>
                </a:lnTo>
                <a:lnTo>
                  <a:pt x="131340" y="317182"/>
                </a:lnTo>
                <a:lnTo>
                  <a:pt x="133245" y="316229"/>
                </a:lnTo>
                <a:lnTo>
                  <a:pt x="134515" y="314642"/>
                </a:lnTo>
                <a:lnTo>
                  <a:pt x="135362" y="312631"/>
                </a:lnTo>
                <a:lnTo>
                  <a:pt x="141104" y="305250"/>
                </a:lnTo>
                <a:lnTo>
                  <a:pt x="146157" y="299814"/>
                </a:lnTo>
                <a:lnTo>
                  <a:pt x="157163" y="288563"/>
                </a:lnTo>
                <a:lnTo>
                  <a:pt x="160938" y="285720"/>
                </a:lnTo>
                <a:lnTo>
                  <a:pt x="165359" y="282872"/>
                </a:lnTo>
                <a:lnTo>
                  <a:pt x="170212" y="280021"/>
                </a:lnTo>
                <a:lnTo>
                  <a:pt x="173447" y="277168"/>
                </a:lnTo>
                <a:lnTo>
                  <a:pt x="175604" y="274314"/>
                </a:lnTo>
                <a:lnTo>
                  <a:pt x="178953" y="268602"/>
                </a:lnTo>
                <a:lnTo>
                  <a:pt x="183616" y="262888"/>
                </a:lnTo>
                <a:lnTo>
                  <a:pt x="188864" y="257174"/>
                </a:lnTo>
                <a:lnTo>
                  <a:pt x="191597" y="254317"/>
                </a:lnTo>
                <a:lnTo>
                  <a:pt x="193419" y="251459"/>
                </a:lnTo>
                <a:lnTo>
                  <a:pt x="196583" y="241723"/>
                </a:lnTo>
                <a:lnTo>
                  <a:pt x="196921" y="235980"/>
                </a:lnTo>
                <a:lnTo>
                  <a:pt x="196016" y="234473"/>
                </a:lnTo>
                <a:lnTo>
                  <a:pt x="194460" y="233467"/>
                </a:lnTo>
                <a:lnTo>
                  <a:pt x="192470" y="232797"/>
                </a:lnTo>
                <a:lnTo>
                  <a:pt x="187719" y="229513"/>
                </a:lnTo>
                <a:lnTo>
                  <a:pt x="181458" y="224194"/>
                </a:lnTo>
                <a:lnTo>
                  <a:pt x="178062" y="223467"/>
                </a:lnTo>
                <a:lnTo>
                  <a:pt x="173378" y="223143"/>
                </a:lnTo>
                <a:lnTo>
                  <a:pt x="168121" y="222999"/>
                </a:lnTo>
                <a:lnTo>
                  <a:pt x="159806" y="222918"/>
                </a:lnTo>
                <a:lnTo>
                  <a:pt x="156985" y="223860"/>
                </a:lnTo>
                <a:lnTo>
                  <a:pt x="151310" y="227445"/>
                </a:lnTo>
                <a:lnTo>
                  <a:pt x="145613" y="232214"/>
                </a:lnTo>
                <a:lnTo>
                  <a:pt x="142760" y="234819"/>
                </a:lnTo>
                <a:lnTo>
                  <a:pt x="139906" y="236556"/>
                </a:lnTo>
                <a:lnTo>
                  <a:pt x="134195" y="238486"/>
                </a:lnTo>
                <a:lnTo>
                  <a:pt x="130386" y="239953"/>
                </a:lnTo>
                <a:lnTo>
                  <a:pt x="125941" y="241883"/>
                </a:lnTo>
                <a:lnTo>
                  <a:pt x="121073" y="244123"/>
                </a:lnTo>
                <a:lnTo>
                  <a:pt x="117828" y="246568"/>
                </a:lnTo>
                <a:lnTo>
                  <a:pt x="115664" y="249151"/>
                </a:lnTo>
                <a:lnTo>
                  <a:pt x="114222" y="251826"/>
                </a:lnTo>
                <a:lnTo>
                  <a:pt x="111356" y="255514"/>
                </a:lnTo>
                <a:lnTo>
                  <a:pt x="107540" y="259877"/>
                </a:lnTo>
                <a:lnTo>
                  <a:pt x="103091" y="264691"/>
                </a:lnTo>
                <a:lnTo>
                  <a:pt x="98147" y="272580"/>
                </a:lnTo>
                <a:lnTo>
                  <a:pt x="96829" y="276017"/>
                </a:lnTo>
                <a:lnTo>
                  <a:pt x="92824" y="282377"/>
                </a:lnTo>
                <a:lnTo>
                  <a:pt x="90423" y="285406"/>
                </a:lnTo>
                <a:lnTo>
                  <a:pt x="87755" y="291312"/>
                </a:lnTo>
                <a:lnTo>
                  <a:pt x="86253" y="299992"/>
                </a:lnTo>
                <a:lnTo>
                  <a:pt x="85620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34"/>
          <p:cNvSpPr/>
          <p:nvPr/>
        </p:nvSpPr>
        <p:spPr>
          <a:xfrm>
            <a:off x="3337559" y="1200150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4551" y="42862"/>
                </a:lnTo>
                <a:lnTo>
                  <a:pt x="6844" y="41910"/>
                </a:lnTo>
                <a:lnTo>
                  <a:pt x="9326" y="40322"/>
                </a:lnTo>
                <a:lnTo>
                  <a:pt x="11932" y="38311"/>
                </a:lnTo>
                <a:lnTo>
                  <a:pt x="14622" y="36971"/>
                </a:lnTo>
                <a:lnTo>
                  <a:pt x="17369" y="36077"/>
                </a:lnTo>
                <a:lnTo>
                  <a:pt x="22959" y="35084"/>
                </a:lnTo>
                <a:lnTo>
                  <a:pt x="28620" y="34643"/>
                </a:lnTo>
                <a:lnTo>
                  <a:pt x="32415" y="33572"/>
                </a:lnTo>
                <a:lnTo>
                  <a:pt x="36850" y="31906"/>
                </a:lnTo>
                <a:lnTo>
                  <a:pt x="41712" y="29843"/>
                </a:lnTo>
                <a:lnTo>
                  <a:pt x="45906" y="28468"/>
                </a:lnTo>
                <a:lnTo>
                  <a:pt x="49654" y="27551"/>
                </a:lnTo>
                <a:lnTo>
                  <a:pt x="57311" y="26532"/>
                </a:lnTo>
                <a:lnTo>
                  <a:pt x="62020" y="26260"/>
                </a:lnTo>
                <a:lnTo>
                  <a:pt x="72332" y="25959"/>
                </a:lnTo>
                <a:lnTo>
                  <a:pt x="83265" y="25824"/>
                </a:lnTo>
                <a:lnTo>
                  <a:pt x="88848" y="24836"/>
                </a:lnTo>
                <a:lnTo>
                  <a:pt x="94475" y="23225"/>
                </a:lnTo>
                <a:lnTo>
                  <a:pt x="100131" y="21198"/>
                </a:lnTo>
                <a:lnTo>
                  <a:pt x="105807" y="19847"/>
                </a:lnTo>
                <a:lnTo>
                  <a:pt x="111495" y="18946"/>
                </a:lnTo>
                <a:lnTo>
                  <a:pt x="117193" y="18346"/>
                </a:lnTo>
                <a:lnTo>
                  <a:pt x="122896" y="17945"/>
                </a:lnTo>
                <a:lnTo>
                  <a:pt x="128604" y="17678"/>
                </a:lnTo>
                <a:lnTo>
                  <a:pt x="134313" y="17500"/>
                </a:lnTo>
                <a:lnTo>
                  <a:pt x="139072" y="16429"/>
                </a:lnTo>
                <a:lnTo>
                  <a:pt x="143198" y="14763"/>
                </a:lnTo>
                <a:lnTo>
                  <a:pt x="146900" y="12699"/>
                </a:lnTo>
                <a:lnTo>
                  <a:pt x="151274" y="11323"/>
                </a:lnTo>
                <a:lnTo>
                  <a:pt x="156094" y="10406"/>
                </a:lnTo>
                <a:lnTo>
                  <a:pt x="161213" y="9795"/>
                </a:lnTo>
                <a:lnTo>
                  <a:pt x="166530" y="9387"/>
                </a:lnTo>
                <a:lnTo>
                  <a:pt x="171981" y="9116"/>
                </a:lnTo>
                <a:lnTo>
                  <a:pt x="177519" y="8934"/>
                </a:lnTo>
                <a:lnTo>
                  <a:pt x="183116" y="7861"/>
                </a:lnTo>
                <a:lnTo>
                  <a:pt x="188752" y="6193"/>
                </a:lnTo>
                <a:lnTo>
                  <a:pt x="194415" y="4129"/>
                </a:lnTo>
                <a:lnTo>
                  <a:pt x="199142" y="2752"/>
                </a:lnTo>
                <a:lnTo>
                  <a:pt x="203247" y="1835"/>
                </a:lnTo>
                <a:lnTo>
                  <a:pt x="210348" y="815"/>
                </a:lnTo>
                <a:lnTo>
                  <a:pt x="216678" y="362"/>
                </a:lnTo>
                <a:lnTo>
                  <a:pt x="222667" y="161"/>
                </a:lnTo>
                <a:lnTo>
                  <a:pt x="233933" y="47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35"/>
          <p:cNvSpPr/>
          <p:nvPr/>
        </p:nvSpPr>
        <p:spPr>
          <a:xfrm>
            <a:off x="3466147" y="1294447"/>
            <a:ext cx="8574" cy="231309"/>
          </a:xfrm>
          <a:custGeom>
            <a:avLst/>
            <a:gdLst/>
            <a:ahLst/>
            <a:cxnLst/>
            <a:rect l="0" t="0" r="0" b="0"/>
            <a:pathLst>
              <a:path w="8574" h="23130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6826" y="22959"/>
                </a:lnTo>
                <a:lnTo>
                  <a:pt x="5503" y="25784"/>
                </a:lnTo>
                <a:lnTo>
                  <a:pt x="3669" y="28619"/>
                </a:lnTo>
                <a:lnTo>
                  <a:pt x="2446" y="32414"/>
                </a:lnTo>
                <a:lnTo>
                  <a:pt x="1631" y="36850"/>
                </a:lnTo>
                <a:lnTo>
                  <a:pt x="1087" y="41711"/>
                </a:lnTo>
                <a:lnTo>
                  <a:pt x="725" y="45905"/>
                </a:lnTo>
                <a:lnTo>
                  <a:pt x="483" y="49653"/>
                </a:lnTo>
                <a:lnTo>
                  <a:pt x="322" y="53105"/>
                </a:lnTo>
                <a:lnTo>
                  <a:pt x="143" y="62020"/>
                </a:lnTo>
                <a:lnTo>
                  <a:pt x="1" y="129762"/>
                </a:lnTo>
                <a:lnTo>
                  <a:pt x="953" y="134133"/>
                </a:lnTo>
                <a:lnTo>
                  <a:pt x="2540" y="138952"/>
                </a:lnTo>
                <a:lnTo>
                  <a:pt x="4551" y="144070"/>
                </a:lnTo>
                <a:lnTo>
                  <a:pt x="5891" y="149386"/>
                </a:lnTo>
                <a:lnTo>
                  <a:pt x="6785" y="154836"/>
                </a:lnTo>
                <a:lnTo>
                  <a:pt x="7381" y="160374"/>
                </a:lnTo>
                <a:lnTo>
                  <a:pt x="7778" y="165971"/>
                </a:lnTo>
                <a:lnTo>
                  <a:pt x="8043" y="171607"/>
                </a:lnTo>
                <a:lnTo>
                  <a:pt x="8416" y="186102"/>
                </a:lnTo>
                <a:lnTo>
                  <a:pt x="8571" y="222866"/>
                </a:lnTo>
                <a:lnTo>
                  <a:pt x="8573" y="231308"/>
                </a:lnTo>
                <a:lnTo>
                  <a:pt x="8573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36"/>
          <p:cNvSpPr/>
          <p:nvPr/>
        </p:nvSpPr>
        <p:spPr>
          <a:xfrm>
            <a:off x="3251939" y="1191577"/>
            <a:ext cx="34187" cy="34281"/>
          </a:xfrm>
          <a:custGeom>
            <a:avLst/>
            <a:gdLst/>
            <a:ahLst/>
            <a:cxnLst/>
            <a:rect l="0" t="0" r="0" b="0"/>
            <a:pathLst>
              <a:path w="34187" h="34281">
                <a:moveTo>
                  <a:pt x="8468" y="0"/>
                </a:moveTo>
                <a:lnTo>
                  <a:pt x="0" y="0"/>
                </a:lnTo>
                <a:lnTo>
                  <a:pt x="4478" y="0"/>
                </a:lnTo>
                <a:lnTo>
                  <a:pt x="5808" y="953"/>
                </a:lnTo>
                <a:lnTo>
                  <a:pt x="6695" y="2540"/>
                </a:lnTo>
                <a:lnTo>
                  <a:pt x="8118" y="7381"/>
                </a:lnTo>
                <a:lnTo>
                  <a:pt x="8234" y="8731"/>
                </a:lnTo>
                <a:lnTo>
                  <a:pt x="8312" y="10583"/>
                </a:lnTo>
                <a:lnTo>
                  <a:pt x="8364" y="12770"/>
                </a:lnTo>
                <a:lnTo>
                  <a:pt x="9351" y="14229"/>
                </a:lnTo>
                <a:lnTo>
                  <a:pt x="10962" y="15201"/>
                </a:lnTo>
                <a:lnTo>
                  <a:pt x="16685" y="17031"/>
                </a:lnTo>
                <a:lnTo>
                  <a:pt x="17756" y="18022"/>
                </a:lnTo>
                <a:lnTo>
                  <a:pt x="24390" y="24516"/>
                </a:lnTo>
                <a:lnTo>
                  <a:pt x="24798" y="25869"/>
                </a:lnTo>
                <a:lnTo>
                  <a:pt x="25069" y="27723"/>
                </a:lnTo>
                <a:lnTo>
                  <a:pt x="25251" y="29912"/>
                </a:lnTo>
                <a:lnTo>
                  <a:pt x="24419" y="31372"/>
                </a:lnTo>
                <a:lnTo>
                  <a:pt x="22912" y="32344"/>
                </a:lnTo>
                <a:lnTo>
                  <a:pt x="17071" y="34280"/>
                </a:lnTo>
                <a:lnTo>
                  <a:pt x="17042" y="21519"/>
                </a:lnTo>
                <a:lnTo>
                  <a:pt x="17993" y="20061"/>
                </a:lnTo>
                <a:lnTo>
                  <a:pt x="19581" y="19089"/>
                </a:lnTo>
                <a:lnTo>
                  <a:pt x="24421" y="17529"/>
                </a:lnTo>
                <a:lnTo>
                  <a:pt x="24819" y="16448"/>
                </a:lnTo>
                <a:lnTo>
                  <a:pt x="25083" y="14776"/>
                </a:lnTo>
                <a:lnTo>
                  <a:pt x="25260" y="12708"/>
                </a:lnTo>
                <a:lnTo>
                  <a:pt x="26330" y="11330"/>
                </a:lnTo>
                <a:lnTo>
                  <a:pt x="27996" y="10410"/>
                </a:lnTo>
                <a:lnTo>
                  <a:pt x="33824" y="8680"/>
                </a:lnTo>
                <a:lnTo>
                  <a:pt x="33944" y="9597"/>
                </a:lnTo>
                <a:lnTo>
                  <a:pt x="34025" y="11160"/>
                </a:lnTo>
                <a:lnTo>
                  <a:pt x="34176" y="16795"/>
                </a:lnTo>
                <a:lnTo>
                  <a:pt x="34186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37"/>
          <p:cNvSpPr/>
          <p:nvPr/>
        </p:nvSpPr>
        <p:spPr>
          <a:xfrm>
            <a:off x="4941956" y="1097280"/>
            <a:ext cx="58656" cy="42850"/>
          </a:xfrm>
          <a:custGeom>
            <a:avLst/>
            <a:gdLst/>
            <a:ahLst/>
            <a:cxnLst/>
            <a:rect l="0" t="0" r="0" b="0"/>
            <a:pathLst>
              <a:path w="58656" h="42850">
                <a:moveTo>
                  <a:pt x="41523" y="0"/>
                </a:moveTo>
                <a:lnTo>
                  <a:pt x="41523" y="21238"/>
                </a:lnTo>
                <a:lnTo>
                  <a:pt x="40571" y="23683"/>
                </a:lnTo>
                <a:lnTo>
                  <a:pt x="38984" y="26266"/>
                </a:lnTo>
                <a:lnTo>
                  <a:pt x="36973" y="28941"/>
                </a:lnTo>
                <a:lnTo>
                  <a:pt x="34680" y="31676"/>
                </a:lnTo>
                <a:lnTo>
                  <a:pt x="32198" y="34452"/>
                </a:lnTo>
                <a:lnTo>
                  <a:pt x="29592" y="37255"/>
                </a:lnTo>
                <a:lnTo>
                  <a:pt x="26901" y="39124"/>
                </a:lnTo>
                <a:lnTo>
                  <a:pt x="24155" y="40370"/>
                </a:lnTo>
                <a:lnTo>
                  <a:pt x="21373" y="41201"/>
                </a:lnTo>
                <a:lnTo>
                  <a:pt x="18564" y="41755"/>
                </a:lnTo>
                <a:lnTo>
                  <a:pt x="15740" y="42124"/>
                </a:lnTo>
                <a:lnTo>
                  <a:pt x="8913" y="42716"/>
                </a:lnTo>
                <a:lnTo>
                  <a:pt x="7401" y="42765"/>
                </a:lnTo>
                <a:lnTo>
                  <a:pt x="0" y="42849"/>
                </a:lnTo>
                <a:lnTo>
                  <a:pt x="507" y="41901"/>
                </a:lnTo>
                <a:lnTo>
                  <a:pt x="1796" y="40316"/>
                </a:lnTo>
                <a:lnTo>
                  <a:pt x="3609" y="38307"/>
                </a:lnTo>
                <a:lnTo>
                  <a:pt x="8163" y="33535"/>
                </a:lnTo>
                <a:lnTo>
                  <a:pt x="10710" y="30929"/>
                </a:lnTo>
                <a:lnTo>
                  <a:pt x="13362" y="29192"/>
                </a:lnTo>
                <a:lnTo>
                  <a:pt x="16081" y="28034"/>
                </a:lnTo>
                <a:lnTo>
                  <a:pt x="18847" y="27261"/>
                </a:lnTo>
                <a:lnTo>
                  <a:pt x="21644" y="25794"/>
                </a:lnTo>
                <a:lnTo>
                  <a:pt x="24460" y="23863"/>
                </a:lnTo>
                <a:lnTo>
                  <a:pt x="27291" y="21624"/>
                </a:lnTo>
                <a:lnTo>
                  <a:pt x="30130" y="20131"/>
                </a:lnTo>
                <a:lnTo>
                  <a:pt x="32975" y="19135"/>
                </a:lnTo>
                <a:lnTo>
                  <a:pt x="35825" y="18472"/>
                </a:lnTo>
                <a:lnTo>
                  <a:pt x="38677" y="17077"/>
                </a:lnTo>
                <a:lnTo>
                  <a:pt x="41531" y="15194"/>
                </a:lnTo>
                <a:lnTo>
                  <a:pt x="44386" y="12987"/>
                </a:lnTo>
                <a:lnTo>
                  <a:pt x="47242" y="11515"/>
                </a:lnTo>
                <a:lnTo>
                  <a:pt x="50098" y="10534"/>
                </a:lnTo>
                <a:lnTo>
                  <a:pt x="58167" y="8687"/>
                </a:lnTo>
                <a:lnTo>
                  <a:pt x="58334" y="9601"/>
                </a:lnTo>
                <a:lnTo>
                  <a:pt x="58446" y="11163"/>
                </a:lnTo>
                <a:lnTo>
                  <a:pt x="58625" y="15963"/>
                </a:lnTo>
                <a:lnTo>
                  <a:pt x="58655" y="21345"/>
                </a:lnTo>
                <a:lnTo>
                  <a:pt x="57707" y="22802"/>
                </a:lnTo>
                <a:lnTo>
                  <a:pt x="56123" y="23774"/>
                </a:lnTo>
                <a:lnTo>
                  <a:pt x="51287" y="25333"/>
                </a:lnTo>
                <a:lnTo>
                  <a:pt x="49937" y="25461"/>
                </a:lnTo>
                <a:lnTo>
                  <a:pt x="48085" y="25546"/>
                </a:lnTo>
                <a:lnTo>
                  <a:pt x="41523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38"/>
          <p:cNvSpPr/>
          <p:nvPr/>
        </p:nvSpPr>
        <p:spPr>
          <a:xfrm>
            <a:off x="5172085" y="831532"/>
            <a:ext cx="179968" cy="231459"/>
          </a:xfrm>
          <a:custGeom>
            <a:avLst/>
            <a:gdLst/>
            <a:ahLst/>
            <a:cxnLst/>
            <a:rect l="0" t="0" r="0" b="0"/>
            <a:pathLst>
              <a:path w="179968" h="231459">
                <a:moveTo>
                  <a:pt x="77142" y="0"/>
                </a:moveTo>
                <a:lnTo>
                  <a:pt x="48449" y="28693"/>
                </a:lnTo>
                <a:lnTo>
                  <a:pt x="46584" y="32463"/>
                </a:lnTo>
                <a:lnTo>
                  <a:pt x="45340" y="36882"/>
                </a:lnTo>
                <a:lnTo>
                  <a:pt x="44510" y="41733"/>
                </a:lnTo>
                <a:lnTo>
                  <a:pt x="43005" y="45920"/>
                </a:lnTo>
                <a:lnTo>
                  <a:pt x="38793" y="53111"/>
                </a:lnTo>
                <a:lnTo>
                  <a:pt x="36336" y="57315"/>
                </a:lnTo>
                <a:lnTo>
                  <a:pt x="33745" y="62023"/>
                </a:lnTo>
                <a:lnTo>
                  <a:pt x="28327" y="72333"/>
                </a:lnTo>
                <a:lnTo>
                  <a:pt x="14246" y="100130"/>
                </a:lnTo>
                <a:lnTo>
                  <a:pt x="12351" y="105806"/>
                </a:lnTo>
                <a:lnTo>
                  <a:pt x="11088" y="111495"/>
                </a:lnTo>
                <a:lnTo>
                  <a:pt x="10246" y="117192"/>
                </a:lnTo>
                <a:lnTo>
                  <a:pt x="8732" y="122896"/>
                </a:lnTo>
                <a:lnTo>
                  <a:pt x="6770" y="128603"/>
                </a:lnTo>
                <a:lnTo>
                  <a:pt x="4510" y="134313"/>
                </a:lnTo>
                <a:lnTo>
                  <a:pt x="3003" y="140024"/>
                </a:lnTo>
                <a:lnTo>
                  <a:pt x="1999" y="145737"/>
                </a:lnTo>
                <a:lnTo>
                  <a:pt x="1329" y="151451"/>
                </a:lnTo>
                <a:lnTo>
                  <a:pt x="882" y="157165"/>
                </a:lnTo>
                <a:lnTo>
                  <a:pt x="585" y="162879"/>
                </a:lnTo>
                <a:lnTo>
                  <a:pt x="166" y="177483"/>
                </a:lnTo>
                <a:lnTo>
                  <a:pt x="5" y="203730"/>
                </a:lnTo>
                <a:lnTo>
                  <a:pt x="0" y="207257"/>
                </a:lnTo>
                <a:lnTo>
                  <a:pt x="949" y="210562"/>
                </a:lnTo>
                <a:lnTo>
                  <a:pt x="4543" y="216773"/>
                </a:lnTo>
                <a:lnTo>
                  <a:pt x="9316" y="222709"/>
                </a:lnTo>
                <a:lnTo>
                  <a:pt x="11922" y="225625"/>
                </a:lnTo>
                <a:lnTo>
                  <a:pt x="14612" y="227569"/>
                </a:lnTo>
                <a:lnTo>
                  <a:pt x="20141" y="229729"/>
                </a:lnTo>
                <a:lnTo>
                  <a:pt x="22949" y="230305"/>
                </a:lnTo>
                <a:lnTo>
                  <a:pt x="25774" y="230689"/>
                </a:lnTo>
                <a:lnTo>
                  <a:pt x="28609" y="230945"/>
                </a:lnTo>
                <a:lnTo>
                  <a:pt x="32404" y="231116"/>
                </a:lnTo>
                <a:lnTo>
                  <a:pt x="45894" y="231356"/>
                </a:lnTo>
                <a:lnTo>
                  <a:pt x="67054" y="231444"/>
                </a:lnTo>
                <a:lnTo>
                  <a:pt x="71369" y="230496"/>
                </a:lnTo>
                <a:lnTo>
                  <a:pt x="75198" y="228912"/>
                </a:lnTo>
                <a:lnTo>
                  <a:pt x="78704" y="226903"/>
                </a:lnTo>
                <a:lnTo>
                  <a:pt x="82946" y="225564"/>
                </a:lnTo>
                <a:lnTo>
                  <a:pt x="87679" y="224671"/>
                </a:lnTo>
                <a:lnTo>
                  <a:pt x="92739" y="224075"/>
                </a:lnTo>
                <a:lnTo>
                  <a:pt x="98018" y="222726"/>
                </a:lnTo>
                <a:lnTo>
                  <a:pt x="103441" y="220874"/>
                </a:lnTo>
                <a:lnTo>
                  <a:pt x="108962" y="218687"/>
                </a:lnTo>
                <a:lnTo>
                  <a:pt x="114548" y="216276"/>
                </a:lnTo>
                <a:lnTo>
                  <a:pt x="125835" y="211058"/>
                </a:lnTo>
                <a:lnTo>
                  <a:pt x="131511" y="209285"/>
                </a:lnTo>
                <a:lnTo>
                  <a:pt x="137201" y="208103"/>
                </a:lnTo>
                <a:lnTo>
                  <a:pt x="142899" y="207316"/>
                </a:lnTo>
                <a:lnTo>
                  <a:pt x="147649" y="205838"/>
                </a:lnTo>
                <a:lnTo>
                  <a:pt x="151770" y="203900"/>
                </a:lnTo>
                <a:lnTo>
                  <a:pt x="155469" y="201656"/>
                </a:lnTo>
                <a:lnTo>
                  <a:pt x="158887" y="199207"/>
                </a:lnTo>
                <a:lnTo>
                  <a:pt x="162119" y="196622"/>
                </a:lnTo>
                <a:lnTo>
                  <a:pt x="165226" y="193947"/>
                </a:lnTo>
                <a:lnTo>
                  <a:pt x="168249" y="191210"/>
                </a:lnTo>
                <a:lnTo>
                  <a:pt x="174149" y="185630"/>
                </a:lnTo>
                <a:lnTo>
                  <a:pt x="176104" y="182808"/>
                </a:lnTo>
                <a:lnTo>
                  <a:pt x="178275" y="177133"/>
                </a:lnTo>
                <a:lnTo>
                  <a:pt x="179497" y="173134"/>
                </a:lnTo>
                <a:lnTo>
                  <a:pt x="179860" y="167398"/>
                </a:lnTo>
                <a:lnTo>
                  <a:pt x="179967" y="164217"/>
                </a:lnTo>
                <a:lnTo>
                  <a:pt x="179029" y="163771"/>
                </a:lnTo>
                <a:lnTo>
                  <a:pt x="175448" y="163274"/>
                </a:lnTo>
                <a:lnTo>
                  <a:pt x="173159" y="162190"/>
                </a:lnTo>
                <a:lnTo>
                  <a:pt x="168076" y="158444"/>
                </a:lnTo>
                <a:lnTo>
                  <a:pt x="164410" y="155531"/>
                </a:lnTo>
                <a:lnTo>
                  <a:pt x="161991" y="156075"/>
                </a:lnTo>
                <a:lnTo>
                  <a:pt x="158473" y="157390"/>
                </a:lnTo>
                <a:lnTo>
                  <a:pt x="154223" y="159219"/>
                </a:lnTo>
                <a:lnTo>
                  <a:pt x="150437" y="160439"/>
                </a:lnTo>
                <a:lnTo>
                  <a:pt x="146960" y="161252"/>
                </a:lnTo>
                <a:lnTo>
                  <a:pt x="143690" y="161793"/>
                </a:lnTo>
                <a:lnTo>
                  <a:pt x="140557" y="162155"/>
                </a:lnTo>
                <a:lnTo>
                  <a:pt x="137516" y="162396"/>
                </a:lnTo>
                <a:lnTo>
                  <a:pt x="134536" y="162556"/>
                </a:lnTo>
                <a:lnTo>
                  <a:pt x="131598" y="163616"/>
                </a:lnTo>
                <a:lnTo>
                  <a:pt x="128686" y="165275"/>
                </a:lnTo>
                <a:lnTo>
                  <a:pt x="125792" y="167333"/>
                </a:lnTo>
                <a:lnTo>
                  <a:pt x="121958" y="169658"/>
                </a:lnTo>
                <a:lnTo>
                  <a:pt x="117497" y="172160"/>
                </a:lnTo>
                <a:lnTo>
                  <a:pt x="112618" y="174781"/>
                </a:lnTo>
                <a:lnTo>
                  <a:pt x="108412" y="177481"/>
                </a:lnTo>
                <a:lnTo>
                  <a:pt x="104657" y="180233"/>
                </a:lnTo>
                <a:lnTo>
                  <a:pt x="101200" y="183020"/>
                </a:lnTo>
                <a:lnTo>
                  <a:pt x="96991" y="185831"/>
                </a:lnTo>
                <a:lnTo>
                  <a:pt x="92279" y="188657"/>
                </a:lnTo>
                <a:lnTo>
                  <a:pt x="87234" y="191494"/>
                </a:lnTo>
                <a:lnTo>
                  <a:pt x="82917" y="194338"/>
                </a:lnTo>
                <a:lnTo>
                  <a:pt x="79087" y="197186"/>
                </a:lnTo>
                <a:lnTo>
                  <a:pt x="75582" y="200037"/>
                </a:lnTo>
                <a:lnTo>
                  <a:pt x="72292" y="201938"/>
                </a:lnTo>
                <a:lnTo>
                  <a:pt x="69146" y="203206"/>
                </a:lnTo>
                <a:lnTo>
                  <a:pt x="66097" y="204050"/>
                </a:lnTo>
                <a:lnTo>
                  <a:pt x="64063" y="205566"/>
                </a:lnTo>
                <a:lnTo>
                  <a:pt x="62708" y="207529"/>
                </a:lnTo>
                <a:lnTo>
                  <a:pt x="61804" y="209790"/>
                </a:lnTo>
                <a:lnTo>
                  <a:pt x="58260" y="214843"/>
                </a:lnTo>
                <a:lnTo>
                  <a:pt x="51825" y="222414"/>
                </a:lnTo>
                <a:lnTo>
                  <a:pt x="51602" y="225216"/>
                </a:lnTo>
                <a:lnTo>
                  <a:pt x="51424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39"/>
          <p:cNvSpPr/>
          <p:nvPr/>
        </p:nvSpPr>
        <p:spPr>
          <a:xfrm>
            <a:off x="5094922" y="1140142"/>
            <a:ext cx="437199" cy="42864"/>
          </a:xfrm>
          <a:custGeom>
            <a:avLst/>
            <a:gdLst/>
            <a:ahLst/>
            <a:cxnLst/>
            <a:rect l="0" t="0" r="0" b="0"/>
            <a:pathLst>
              <a:path w="437199" h="42864">
                <a:moveTo>
                  <a:pt x="0" y="42863"/>
                </a:moveTo>
                <a:lnTo>
                  <a:pt x="4551" y="42863"/>
                </a:lnTo>
                <a:lnTo>
                  <a:pt x="6844" y="41910"/>
                </a:lnTo>
                <a:lnTo>
                  <a:pt x="9325" y="40323"/>
                </a:lnTo>
                <a:lnTo>
                  <a:pt x="11932" y="38312"/>
                </a:lnTo>
                <a:lnTo>
                  <a:pt x="14622" y="36971"/>
                </a:lnTo>
                <a:lnTo>
                  <a:pt x="17368" y="36077"/>
                </a:lnTo>
                <a:lnTo>
                  <a:pt x="20151" y="35482"/>
                </a:lnTo>
                <a:lnTo>
                  <a:pt x="23912" y="34132"/>
                </a:lnTo>
                <a:lnTo>
                  <a:pt x="28324" y="32280"/>
                </a:lnTo>
                <a:lnTo>
                  <a:pt x="33170" y="30092"/>
                </a:lnTo>
                <a:lnTo>
                  <a:pt x="38306" y="28634"/>
                </a:lnTo>
                <a:lnTo>
                  <a:pt x="43635" y="27662"/>
                </a:lnTo>
                <a:lnTo>
                  <a:pt x="49093" y="27014"/>
                </a:lnTo>
                <a:lnTo>
                  <a:pt x="54636" y="25629"/>
                </a:lnTo>
                <a:lnTo>
                  <a:pt x="60236" y="23754"/>
                </a:lnTo>
                <a:lnTo>
                  <a:pt x="65875" y="21551"/>
                </a:lnTo>
                <a:lnTo>
                  <a:pt x="72492" y="20082"/>
                </a:lnTo>
                <a:lnTo>
                  <a:pt x="79760" y="19103"/>
                </a:lnTo>
                <a:lnTo>
                  <a:pt x="87463" y="18450"/>
                </a:lnTo>
                <a:lnTo>
                  <a:pt x="95456" y="18015"/>
                </a:lnTo>
                <a:lnTo>
                  <a:pt x="111957" y="17532"/>
                </a:lnTo>
                <a:lnTo>
                  <a:pt x="132762" y="17260"/>
                </a:lnTo>
                <a:lnTo>
                  <a:pt x="139943" y="16269"/>
                </a:lnTo>
                <a:lnTo>
                  <a:pt x="147588" y="14656"/>
                </a:lnTo>
                <a:lnTo>
                  <a:pt x="155542" y="12628"/>
                </a:lnTo>
                <a:lnTo>
                  <a:pt x="163702" y="11276"/>
                </a:lnTo>
                <a:lnTo>
                  <a:pt x="172000" y="10375"/>
                </a:lnTo>
                <a:lnTo>
                  <a:pt x="180389" y="9774"/>
                </a:lnTo>
                <a:lnTo>
                  <a:pt x="187887" y="9374"/>
                </a:lnTo>
                <a:lnTo>
                  <a:pt x="201298" y="8929"/>
                </a:lnTo>
                <a:lnTo>
                  <a:pt x="226382" y="8643"/>
                </a:lnTo>
                <a:lnTo>
                  <a:pt x="241584" y="8604"/>
                </a:lnTo>
                <a:lnTo>
                  <a:pt x="248686" y="7641"/>
                </a:lnTo>
                <a:lnTo>
                  <a:pt x="255326" y="6046"/>
                </a:lnTo>
                <a:lnTo>
                  <a:pt x="261658" y="4031"/>
                </a:lnTo>
                <a:lnTo>
                  <a:pt x="267783" y="3640"/>
                </a:lnTo>
                <a:lnTo>
                  <a:pt x="273772" y="4332"/>
                </a:lnTo>
                <a:lnTo>
                  <a:pt x="279670" y="5745"/>
                </a:lnTo>
                <a:lnTo>
                  <a:pt x="286459" y="5735"/>
                </a:lnTo>
                <a:lnTo>
                  <a:pt x="293842" y="4776"/>
                </a:lnTo>
                <a:lnTo>
                  <a:pt x="301623" y="3184"/>
                </a:lnTo>
                <a:lnTo>
                  <a:pt x="308714" y="2123"/>
                </a:lnTo>
                <a:lnTo>
                  <a:pt x="321674" y="943"/>
                </a:lnTo>
                <a:lnTo>
                  <a:pt x="333784" y="419"/>
                </a:lnTo>
                <a:lnTo>
                  <a:pt x="346468" y="186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40"/>
          <p:cNvSpPr/>
          <p:nvPr/>
        </p:nvSpPr>
        <p:spPr>
          <a:xfrm>
            <a:off x="5300662" y="1225867"/>
            <a:ext cx="42864" cy="282894"/>
          </a:xfrm>
          <a:custGeom>
            <a:avLst/>
            <a:gdLst/>
            <a:ahLst/>
            <a:cxnLst/>
            <a:rect l="0" t="0" r="0" b="0"/>
            <a:pathLst>
              <a:path w="42864" h="282894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4"/>
                </a:lnTo>
                <a:lnTo>
                  <a:pt x="4551" y="28619"/>
                </a:lnTo>
                <a:lnTo>
                  <a:pt x="5892" y="32414"/>
                </a:lnTo>
                <a:lnTo>
                  <a:pt x="6785" y="36850"/>
                </a:lnTo>
                <a:lnTo>
                  <a:pt x="7381" y="41711"/>
                </a:lnTo>
                <a:lnTo>
                  <a:pt x="8730" y="46858"/>
                </a:lnTo>
                <a:lnTo>
                  <a:pt x="10583" y="52193"/>
                </a:lnTo>
                <a:lnTo>
                  <a:pt x="12770" y="57656"/>
                </a:lnTo>
                <a:lnTo>
                  <a:pt x="14229" y="63202"/>
                </a:lnTo>
                <a:lnTo>
                  <a:pt x="15201" y="68805"/>
                </a:lnTo>
                <a:lnTo>
                  <a:pt x="15849" y="74445"/>
                </a:lnTo>
                <a:lnTo>
                  <a:pt x="16281" y="80110"/>
                </a:lnTo>
                <a:lnTo>
                  <a:pt x="16569" y="85792"/>
                </a:lnTo>
                <a:lnTo>
                  <a:pt x="16761" y="91484"/>
                </a:lnTo>
                <a:lnTo>
                  <a:pt x="17842" y="98137"/>
                </a:lnTo>
                <a:lnTo>
                  <a:pt x="19515" y="105430"/>
                </a:lnTo>
                <a:lnTo>
                  <a:pt x="21582" y="113149"/>
                </a:lnTo>
                <a:lnTo>
                  <a:pt x="22961" y="120200"/>
                </a:lnTo>
                <a:lnTo>
                  <a:pt x="23880" y="126806"/>
                </a:lnTo>
                <a:lnTo>
                  <a:pt x="24492" y="133115"/>
                </a:lnTo>
                <a:lnTo>
                  <a:pt x="24901" y="140178"/>
                </a:lnTo>
                <a:lnTo>
                  <a:pt x="25354" y="155646"/>
                </a:lnTo>
                <a:lnTo>
                  <a:pt x="25670" y="188019"/>
                </a:lnTo>
                <a:lnTo>
                  <a:pt x="25715" y="228566"/>
                </a:lnTo>
                <a:lnTo>
                  <a:pt x="26668" y="233340"/>
                </a:lnTo>
                <a:lnTo>
                  <a:pt x="28256" y="237475"/>
                </a:lnTo>
                <a:lnTo>
                  <a:pt x="30268" y="241184"/>
                </a:lnTo>
                <a:lnTo>
                  <a:pt x="31609" y="244610"/>
                </a:lnTo>
                <a:lnTo>
                  <a:pt x="32502" y="247846"/>
                </a:lnTo>
                <a:lnTo>
                  <a:pt x="33495" y="253981"/>
                </a:lnTo>
                <a:lnTo>
                  <a:pt x="33937" y="259883"/>
                </a:lnTo>
                <a:lnTo>
                  <a:pt x="35007" y="262790"/>
                </a:lnTo>
                <a:lnTo>
                  <a:pt x="36673" y="265681"/>
                </a:lnTo>
                <a:lnTo>
                  <a:pt x="42501" y="273815"/>
                </a:lnTo>
                <a:lnTo>
                  <a:pt x="42815" y="281039"/>
                </a:lnTo>
                <a:lnTo>
                  <a:pt x="42863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41"/>
          <p:cNvSpPr/>
          <p:nvPr/>
        </p:nvSpPr>
        <p:spPr>
          <a:xfrm>
            <a:off x="963009" y="1971675"/>
            <a:ext cx="265702" cy="342897"/>
          </a:xfrm>
          <a:custGeom>
            <a:avLst/>
            <a:gdLst/>
            <a:ahLst/>
            <a:cxnLst/>
            <a:rect l="0" t="0" r="0" b="0"/>
            <a:pathLst>
              <a:path w="265702" h="342897">
                <a:moveTo>
                  <a:pt x="111410" y="0"/>
                </a:moveTo>
                <a:lnTo>
                  <a:pt x="103191" y="0"/>
                </a:lnTo>
                <a:lnTo>
                  <a:pt x="98392" y="4550"/>
                </a:lnTo>
                <a:lnTo>
                  <a:pt x="97016" y="6843"/>
                </a:lnTo>
                <a:lnTo>
                  <a:pt x="94628" y="15600"/>
                </a:lnTo>
                <a:lnTo>
                  <a:pt x="89822" y="21238"/>
                </a:lnTo>
                <a:lnTo>
                  <a:pt x="82448" y="26266"/>
                </a:lnTo>
                <a:lnTo>
                  <a:pt x="77815" y="28941"/>
                </a:lnTo>
                <a:lnTo>
                  <a:pt x="70126" y="34452"/>
                </a:lnTo>
                <a:lnTo>
                  <a:pt x="66743" y="37256"/>
                </a:lnTo>
                <a:lnTo>
                  <a:pt x="64487" y="40077"/>
                </a:lnTo>
                <a:lnTo>
                  <a:pt x="62983" y="42910"/>
                </a:lnTo>
                <a:lnTo>
                  <a:pt x="61981" y="45752"/>
                </a:lnTo>
                <a:lnTo>
                  <a:pt x="58327" y="51449"/>
                </a:lnTo>
                <a:lnTo>
                  <a:pt x="56019" y="54302"/>
                </a:lnTo>
                <a:lnTo>
                  <a:pt x="54480" y="57156"/>
                </a:lnTo>
                <a:lnTo>
                  <a:pt x="51362" y="65724"/>
                </a:lnTo>
                <a:lnTo>
                  <a:pt x="44829" y="74295"/>
                </a:lnTo>
                <a:lnTo>
                  <a:pt x="36861" y="82867"/>
                </a:lnTo>
                <a:lnTo>
                  <a:pt x="31287" y="88582"/>
                </a:lnTo>
                <a:lnTo>
                  <a:pt x="25635" y="96837"/>
                </a:lnTo>
                <a:lnTo>
                  <a:pt x="20901" y="105904"/>
                </a:lnTo>
                <a:lnTo>
                  <a:pt x="18796" y="113108"/>
                </a:lnTo>
                <a:lnTo>
                  <a:pt x="15321" y="122025"/>
                </a:lnTo>
                <a:lnTo>
                  <a:pt x="11554" y="131385"/>
                </a:lnTo>
                <a:lnTo>
                  <a:pt x="9433" y="142010"/>
                </a:lnTo>
                <a:lnTo>
                  <a:pt x="8937" y="148206"/>
                </a:lnTo>
                <a:lnTo>
                  <a:pt x="6177" y="156674"/>
                </a:lnTo>
                <a:lnTo>
                  <a:pt x="2727" y="165835"/>
                </a:lnTo>
                <a:lnTo>
                  <a:pt x="1194" y="173082"/>
                </a:lnTo>
                <a:lnTo>
                  <a:pt x="513" y="182017"/>
                </a:lnTo>
                <a:lnTo>
                  <a:pt x="210" y="192339"/>
                </a:lnTo>
                <a:lnTo>
                  <a:pt x="0" y="215593"/>
                </a:lnTo>
                <a:lnTo>
                  <a:pt x="2522" y="224724"/>
                </a:lnTo>
                <a:lnTo>
                  <a:pt x="5866" y="234180"/>
                </a:lnTo>
                <a:lnTo>
                  <a:pt x="7352" y="241557"/>
                </a:lnTo>
                <a:lnTo>
                  <a:pt x="10552" y="250551"/>
                </a:lnTo>
                <a:lnTo>
                  <a:pt x="14197" y="259946"/>
                </a:lnTo>
                <a:lnTo>
                  <a:pt x="15817" y="267296"/>
                </a:lnTo>
                <a:lnTo>
                  <a:pt x="19077" y="276278"/>
                </a:lnTo>
                <a:lnTo>
                  <a:pt x="23701" y="285668"/>
                </a:lnTo>
                <a:lnTo>
                  <a:pt x="28931" y="293016"/>
                </a:lnTo>
                <a:lnTo>
                  <a:pt x="36970" y="299457"/>
                </a:lnTo>
                <a:lnTo>
                  <a:pt x="41781" y="302507"/>
                </a:lnTo>
                <a:lnTo>
                  <a:pt x="46893" y="305494"/>
                </a:lnTo>
                <a:lnTo>
                  <a:pt x="52207" y="308437"/>
                </a:lnTo>
                <a:lnTo>
                  <a:pt x="63190" y="314248"/>
                </a:lnTo>
                <a:lnTo>
                  <a:pt x="74422" y="320006"/>
                </a:lnTo>
                <a:lnTo>
                  <a:pt x="79131" y="321922"/>
                </a:lnTo>
                <a:lnTo>
                  <a:pt x="86904" y="324051"/>
                </a:lnTo>
                <a:lnTo>
                  <a:pt x="92215" y="325571"/>
                </a:lnTo>
                <a:lnTo>
                  <a:pt x="105737" y="329801"/>
                </a:lnTo>
                <a:lnTo>
                  <a:pt x="111438" y="331309"/>
                </a:lnTo>
                <a:lnTo>
                  <a:pt x="116191" y="332315"/>
                </a:lnTo>
                <a:lnTo>
                  <a:pt x="120313" y="332986"/>
                </a:lnTo>
                <a:lnTo>
                  <a:pt x="124965" y="333433"/>
                </a:lnTo>
                <a:lnTo>
                  <a:pt x="129972" y="333731"/>
                </a:lnTo>
                <a:lnTo>
                  <a:pt x="140615" y="334062"/>
                </a:lnTo>
                <a:lnTo>
                  <a:pt x="168643" y="334292"/>
                </a:lnTo>
                <a:lnTo>
                  <a:pt x="173378" y="333351"/>
                </a:lnTo>
                <a:lnTo>
                  <a:pt x="181179" y="329766"/>
                </a:lnTo>
                <a:lnTo>
                  <a:pt x="195477" y="322392"/>
                </a:lnTo>
                <a:lnTo>
                  <a:pt x="211778" y="314175"/>
                </a:lnTo>
                <a:lnTo>
                  <a:pt x="216422" y="311367"/>
                </a:lnTo>
                <a:lnTo>
                  <a:pt x="224122" y="305708"/>
                </a:lnTo>
                <a:lnTo>
                  <a:pt x="228462" y="302865"/>
                </a:lnTo>
                <a:lnTo>
                  <a:pt x="233260" y="300017"/>
                </a:lnTo>
                <a:lnTo>
                  <a:pt x="238363" y="297166"/>
                </a:lnTo>
                <a:lnTo>
                  <a:pt x="246574" y="291459"/>
                </a:lnTo>
                <a:lnTo>
                  <a:pt x="253398" y="285747"/>
                </a:lnTo>
                <a:lnTo>
                  <a:pt x="259606" y="280033"/>
                </a:lnTo>
                <a:lnTo>
                  <a:pt x="261642" y="277176"/>
                </a:lnTo>
                <a:lnTo>
                  <a:pt x="263905" y="271462"/>
                </a:lnTo>
                <a:lnTo>
                  <a:pt x="265179" y="262889"/>
                </a:lnTo>
                <a:lnTo>
                  <a:pt x="265556" y="254317"/>
                </a:lnTo>
                <a:lnTo>
                  <a:pt x="265701" y="241723"/>
                </a:lnTo>
                <a:lnTo>
                  <a:pt x="263169" y="238242"/>
                </a:lnTo>
                <a:lnTo>
                  <a:pt x="261160" y="235981"/>
                </a:lnTo>
                <a:lnTo>
                  <a:pt x="258869" y="234473"/>
                </a:lnTo>
                <a:lnTo>
                  <a:pt x="253783" y="232797"/>
                </a:lnTo>
                <a:lnTo>
                  <a:pt x="245564" y="231854"/>
                </a:lnTo>
                <a:lnTo>
                  <a:pt x="239932" y="231634"/>
                </a:lnTo>
                <a:lnTo>
                  <a:pt x="231406" y="231509"/>
                </a:lnTo>
                <a:lnTo>
                  <a:pt x="228555" y="231492"/>
                </a:lnTo>
                <a:lnTo>
                  <a:pt x="225702" y="232433"/>
                </a:lnTo>
                <a:lnTo>
                  <a:pt x="219992" y="236018"/>
                </a:lnTo>
                <a:lnTo>
                  <a:pt x="211739" y="238247"/>
                </a:lnTo>
                <a:lnTo>
                  <a:pt x="206871" y="238841"/>
                </a:lnTo>
                <a:lnTo>
                  <a:pt x="201721" y="240190"/>
                </a:lnTo>
                <a:lnTo>
                  <a:pt x="196382" y="242041"/>
                </a:lnTo>
                <a:lnTo>
                  <a:pt x="190918" y="244228"/>
                </a:lnTo>
                <a:lnTo>
                  <a:pt x="186323" y="246639"/>
                </a:lnTo>
                <a:lnTo>
                  <a:pt x="174353" y="254582"/>
                </a:lnTo>
                <a:lnTo>
                  <a:pt x="169564" y="257351"/>
                </a:lnTo>
                <a:lnTo>
                  <a:pt x="164467" y="260150"/>
                </a:lnTo>
                <a:lnTo>
                  <a:pt x="159164" y="263920"/>
                </a:lnTo>
                <a:lnTo>
                  <a:pt x="153724" y="268339"/>
                </a:lnTo>
                <a:lnTo>
                  <a:pt x="148192" y="273190"/>
                </a:lnTo>
                <a:lnTo>
                  <a:pt x="142045" y="281120"/>
                </a:lnTo>
                <a:lnTo>
                  <a:pt x="138361" y="287820"/>
                </a:lnTo>
                <a:lnTo>
                  <a:pt x="131884" y="296946"/>
                </a:lnTo>
                <a:lnTo>
                  <a:pt x="130035" y="302791"/>
                </a:lnTo>
                <a:lnTo>
                  <a:pt x="128994" y="311436"/>
                </a:lnTo>
                <a:lnTo>
                  <a:pt x="128685" y="320031"/>
                </a:lnTo>
                <a:lnTo>
                  <a:pt x="128556" y="342751"/>
                </a:lnTo>
                <a:lnTo>
                  <a:pt x="135936" y="342887"/>
                </a:lnTo>
                <a:lnTo>
                  <a:pt x="141326" y="342896"/>
                </a:lnTo>
                <a:lnTo>
                  <a:pt x="148836" y="340358"/>
                </a:lnTo>
                <a:lnTo>
                  <a:pt x="153506" y="338347"/>
                </a:lnTo>
                <a:lnTo>
                  <a:pt x="161235" y="336114"/>
                </a:lnTo>
                <a:lnTo>
                  <a:pt x="171418" y="334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42"/>
          <p:cNvSpPr/>
          <p:nvPr/>
        </p:nvSpPr>
        <p:spPr>
          <a:xfrm>
            <a:off x="1263014" y="2143125"/>
            <a:ext cx="265749" cy="171085"/>
          </a:xfrm>
          <a:custGeom>
            <a:avLst/>
            <a:gdLst/>
            <a:ahLst/>
            <a:cxnLst/>
            <a:rect l="0" t="0" r="0" b="0"/>
            <a:pathLst>
              <a:path w="265749" h="171085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7381" y="11931"/>
                </a:lnTo>
                <a:lnTo>
                  <a:pt x="8731" y="14621"/>
                </a:lnTo>
                <a:lnTo>
                  <a:pt x="10583" y="17368"/>
                </a:lnTo>
                <a:lnTo>
                  <a:pt x="12771" y="20151"/>
                </a:lnTo>
                <a:lnTo>
                  <a:pt x="15181" y="22959"/>
                </a:lnTo>
                <a:lnTo>
                  <a:pt x="17741" y="25783"/>
                </a:lnTo>
                <a:lnTo>
                  <a:pt x="20400" y="28618"/>
                </a:lnTo>
                <a:lnTo>
                  <a:pt x="23125" y="30509"/>
                </a:lnTo>
                <a:lnTo>
                  <a:pt x="28693" y="32609"/>
                </a:lnTo>
                <a:lnTo>
                  <a:pt x="36883" y="36083"/>
                </a:lnTo>
                <a:lnTo>
                  <a:pt x="41734" y="38343"/>
                </a:lnTo>
                <a:lnTo>
                  <a:pt x="49664" y="43393"/>
                </a:lnTo>
                <a:lnTo>
                  <a:pt x="53112" y="46074"/>
                </a:lnTo>
                <a:lnTo>
                  <a:pt x="57315" y="48813"/>
                </a:lnTo>
                <a:lnTo>
                  <a:pt x="62023" y="51592"/>
                </a:lnTo>
                <a:lnTo>
                  <a:pt x="67066" y="54397"/>
                </a:lnTo>
                <a:lnTo>
                  <a:pt x="71381" y="57220"/>
                </a:lnTo>
                <a:lnTo>
                  <a:pt x="75210" y="60054"/>
                </a:lnTo>
                <a:lnTo>
                  <a:pt x="78715" y="62896"/>
                </a:lnTo>
                <a:lnTo>
                  <a:pt x="82957" y="66695"/>
                </a:lnTo>
                <a:lnTo>
                  <a:pt x="92750" y="75997"/>
                </a:lnTo>
                <a:lnTo>
                  <a:pt x="98028" y="80192"/>
                </a:lnTo>
                <a:lnTo>
                  <a:pt x="103452" y="83941"/>
                </a:lnTo>
                <a:lnTo>
                  <a:pt x="108974" y="87393"/>
                </a:lnTo>
                <a:lnTo>
                  <a:pt x="115512" y="90647"/>
                </a:lnTo>
                <a:lnTo>
                  <a:pt x="122728" y="93769"/>
                </a:lnTo>
                <a:lnTo>
                  <a:pt x="130396" y="96802"/>
                </a:lnTo>
                <a:lnTo>
                  <a:pt x="137413" y="99777"/>
                </a:lnTo>
                <a:lnTo>
                  <a:pt x="150290" y="105623"/>
                </a:lnTo>
                <a:lnTo>
                  <a:pt x="168250" y="114269"/>
                </a:lnTo>
                <a:lnTo>
                  <a:pt x="185636" y="122863"/>
                </a:lnTo>
                <a:lnTo>
                  <a:pt x="190433" y="125723"/>
                </a:lnTo>
                <a:lnTo>
                  <a:pt x="194583" y="128583"/>
                </a:lnTo>
                <a:lnTo>
                  <a:pt x="198302" y="131442"/>
                </a:lnTo>
                <a:lnTo>
                  <a:pt x="202686" y="133348"/>
                </a:lnTo>
                <a:lnTo>
                  <a:pt x="207514" y="134618"/>
                </a:lnTo>
                <a:lnTo>
                  <a:pt x="212638" y="135465"/>
                </a:lnTo>
                <a:lnTo>
                  <a:pt x="220871" y="138947"/>
                </a:lnTo>
                <a:lnTo>
                  <a:pt x="227705" y="143669"/>
                </a:lnTo>
                <a:lnTo>
                  <a:pt x="233918" y="148943"/>
                </a:lnTo>
                <a:lnTo>
                  <a:pt x="236908" y="151682"/>
                </a:lnTo>
                <a:lnTo>
                  <a:pt x="246875" y="161215"/>
                </a:lnTo>
                <a:lnTo>
                  <a:pt x="248403" y="161769"/>
                </a:lnTo>
                <a:lnTo>
                  <a:pt x="252642" y="162384"/>
                </a:lnTo>
                <a:lnTo>
                  <a:pt x="255106" y="163501"/>
                </a:lnTo>
                <a:lnTo>
                  <a:pt x="262171" y="168671"/>
                </a:lnTo>
                <a:lnTo>
                  <a:pt x="265277" y="171084"/>
                </a:lnTo>
                <a:lnTo>
                  <a:pt x="265539" y="168747"/>
                </a:lnTo>
                <a:lnTo>
                  <a:pt x="265748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43"/>
          <p:cNvSpPr/>
          <p:nvPr/>
        </p:nvSpPr>
        <p:spPr>
          <a:xfrm>
            <a:off x="1331594" y="2117407"/>
            <a:ext cx="145734" cy="231458"/>
          </a:xfrm>
          <a:custGeom>
            <a:avLst/>
            <a:gdLst/>
            <a:ahLst/>
            <a:cxnLst/>
            <a:rect l="0" t="0" r="0" b="0"/>
            <a:pathLst>
              <a:path w="145734" h="231458">
                <a:moveTo>
                  <a:pt x="145733" y="0"/>
                </a:moveTo>
                <a:lnTo>
                  <a:pt x="145733" y="11932"/>
                </a:lnTo>
                <a:lnTo>
                  <a:pt x="144780" y="14622"/>
                </a:lnTo>
                <a:lnTo>
                  <a:pt x="141182" y="20151"/>
                </a:lnTo>
                <a:lnTo>
                  <a:pt x="138889" y="23912"/>
                </a:lnTo>
                <a:lnTo>
                  <a:pt x="136408" y="28324"/>
                </a:lnTo>
                <a:lnTo>
                  <a:pt x="131111" y="38306"/>
                </a:lnTo>
                <a:lnTo>
                  <a:pt x="117114" y="65875"/>
                </a:lnTo>
                <a:lnTo>
                  <a:pt x="113319" y="71539"/>
                </a:lnTo>
                <a:lnTo>
                  <a:pt x="108883" y="77220"/>
                </a:lnTo>
                <a:lnTo>
                  <a:pt x="104022" y="82913"/>
                </a:lnTo>
                <a:lnTo>
                  <a:pt x="99828" y="88613"/>
                </a:lnTo>
                <a:lnTo>
                  <a:pt x="96079" y="94318"/>
                </a:lnTo>
                <a:lnTo>
                  <a:pt x="92628" y="100026"/>
                </a:lnTo>
                <a:lnTo>
                  <a:pt x="83713" y="113988"/>
                </a:lnTo>
                <a:lnTo>
                  <a:pt x="78669" y="121712"/>
                </a:lnTo>
                <a:lnTo>
                  <a:pt x="73401" y="128767"/>
                </a:lnTo>
                <a:lnTo>
                  <a:pt x="67984" y="135375"/>
                </a:lnTo>
                <a:lnTo>
                  <a:pt x="62468" y="141685"/>
                </a:lnTo>
                <a:lnTo>
                  <a:pt x="57838" y="147796"/>
                </a:lnTo>
                <a:lnTo>
                  <a:pt x="53799" y="153776"/>
                </a:lnTo>
                <a:lnTo>
                  <a:pt x="50154" y="159667"/>
                </a:lnTo>
                <a:lnTo>
                  <a:pt x="45818" y="165500"/>
                </a:lnTo>
                <a:lnTo>
                  <a:pt x="41023" y="171293"/>
                </a:lnTo>
                <a:lnTo>
                  <a:pt x="31568" y="181858"/>
                </a:lnTo>
                <a:lnTo>
                  <a:pt x="24190" y="189728"/>
                </a:lnTo>
                <a:lnTo>
                  <a:pt x="14682" y="199514"/>
                </a:lnTo>
                <a:lnTo>
                  <a:pt x="12646" y="202542"/>
                </a:lnTo>
                <a:lnTo>
                  <a:pt x="10383" y="208446"/>
                </a:lnTo>
                <a:lnTo>
                  <a:pt x="6837" y="214245"/>
                </a:lnTo>
                <a:lnTo>
                  <a:pt x="1351" y="221179"/>
                </a:lnTo>
                <a:lnTo>
                  <a:pt x="601" y="22466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144"/>
          <p:cNvSpPr/>
          <p:nvPr/>
        </p:nvSpPr>
        <p:spPr>
          <a:xfrm>
            <a:off x="938451" y="2413001"/>
            <a:ext cx="838914" cy="55880"/>
          </a:xfrm>
          <a:custGeom>
            <a:avLst/>
            <a:gdLst/>
            <a:ahLst/>
            <a:cxnLst/>
            <a:rect l="0" t="0" r="0" b="0"/>
            <a:pathLst>
              <a:path w="838914" h="55880">
                <a:moveTo>
                  <a:pt x="7381" y="55879"/>
                </a:moveTo>
                <a:lnTo>
                  <a:pt x="0" y="55879"/>
                </a:lnTo>
                <a:lnTo>
                  <a:pt x="555" y="54926"/>
                </a:lnTo>
                <a:lnTo>
                  <a:pt x="1878" y="53338"/>
                </a:lnTo>
                <a:lnTo>
                  <a:pt x="3712" y="51328"/>
                </a:lnTo>
                <a:lnTo>
                  <a:pt x="5888" y="49987"/>
                </a:lnTo>
                <a:lnTo>
                  <a:pt x="10845" y="48498"/>
                </a:lnTo>
                <a:lnTo>
                  <a:pt x="36168" y="47376"/>
                </a:lnTo>
                <a:lnTo>
                  <a:pt x="73502" y="47309"/>
                </a:lnTo>
                <a:lnTo>
                  <a:pt x="80037" y="46355"/>
                </a:lnTo>
                <a:lnTo>
                  <a:pt x="87251" y="44767"/>
                </a:lnTo>
                <a:lnTo>
                  <a:pt x="94917" y="42756"/>
                </a:lnTo>
                <a:lnTo>
                  <a:pt x="101934" y="41415"/>
                </a:lnTo>
                <a:lnTo>
                  <a:pt x="114809" y="39926"/>
                </a:lnTo>
                <a:lnTo>
                  <a:pt x="137319" y="39087"/>
                </a:lnTo>
                <a:lnTo>
                  <a:pt x="221717" y="38740"/>
                </a:lnTo>
                <a:lnTo>
                  <a:pt x="238849" y="38736"/>
                </a:lnTo>
                <a:lnTo>
                  <a:pt x="248370" y="37783"/>
                </a:lnTo>
                <a:lnTo>
                  <a:pt x="258528" y="36195"/>
                </a:lnTo>
                <a:lnTo>
                  <a:pt x="269110" y="34184"/>
                </a:lnTo>
                <a:lnTo>
                  <a:pt x="279974" y="32843"/>
                </a:lnTo>
                <a:lnTo>
                  <a:pt x="302206" y="31353"/>
                </a:lnTo>
                <a:lnTo>
                  <a:pt x="322247" y="30691"/>
                </a:lnTo>
                <a:lnTo>
                  <a:pt x="362947" y="30266"/>
                </a:lnTo>
                <a:lnTo>
                  <a:pt x="374917" y="29278"/>
                </a:lnTo>
                <a:lnTo>
                  <a:pt x="387660" y="27668"/>
                </a:lnTo>
                <a:lnTo>
                  <a:pt x="400918" y="25641"/>
                </a:lnTo>
                <a:lnTo>
                  <a:pt x="413566" y="24290"/>
                </a:lnTo>
                <a:lnTo>
                  <a:pt x="437780" y="22789"/>
                </a:lnTo>
                <a:lnTo>
                  <a:pt x="461242" y="22122"/>
                </a:lnTo>
                <a:lnTo>
                  <a:pt x="485322" y="20873"/>
                </a:lnTo>
                <a:lnTo>
                  <a:pt x="498411" y="19207"/>
                </a:lnTo>
                <a:lnTo>
                  <a:pt x="511899" y="17143"/>
                </a:lnTo>
                <a:lnTo>
                  <a:pt x="525654" y="15767"/>
                </a:lnTo>
                <a:lnTo>
                  <a:pt x="539586" y="14850"/>
                </a:lnTo>
                <a:lnTo>
                  <a:pt x="553637" y="14239"/>
                </a:lnTo>
                <a:lnTo>
                  <a:pt x="581949" y="13560"/>
                </a:lnTo>
                <a:lnTo>
                  <a:pt x="596166" y="13378"/>
                </a:lnTo>
                <a:lnTo>
                  <a:pt x="609454" y="12305"/>
                </a:lnTo>
                <a:lnTo>
                  <a:pt x="622123" y="10637"/>
                </a:lnTo>
                <a:lnTo>
                  <a:pt x="634379" y="8573"/>
                </a:lnTo>
                <a:lnTo>
                  <a:pt x="646360" y="7196"/>
                </a:lnTo>
                <a:lnTo>
                  <a:pt x="669832" y="5667"/>
                </a:lnTo>
                <a:lnTo>
                  <a:pt x="692963" y="4987"/>
                </a:lnTo>
                <a:lnTo>
                  <a:pt x="714992" y="3733"/>
                </a:lnTo>
                <a:lnTo>
                  <a:pt x="724867" y="2065"/>
                </a:lnTo>
                <a:lnTo>
                  <a:pt x="734307" y="0"/>
                </a:lnTo>
                <a:lnTo>
                  <a:pt x="752417" y="246"/>
                </a:lnTo>
                <a:lnTo>
                  <a:pt x="761246" y="1645"/>
                </a:lnTo>
                <a:lnTo>
                  <a:pt x="778677" y="3200"/>
                </a:lnTo>
                <a:lnTo>
                  <a:pt x="803112" y="4280"/>
                </a:lnTo>
                <a:lnTo>
                  <a:pt x="823486" y="4422"/>
                </a:lnTo>
                <a:lnTo>
                  <a:pt x="825771" y="5382"/>
                </a:lnTo>
                <a:lnTo>
                  <a:pt x="827294" y="6974"/>
                </a:lnTo>
                <a:lnTo>
                  <a:pt x="828310" y="8988"/>
                </a:lnTo>
                <a:lnTo>
                  <a:pt x="829939" y="10331"/>
                </a:lnTo>
                <a:lnTo>
                  <a:pt x="831978" y="11226"/>
                </a:lnTo>
                <a:lnTo>
                  <a:pt x="838913" y="130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45"/>
          <p:cNvSpPr/>
          <p:nvPr/>
        </p:nvSpPr>
        <p:spPr>
          <a:xfrm>
            <a:off x="1271587" y="2554722"/>
            <a:ext cx="411481" cy="282627"/>
          </a:xfrm>
          <a:custGeom>
            <a:avLst/>
            <a:gdLst/>
            <a:ahLst/>
            <a:cxnLst/>
            <a:rect l="0" t="0" r="0" b="0"/>
            <a:pathLst>
              <a:path w="411481" h="282627">
                <a:moveTo>
                  <a:pt x="0" y="77035"/>
                </a:moveTo>
                <a:lnTo>
                  <a:pt x="0" y="68567"/>
                </a:lnTo>
                <a:lnTo>
                  <a:pt x="4551" y="63943"/>
                </a:lnTo>
                <a:lnTo>
                  <a:pt x="5891" y="61639"/>
                </a:lnTo>
                <a:lnTo>
                  <a:pt x="8731" y="53847"/>
                </a:lnTo>
                <a:lnTo>
                  <a:pt x="12770" y="48314"/>
                </a:lnTo>
                <a:lnTo>
                  <a:pt x="20281" y="42680"/>
                </a:lnTo>
                <a:lnTo>
                  <a:pt x="32679" y="34153"/>
                </a:lnTo>
                <a:lnTo>
                  <a:pt x="40242" y="28449"/>
                </a:lnTo>
                <a:lnTo>
                  <a:pt x="49953" y="22739"/>
                </a:lnTo>
                <a:lnTo>
                  <a:pt x="60619" y="17026"/>
                </a:lnTo>
                <a:lnTo>
                  <a:pt x="66130" y="14169"/>
                </a:lnTo>
                <a:lnTo>
                  <a:pt x="72662" y="12264"/>
                </a:lnTo>
                <a:lnTo>
                  <a:pt x="79873" y="10995"/>
                </a:lnTo>
                <a:lnTo>
                  <a:pt x="87539" y="10148"/>
                </a:lnTo>
                <a:lnTo>
                  <a:pt x="94554" y="8631"/>
                </a:lnTo>
                <a:lnTo>
                  <a:pt x="101136" y="6667"/>
                </a:lnTo>
                <a:lnTo>
                  <a:pt x="107429" y="4406"/>
                </a:lnTo>
                <a:lnTo>
                  <a:pt x="114482" y="2898"/>
                </a:lnTo>
                <a:lnTo>
                  <a:pt x="122041" y="1893"/>
                </a:lnTo>
                <a:lnTo>
                  <a:pt x="129938" y="1223"/>
                </a:lnTo>
                <a:lnTo>
                  <a:pt x="137108" y="776"/>
                </a:lnTo>
                <a:lnTo>
                  <a:pt x="150154" y="280"/>
                </a:lnTo>
                <a:lnTo>
                  <a:pt x="168209" y="0"/>
                </a:lnTo>
                <a:lnTo>
                  <a:pt x="179852" y="2475"/>
                </a:lnTo>
                <a:lnTo>
                  <a:pt x="191377" y="5797"/>
                </a:lnTo>
                <a:lnTo>
                  <a:pt x="202849" y="7274"/>
                </a:lnTo>
                <a:lnTo>
                  <a:pt x="214297" y="10470"/>
                </a:lnTo>
                <a:lnTo>
                  <a:pt x="224783" y="15066"/>
                </a:lnTo>
                <a:lnTo>
                  <a:pt x="236042" y="23008"/>
                </a:lnTo>
                <a:lnTo>
                  <a:pt x="242385" y="28576"/>
                </a:lnTo>
                <a:lnTo>
                  <a:pt x="248379" y="36765"/>
                </a:lnTo>
                <a:lnTo>
                  <a:pt x="251311" y="41616"/>
                </a:lnTo>
                <a:lnTo>
                  <a:pt x="257109" y="49546"/>
                </a:lnTo>
                <a:lnTo>
                  <a:pt x="262861" y="57198"/>
                </a:lnTo>
                <a:lnTo>
                  <a:pt x="265728" y="61905"/>
                </a:lnTo>
                <a:lnTo>
                  <a:pt x="268592" y="66948"/>
                </a:lnTo>
                <a:lnTo>
                  <a:pt x="274314" y="77632"/>
                </a:lnTo>
                <a:lnTo>
                  <a:pt x="277174" y="83148"/>
                </a:lnTo>
                <a:lnTo>
                  <a:pt x="282891" y="91817"/>
                </a:lnTo>
                <a:lnTo>
                  <a:pt x="285749" y="95462"/>
                </a:lnTo>
                <a:lnTo>
                  <a:pt x="287654" y="99797"/>
                </a:lnTo>
                <a:lnTo>
                  <a:pt x="288924" y="104593"/>
                </a:lnTo>
                <a:lnTo>
                  <a:pt x="289771" y="109694"/>
                </a:lnTo>
                <a:lnTo>
                  <a:pt x="290336" y="115000"/>
                </a:lnTo>
                <a:lnTo>
                  <a:pt x="290712" y="120443"/>
                </a:lnTo>
                <a:lnTo>
                  <a:pt x="290963" y="125976"/>
                </a:lnTo>
                <a:lnTo>
                  <a:pt x="290178" y="131570"/>
                </a:lnTo>
                <a:lnTo>
                  <a:pt x="288702" y="137204"/>
                </a:lnTo>
                <a:lnTo>
                  <a:pt x="286765" y="142865"/>
                </a:lnTo>
                <a:lnTo>
                  <a:pt x="285475" y="148544"/>
                </a:lnTo>
                <a:lnTo>
                  <a:pt x="284614" y="154235"/>
                </a:lnTo>
                <a:lnTo>
                  <a:pt x="284040" y="159934"/>
                </a:lnTo>
                <a:lnTo>
                  <a:pt x="281753" y="165639"/>
                </a:lnTo>
                <a:lnTo>
                  <a:pt x="278323" y="171347"/>
                </a:lnTo>
                <a:lnTo>
                  <a:pt x="274131" y="177057"/>
                </a:lnTo>
                <a:lnTo>
                  <a:pt x="270384" y="181816"/>
                </a:lnTo>
                <a:lnTo>
                  <a:pt x="263681" y="189645"/>
                </a:lnTo>
                <a:lnTo>
                  <a:pt x="260560" y="194018"/>
                </a:lnTo>
                <a:lnTo>
                  <a:pt x="257526" y="198839"/>
                </a:lnTo>
                <a:lnTo>
                  <a:pt x="254552" y="203958"/>
                </a:lnTo>
                <a:lnTo>
                  <a:pt x="248707" y="214725"/>
                </a:lnTo>
                <a:lnTo>
                  <a:pt x="245814" y="220263"/>
                </a:lnTo>
                <a:lnTo>
                  <a:pt x="240061" y="228957"/>
                </a:lnTo>
                <a:lnTo>
                  <a:pt x="237193" y="232609"/>
                </a:lnTo>
                <a:lnTo>
                  <a:pt x="228927" y="239206"/>
                </a:lnTo>
                <a:lnTo>
                  <a:pt x="219855" y="245314"/>
                </a:lnTo>
                <a:lnTo>
                  <a:pt x="208441" y="254107"/>
                </a:lnTo>
                <a:lnTo>
                  <a:pt x="198685" y="259874"/>
                </a:lnTo>
                <a:lnTo>
                  <a:pt x="187999" y="265612"/>
                </a:lnTo>
                <a:lnTo>
                  <a:pt x="165617" y="277056"/>
                </a:lnTo>
                <a:lnTo>
                  <a:pt x="154253" y="280234"/>
                </a:lnTo>
                <a:lnTo>
                  <a:pt x="142852" y="281645"/>
                </a:lnTo>
                <a:lnTo>
                  <a:pt x="131435" y="282273"/>
                </a:lnTo>
                <a:lnTo>
                  <a:pt x="120010" y="282552"/>
                </a:lnTo>
                <a:lnTo>
                  <a:pt x="114297" y="282626"/>
                </a:lnTo>
                <a:lnTo>
                  <a:pt x="102869" y="280169"/>
                </a:lnTo>
                <a:lnTo>
                  <a:pt x="89112" y="275381"/>
                </a:lnTo>
                <a:lnTo>
                  <a:pt x="82177" y="270001"/>
                </a:lnTo>
                <a:lnTo>
                  <a:pt x="80503" y="267592"/>
                </a:lnTo>
                <a:lnTo>
                  <a:pt x="78641" y="262374"/>
                </a:lnTo>
                <a:lnTo>
                  <a:pt x="77594" y="254082"/>
                </a:lnTo>
                <a:lnTo>
                  <a:pt x="77283" y="245593"/>
                </a:lnTo>
                <a:lnTo>
                  <a:pt x="78192" y="242747"/>
                </a:lnTo>
                <a:lnTo>
                  <a:pt x="81742" y="237045"/>
                </a:lnTo>
                <a:lnTo>
                  <a:pt x="86495" y="228795"/>
                </a:lnTo>
                <a:lnTo>
                  <a:pt x="89096" y="223929"/>
                </a:lnTo>
                <a:lnTo>
                  <a:pt x="97065" y="215981"/>
                </a:lnTo>
                <a:lnTo>
                  <a:pt x="106958" y="208321"/>
                </a:lnTo>
                <a:lnTo>
                  <a:pt x="112263" y="203612"/>
                </a:lnTo>
                <a:lnTo>
                  <a:pt x="117704" y="198567"/>
                </a:lnTo>
                <a:lnTo>
                  <a:pt x="128830" y="190422"/>
                </a:lnTo>
                <a:lnTo>
                  <a:pt x="141078" y="183627"/>
                </a:lnTo>
                <a:lnTo>
                  <a:pt x="148344" y="180481"/>
                </a:lnTo>
                <a:lnTo>
                  <a:pt x="156046" y="177431"/>
                </a:lnTo>
                <a:lnTo>
                  <a:pt x="164038" y="175398"/>
                </a:lnTo>
                <a:lnTo>
                  <a:pt x="172224" y="174043"/>
                </a:lnTo>
                <a:lnTo>
                  <a:pt x="180538" y="173140"/>
                </a:lnTo>
                <a:lnTo>
                  <a:pt x="188939" y="171585"/>
                </a:lnTo>
                <a:lnTo>
                  <a:pt x="197397" y="169596"/>
                </a:lnTo>
                <a:lnTo>
                  <a:pt x="205893" y="167317"/>
                </a:lnTo>
                <a:lnTo>
                  <a:pt x="214414" y="165798"/>
                </a:lnTo>
                <a:lnTo>
                  <a:pt x="222953" y="164786"/>
                </a:lnTo>
                <a:lnTo>
                  <a:pt x="231503" y="164111"/>
                </a:lnTo>
                <a:lnTo>
                  <a:pt x="239108" y="164613"/>
                </a:lnTo>
                <a:lnTo>
                  <a:pt x="246083" y="165900"/>
                </a:lnTo>
                <a:lnTo>
                  <a:pt x="258913" y="168918"/>
                </a:lnTo>
                <a:lnTo>
                  <a:pt x="270965" y="170259"/>
                </a:lnTo>
                <a:lnTo>
                  <a:pt x="282671" y="173396"/>
                </a:lnTo>
                <a:lnTo>
                  <a:pt x="294224" y="177964"/>
                </a:lnTo>
                <a:lnTo>
                  <a:pt x="305709" y="183170"/>
                </a:lnTo>
                <a:lnTo>
                  <a:pt x="322885" y="191456"/>
                </a:lnTo>
                <a:lnTo>
                  <a:pt x="335488" y="199943"/>
                </a:lnTo>
                <a:lnTo>
                  <a:pt x="345255" y="208491"/>
                </a:lnTo>
                <a:lnTo>
                  <a:pt x="351249" y="216740"/>
                </a:lnTo>
                <a:lnTo>
                  <a:pt x="354181" y="221606"/>
                </a:lnTo>
                <a:lnTo>
                  <a:pt x="357088" y="224851"/>
                </a:lnTo>
                <a:lnTo>
                  <a:pt x="359979" y="227014"/>
                </a:lnTo>
                <a:lnTo>
                  <a:pt x="365731" y="230370"/>
                </a:lnTo>
                <a:lnTo>
                  <a:pt x="374324" y="237614"/>
                </a:lnTo>
                <a:lnTo>
                  <a:pt x="382902" y="245793"/>
                </a:lnTo>
                <a:lnTo>
                  <a:pt x="388619" y="251416"/>
                </a:lnTo>
                <a:lnTo>
                  <a:pt x="391477" y="253297"/>
                </a:lnTo>
                <a:lnTo>
                  <a:pt x="397192" y="255386"/>
                </a:lnTo>
                <a:lnTo>
                  <a:pt x="399097" y="256896"/>
                </a:lnTo>
                <a:lnTo>
                  <a:pt x="400367" y="258855"/>
                </a:lnTo>
                <a:lnTo>
                  <a:pt x="401214" y="261113"/>
                </a:lnTo>
                <a:lnTo>
                  <a:pt x="402731" y="262619"/>
                </a:lnTo>
                <a:lnTo>
                  <a:pt x="404695" y="263623"/>
                </a:lnTo>
                <a:lnTo>
                  <a:pt x="411480" y="2656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146"/>
          <p:cNvSpPr/>
          <p:nvPr/>
        </p:nvSpPr>
        <p:spPr>
          <a:xfrm>
            <a:off x="2077402" y="2391727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113149" y="8573"/>
                </a:lnTo>
                <a:lnTo>
                  <a:pt x="121153" y="7620"/>
                </a:lnTo>
                <a:lnTo>
                  <a:pt x="129346" y="6033"/>
                </a:lnTo>
                <a:lnTo>
                  <a:pt x="137666" y="4022"/>
                </a:lnTo>
                <a:lnTo>
                  <a:pt x="145117" y="2681"/>
                </a:lnTo>
                <a:lnTo>
                  <a:pt x="151990" y="1787"/>
                </a:lnTo>
                <a:lnTo>
                  <a:pt x="158477" y="1192"/>
                </a:lnTo>
                <a:lnTo>
                  <a:pt x="165658" y="794"/>
                </a:lnTo>
                <a:lnTo>
                  <a:pt x="181258" y="353"/>
                </a:lnTo>
                <a:lnTo>
                  <a:pt x="219589" y="2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147"/>
          <p:cNvSpPr/>
          <p:nvPr/>
        </p:nvSpPr>
        <p:spPr>
          <a:xfrm>
            <a:off x="2214562" y="2297430"/>
            <a:ext cx="68581" cy="197168"/>
          </a:xfrm>
          <a:custGeom>
            <a:avLst/>
            <a:gdLst/>
            <a:ahLst/>
            <a:cxnLst/>
            <a:rect l="0" t="0" r="0" b="0"/>
            <a:pathLst>
              <a:path w="68581" h="197168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844" y="22959"/>
                </a:lnTo>
                <a:lnTo>
                  <a:pt x="9325" y="25783"/>
                </a:lnTo>
                <a:lnTo>
                  <a:pt x="11932" y="28619"/>
                </a:lnTo>
                <a:lnTo>
                  <a:pt x="13669" y="31461"/>
                </a:lnTo>
                <a:lnTo>
                  <a:pt x="15600" y="37160"/>
                </a:lnTo>
                <a:lnTo>
                  <a:pt x="17068" y="40966"/>
                </a:lnTo>
                <a:lnTo>
                  <a:pt x="18998" y="45408"/>
                </a:lnTo>
                <a:lnTo>
                  <a:pt x="21238" y="50274"/>
                </a:lnTo>
                <a:lnTo>
                  <a:pt x="23684" y="54471"/>
                </a:lnTo>
                <a:lnTo>
                  <a:pt x="26267" y="58221"/>
                </a:lnTo>
                <a:lnTo>
                  <a:pt x="28941" y="61674"/>
                </a:lnTo>
                <a:lnTo>
                  <a:pt x="30724" y="65881"/>
                </a:lnTo>
                <a:lnTo>
                  <a:pt x="31913" y="70590"/>
                </a:lnTo>
                <a:lnTo>
                  <a:pt x="32705" y="75635"/>
                </a:lnTo>
                <a:lnTo>
                  <a:pt x="34186" y="79951"/>
                </a:lnTo>
                <a:lnTo>
                  <a:pt x="36126" y="83780"/>
                </a:lnTo>
                <a:lnTo>
                  <a:pt x="38371" y="87286"/>
                </a:lnTo>
                <a:lnTo>
                  <a:pt x="39868" y="91528"/>
                </a:lnTo>
                <a:lnTo>
                  <a:pt x="40866" y="96261"/>
                </a:lnTo>
                <a:lnTo>
                  <a:pt x="41532" y="101321"/>
                </a:lnTo>
                <a:lnTo>
                  <a:pt x="41975" y="105647"/>
                </a:lnTo>
                <a:lnTo>
                  <a:pt x="42271" y="109484"/>
                </a:lnTo>
                <a:lnTo>
                  <a:pt x="42468" y="112994"/>
                </a:lnTo>
                <a:lnTo>
                  <a:pt x="43552" y="117239"/>
                </a:lnTo>
                <a:lnTo>
                  <a:pt x="45227" y="121975"/>
                </a:lnTo>
                <a:lnTo>
                  <a:pt x="47297" y="127036"/>
                </a:lnTo>
                <a:lnTo>
                  <a:pt x="48676" y="131363"/>
                </a:lnTo>
                <a:lnTo>
                  <a:pt x="49596" y="135200"/>
                </a:lnTo>
                <a:lnTo>
                  <a:pt x="50209" y="138711"/>
                </a:lnTo>
                <a:lnTo>
                  <a:pt x="51570" y="142956"/>
                </a:lnTo>
                <a:lnTo>
                  <a:pt x="53430" y="147692"/>
                </a:lnTo>
                <a:lnTo>
                  <a:pt x="55623" y="152753"/>
                </a:lnTo>
                <a:lnTo>
                  <a:pt x="57084" y="157081"/>
                </a:lnTo>
                <a:lnTo>
                  <a:pt x="58059" y="160918"/>
                </a:lnTo>
                <a:lnTo>
                  <a:pt x="58708" y="164428"/>
                </a:lnTo>
                <a:lnTo>
                  <a:pt x="59141" y="167721"/>
                </a:lnTo>
                <a:lnTo>
                  <a:pt x="59430" y="170869"/>
                </a:lnTo>
                <a:lnTo>
                  <a:pt x="59893" y="178214"/>
                </a:lnTo>
                <a:lnTo>
                  <a:pt x="59974" y="184037"/>
                </a:lnTo>
                <a:lnTo>
                  <a:pt x="60007" y="197059"/>
                </a:lnTo>
                <a:lnTo>
                  <a:pt x="60960" y="197095"/>
                </a:lnTo>
                <a:lnTo>
                  <a:pt x="68580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148"/>
          <p:cNvSpPr/>
          <p:nvPr/>
        </p:nvSpPr>
        <p:spPr>
          <a:xfrm>
            <a:off x="2806064" y="2074545"/>
            <a:ext cx="111058" cy="231458"/>
          </a:xfrm>
          <a:custGeom>
            <a:avLst/>
            <a:gdLst/>
            <a:ahLst/>
            <a:cxnLst/>
            <a:rect l="0" t="0" r="0" b="0"/>
            <a:pathLst>
              <a:path w="111058" h="231458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2"/>
                </a:lnTo>
                <a:lnTo>
                  <a:pt x="4551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779" y="15346"/>
                </a:lnTo>
                <a:lnTo>
                  <a:pt x="8220" y="20473"/>
                </a:lnTo>
                <a:lnTo>
                  <a:pt x="8416" y="25926"/>
                </a:lnTo>
                <a:lnTo>
                  <a:pt x="8468" y="28714"/>
                </a:lnTo>
                <a:lnTo>
                  <a:pt x="9456" y="31525"/>
                </a:lnTo>
                <a:lnTo>
                  <a:pt x="11066" y="34352"/>
                </a:lnTo>
                <a:lnTo>
                  <a:pt x="13093" y="37188"/>
                </a:lnTo>
                <a:lnTo>
                  <a:pt x="15396" y="40985"/>
                </a:lnTo>
                <a:lnTo>
                  <a:pt x="17884" y="45420"/>
                </a:lnTo>
                <a:lnTo>
                  <a:pt x="20495" y="50283"/>
                </a:lnTo>
                <a:lnTo>
                  <a:pt x="22236" y="54477"/>
                </a:lnTo>
                <a:lnTo>
                  <a:pt x="24170" y="61676"/>
                </a:lnTo>
                <a:lnTo>
                  <a:pt x="25639" y="65883"/>
                </a:lnTo>
                <a:lnTo>
                  <a:pt x="27570" y="70592"/>
                </a:lnTo>
                <a:lnTo>
                  <a:pt x="29810" y="75636"/>
                </a:lnTo>
                <a:lnTo>
                  <a:pt x="34839" y="86321"/>
                </a:lnTo>
                <a:lnTo>
                  <a:pt x="71441" y="160023"/>
                </a:lnTo>
                <a:lnTo>
                  <a:pt x="73345" y="165737"/>
                </a:lnTo>
                <a:lnTo>
                  <a:pt x="74614" y="171451"/>
                </a:lnTo>
                <a:lnTo>
                  <a:pt x="75461" y="177166"/>
                </a:lnTo>
                <a:lnTo>
                  <a:pt x="77930" y="181928"/>
                </a:lnTo>
                <a:lnTo>
                  <a:pt x="81481" y="186055"/>
                </a:lnTo>
                <a:lnTo>
                  <a:pt x="85753" y="189759"/>
                </a:lnTo>
                <a:lnTo>
                  <a:pt x="88601" y="193181"/>
                </a:lnTo>
                <a:lnTo>
                  <a:pt x="91766" y="199523"/>
                </a:lnTo>
                <a:lnTo>
                  <a:pt x="93173" y="205517"/>
                </a:lnTo>
                <a:lnTo>
                  <a:pt x="93548" y="208448"/>
                </a:lnTo>
                <a:lnTo>
                  <a:pt x="94750" y="211355"/>
                </a:lnTo>
                <a:lnTo>
                  <a:pt x="96505" y="214246"/>
                </a:lnTo>
                <a:lnTo>
                  <a:pt x="101613" y="221178"/>
                </a:lnTo>
                <a:lnTo>
                  <a:pt x="104852" y="224666"/>
                </a:lnTo>
                <a:lnTo>
                  <a:pt x="111057" y="231060"/>
                </a:lnTo>
                <a:lnTo>
                  <a:pt x="108732" y="231280"/>
                </a:lnTo>
                <a:lnTo>
                  <a:pt x="102871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149"/>
          <p:cNvSpPr/>
          <p:nvPr/>
        </p:nvSpPr>
        <p:spPr>
          <a:xfrm>
            <a:off x="2951797" y="2040371"/>
            <a:ext cx="367234" cy="231234"/>
          </a:xfrm>
          <a:custGeom>
            <a:avLst/>
            <a:gdLst/>
            <a:ahLst/>
            <a:cxnLst/>
            <a:rect l="0" t="0" r="0" b="0"/>
            <a:pathLst>
              <a:path w="367234" h="231234">
                <a:moveTo>
                  <a:pt x="0" y="68464"/>
                </a:moveTo>
                <a:lnTo>
                  <a:pt x="0" y="52863"/>
                </a:lnTo>
                <a:lnTo>
                  <a:pt x="953" y="52348"/>
                </a:lnTo>
                <a:lnTo>
                  <a:pt x="4551" y="51776"/>
                </a:lnTo>
                <a:lnTo>
                  <a:pt x="5892" y="50671"/>
                </a:lnTo>
                <a:lnTo>
                  <a:pt x="6785" y="48982"/>
                </a:lnTo>
                <a:lnTo>
                  <a:pt x="7381" y="46903"/>
                </a:lnTo>
                <a:lnTo>
                  <a:pt x="10583" y="42054"/>
                </a:lnTo>
                <a:lnTo>
                  <a:pt x="12770" y="39427"/>
                </a:lnTo>
                <a:lnTo>
                  <a:pt x="14228" y="36723"/>
                </a:lnTo>
                <a:lnTo>
                  <a:pt x="15849" y="31179"/>
                </a:lnTo>
                <a:lnTo>
                  <a:pt x="17233" y="29320"/>
                </a:lnTo>
                <a:lnTo>
                  <a:pt x="19109" y="28080"/>
                </a:lnTo>
                <a:lnTo>
                  <a:pt x="21312" y="27254"/>
                </a:lnTo>
                <a:lnTo>
                  <a:pt x="28963" y="21540"/>
                </a:lnTo>
                <a:lnTo>
                  <a:pt x="37002" y="16494"/>
                </a:lnTo>
                <a:lnTo>
                  <a:pt x="45973" y="12028"/>
                </a:lnTo>
                <a:lnTo>
                  <a:pt x="57331" y="8562"/>
                </a:lnTo>
                <a:lnTo>
                  <a:pt x="67073" y="4376"/>
                </a:lnTo>
                <a:lnTo>
                  <a:pt x="77753" y="1880"/>
                </a:lnTo>
                <a:lnTo>
                  <a:pt x="83267" y="1215"/>
                </a:lnTo>
                <a:lnTo>
                  <a:pt x="89802" y="771"/>
                </a:lnTo>
                <a:lnTo>
                  <a:pt x="97015" y="475"/>
                </a:lnTo>
                <a:lnTo>
                  <a:pt x="120023" y="0"/>
                </a:lnTo>
                <a:lnTo>
                  <a:pt x="129861" y="2476"/>
                </a:lnTo>
                <a:lnTo>
                  <a:pt x="140583" y="5798"/>
                </a:lnTo>
                <a:lnTo>
                  <a:pt x="151699" y="7275"/>
                </a:lnTo>
                <a:lnTo>
                  <a:pt x="160449" y="10471"/>
                </a:lnTo>
                <a:lnTo>
                  <a:pt x="170731" y="17626"/>
                </a:lnTo>
                <a:lnTo>
                  <a:pt x="173828" y="20284"/>
                </a:lnTo>
                <a:lnTo>
                  <a:pt x="176845" y="23961"/>
                </a:lnTo>
                <a:lnTo>
                  <a:pt x="179809" y="28318"/>
                </a:lnTo>
                <a:lnTo>
                  <a:pt x="182738" y="33127"/>
                </a:lnTo>
                <a:lnTo>
                  <a:pt x="184690" y="38238"/>
                </a:lnTo>
                <a:lnTo>
                  <a:pt x="185992" y="43551"/>
                </a:lnTo>
                <a:lnTo>
                  <a:pt x="186860" y="48998"/>
                </a:lnTo>
                <a:lnTo>
                  <a:pt x="187438" y="54534"/>
                </a:lnTo>
                <a:lnTo>
                  <a:pt x="187824" y="60130"/>
                </a:lnTo>
                <a:lnTo>
                  <a:pt x="188081" y="65765"/>
                </a:lnTo>
                <a:lnTo>
                  <a:pt x="188367" y="77107"/>
                </a:lnTo>
                <a:lnTo>
                  <a:pt x="188443" y="82798"/>
                </a:lnTo>
                <a:lnTo>
                  <a:pt x="187541" y="88498"/>
                </a:lnTo>
                <a:lnTo>
                  <a:pt x="185988" y="94202"/>
                </a:lnTo>
                <a:lnTo>
                  <a:pt x="183999" y="99910"/>
                </a:lnTo>
                <a:lnTo>
                  <a:pt x="180769" y="105620"/>
                </a:lnTo>
                <a:lnTo>
                  <a:pt x="176710" y="111332"/>
                </a:lnTo>
                <a:lnTo>
                  <a:pt x="172099" y="117045"/>
                </a:lnTo>
                <a:lnTo>
                  <a:pt x="168073" y="122759"/>
                </a:lnTo>
                <a:lnTo>
                  <a:pt x="164436" y="128473"/>
                </a:lnTo>
                <a:lnTo>
                  <a:pt x="161059" y="134187"/>
                </a:lnTo>
                <a:lnTo>
                  <a:pt x="157855" y="138949"/>
                </a:lnTo>
                <a:lnTo>
                  <a:pt x="154767" y="143077"/>
                </a:lnTo>
                <a:lnTo>
                  <a:pt x="151755" y="146781"/>
                </a:lnTo>
                <a:lnTo>
                  <a:pt x="147843" y="151155"/>
                </a:lnTo>
                <a:lnTo>
                  <a:pt x="138415" y="161095"/>
                </a:lnTo>
                <a:lnTo>
                  <a:pt x="114541" y="185356"/>
                </a:lnTo>
                <a:lnTo>
                  <a:pt x="108692" y="191218"/>
                </a:lnTo>
                <a:lnTo>
                  <a:pt x="106751" y="194115"/>
                </a:lnTo>
                <a:lnTo>
                  <a:pt x="104595" y="199874"/>
                </a:lnTo>
                <a:lnTo>
                  <a:pt x="101097" y="205608"/>
                </a:lnTo>
                <a:lnTo>
                  <a:pt x="94696" y="213693"/>
                </a:lnTo>
                <a:lnTo>
                  <a:pt x="94350" y="220915"/>
                </a:lnTo>
                <a:lnTo>
                  <a:pt x="94301" y="227211"/>
                </a:lnTo>
                <a:lnTo>
                  <a:pt x="95252" y="228587"/>
                </a:lnTo>
                <a:lnTo>
                  <a:pt x="96839" y="229506"/>
                </a:lnTo>
                <a:lnTo>
                  <a:pt x="101142" y="230525"/>
                </a:lnTo>
                <a:lnTo>
                  <a:pt x="111666" y="231180"/>
                </a:lnTo>
                <a:lnTo>
                  <a:pt x="114449" y="231233"/>
                </a:lnTo>
                <a:lnTo>
                  <a:pt x="122621" y="228753"/>
                </a:lnTo>
                <a:lnTo>
                  <a:pt x="132603" y="225428"/>
                </a:lnTo>
                <a:lnTo>
                  <a:pt x="143390" y="223951"/>
                </a:lnTo>
                <a:lnTo>
                  <a:pt x="154534" y="220754"/>
                </a:lnTo>
                <a:lnTo>
                  <a:pt x="160173" y="218568"/>
                </a:lnTo>
                <a:lnTo>
                  <a:pt x="166789" y="217111"/>
                </a:lnTo>
                <a:lnTo>
                  <a:pt x="174058" y="216139"/>
                </a:lnTo>
                <a:lnTo>
                  <a:pt x="181761" y="215492"/>
                </a:lnTo>
                <a:lnTo>
                  <a:pt x="188801" y="214107"/>
                </a:lnTo>
                <a:lnTo>
                  <a:pt x="195400" y="212232"/>
                </a:lnTo>
                <a:lnTo>
                  <a:pt x="201704" y="210029"/>
                </a:lnTo>
                <a:lnTo>
                  <a:pt x="208764" y="208561"/>
                </a:lnTo>
                <a:lnTo>
                  <a:pt x="216329" y="207581"/>
                </a:lnTo>
                <a:lnTo>
                  <a:pt x="224229" y="206929"/>
                </a:lnTo>
                <a:lnTo>
                  <a:pt x="232353" y="205541"/>
                </a:lnTo>
                <a:lnTo>
                  <a:pt x="240627" y="203664"/>
                </a:lnTo>
                <a:lnTo>
                  <a:pt x="249001" y="201459"/>
                </a:lnTo>
                <a:lnTo>
                  <a:pt x="256488" y="199038"/>
                </a:lnTo>
                <a:lnTo>
                  <a:pt x="263385" y="196470"/>
                </a:lnTo>
                <a:lnTo>
                  <a:pt x="269887" y="193806"/>
                </a:lnTo>
                <a:lnTo>
                  <a:pt x="276127" y="192030"/>
                </a:lnTo>
                <a:lnTo>
                  <a:pt x="282192" y="190847"/>
                </a:lnTo>
                <a:lnTo>
                  <a:pt x="288141" y="190057"/>
                </a:lnTo>
                <a:lnTo>
                  <a:pt x="294012" y="189531"/>
                </a:lnTo>
                <a:lnTo>
                  <a:pt x="299830" y="189180"/>
                </a:lnTo>
                <a:lnTo>
                  <a:pt x="305614" y="188946"/>
                </a:lnTo>
                <a:lnTo>
                  <a:pt x="311375" y="187838"/>
                </a:lnTo>
                <a:lnTo>
                  <a:pt x="317121" y="186146"/>
                </a:lnTo>
                <a:lnTo>
                  <a:pt x="328585" y="182680"/>
                </a:lnTo>
                <a:lnTo>
                  <a:pt x="340030" y="181139"/>
                </a:lnTo>
                <a:lnTo>
                  <a:pt x="348927" y="180454"/>
                </a:lnTo>
                <a:lnTo>
                  <a:pt x="357849" y="180014"/>
                </a:lnTo>
                <a:lnTo>
                  <a:pt x="359533" y="180931"/>
                </a:lnTo>
                <a:lnTo>
                  <a:pt x="367233" y="187297"/>
                </a:lnTo>
                <a:lnTo>
                  <a:pt x="366742" y="188643"/>
                </a:lnTo>
                <a:lnTo>
                  <a:pt x="361650" y="195108"/>
                </a:lnTo>
                <a:lnTo>
                  <a:pt x="360045" y="1970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50"/>
          <p:cNvSpPr/>
          <p:nvPr/>
        </p:nvSpPr>
        <p:spPr>
          <a:xfrm>
            <a:off x="2857500" y="2331720"/>
            <a:ext cx="565785" cy="85726"/>
          </a:xfrm>
          <a:custGeom>
            <a:avLst/>
            <a:gdLst/>
            <a:ahLst/>
            <a:cxnLst/>
            <a:rect l="0" t="0" r="0" b="0"/>
            <a:pathLst>
              <a:path w="565785" h="85726">
                <a:moveTo>
                  <a:pt x="0" y="85725"/>
                </a:moveTo>
                <a:lnTo>
                  <a:pt x="4550" y="81174"/>
                </a:lnTo>
                <a:lnTo>
                  <a:pt x="6843" y="79833"/>
                </a:lnTo>
                <a:lnTo>
                  <a:pt x="11931" y="78344"/>
                </a:lnTo>
                <a:lnTo>
                  <a:pt x="24702" y="77505"/>
                </a:lnTo>
                <a:lnTo>
                  <a:pt x="29803" y="76435"/>
                </a:lnTo>
                <a:lnTo>
                  <a:pt x="35108" y="74769"/>
                </a:lnTo>
                <a:lnTo>
                  <a:pt x="40550" y="72706"/>
                </a:lnTo>
                <a:lnTo>
                  <a:pt x="54217" y="67874"/>
                </a:lnTo>
                <a:lnTo>
                  <a:pt x="61862" y="65251"/>
                </a:lnTo>
                <a:lnTo>
                  <a:pt x="69816" y="63503"/>
                </a:lnTo>
                <a:lnTo>
                  <a:pt x="86274" y="61561"/>
                </a:lnTo>
                <a:lnTo>
                  <a:pt x="95616" y="60090"/>
                </a:lnTo>
                <a:lnTo>
                  <a:pt x="105654" y="58158"/>
                </a:lnTo>
                <a:lnTo>
                  <a:pt x="126967" y="53470"/>
                </a:lnTo>
                <a:lnTo>
                  <a:pt x="183043" y="39896"/>
                </a:lnTo>
                <a:lnTo>
                  <a:pt x="194418" y="38027"/>
                </a:lnTo>
                <a:lnTo>
                  <a:pt x="205812" y="36781"/>
                </a:lnTo>
                <a:lnTo>
                  <a:pt x="217218" y="35951"/>
                </a:lnTo>
                <a:lnTo>
                  <a:pt x="228632" y="34445"/>
                </a:lnTo>
                <a:lnTo>
                  <a:pt x="240051" y="32488"/>
                </a:lnTo>
                <a:lnTo>
                  <a:pt x="251474" y="30231"/>
                </a:lnTo>
                <a:lnTo>
                  <a:pt x="262899" y="28726"/>
                </a:lnTo>
                <a:lnTo>
                  <a:pt x="274326" y="27723"/>
                </a:lnTo>
                <a:lnTo>
                  <a:pt x="285754" y="27054"/>
                </a:lnTo>
                <a:lnTo>
                  <a:pt x="306072" y="26311"/>
                </a:lnTo>
                <a:lnTo>
                  <a:pt x="315490" y="26113"/>
                </a:lnTo>
                <a:lnTo>
                  <a:pt x="325579" y="25029"/>
                </a:lnTo>
                <a:lnTo>
                  <a:pt x="336115" y="23353"/>
                </a:lnTo>
                <a:lnTo>
                  <a:pt x="346949" y="21284"/>
                </a:lnTo>
                <a:lnTo>
                  <a:pt x="357982" y="19904"/>
                </a:lnTo>
                <a:lnTo>
                  <a:pt x="369147" y="18984"/>
                </a:lnTo>
                <a:lnTo>
                  <a:pt x="380400" y="18371"/>
                </a:lnTo>
                <a:lnTo>
                  <a:pt x="400524" y="17690"/>
                </a:lnTo>
                <a:lnTo>
                  <a:pt x="409891" y="17508"/>
                </a:lnTo>
                <a:lnTo>
                  <a:pt x="419945" y="16434"/>
                </a:lnTo>
                <a:lnTo>
                  <a:pt x="430458" y="14766"/>
                </a:lnTo>
                <a:lnTo>
                  <a:pt x="441277" y="12701"/>
                </a:lnTo>
                <a:lnTo>
                  <a:pt x="458378" y="10407"/>
                </a:lnTo>
                <a:lnTo>
                  <a:pt x="473281" y="8435"/>
                </a:lnTo>
                <a:lnTo>
                  <a:pt x="481255" y="6576"/>
                </a:lnTo>
                <a:lnTo>
                  <a:pt x="489429" y="4384"/>
                </a:lnTo>
                <a:lnTo>
                  <a:pt x="501051" y="1948"/>
                </a:lnTo>
                <a:lnTo>
                  <a:pt x="515489" y="577"/>
                </a:lnTo>
                <a:lnTo>
                  <a:pt x="531832" y="171"/>
                </a:lnTo>
                <a:lnTo>
                  <a:pt x="56578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51"/>
          <p:cNvSpPr/>
          <p:nvPr/>
        </p:nvSpPr>
        <p:spPr>
          <a:xfrm>
            <a:off x="3088991" y="2503522"/>
            <a:ext cx="299493" cy="282541"/>
          </a:xfrm>
          <a:custGeom>
            <a:avLst/>
            <a:gdLst/>
            <a:ahLst/>
            <a:cxnLst/>
            <a:rect l="0" t="0" r="0" b="0"/>
            <a:pathLst>
              <a:path w="299493" h="282541">
                <a:moveTo>
                  <a:pt x="42828" y="8220"/>
                </a:moveTo>
                <a:lnTo>
                  <a:pt x="35448" y="839"/>
                </a:lnTo>
                <a:lnTo>
                  <a:pt x="32246" y="177"/>
                </a:lnTo>
                <a:lnTo>
                  <a:pt x="30058" y="0"/>
                </a:lnTo>
                <a:lnTo>
                  <a:pt x="28600" y="835"/>
                </a:lnTo>
                <a:lnTo>
                  <a:pt x="27628" y="2345"/>
                </a:lnTo>
                <a:lnTo>
                  <a:pt x="25797" y="7876"/>
                </a:lnTo>
                <a:lnTo>
                  <a:pt x="25693" y="15571"/>
                </a:lnTo>
                <a:lnTo>
                  <a:pt x="25684" y="28617"/>
                </a:lnTo>
                <a:lnTo>
                  <a:pt x="24732" y="31343"/>
                </a:lnTo>
                <a:lnTo>
                  <a:pt x="21133" y="36912"/>
                </a:lnTo>
                <a:lnTo>
                  <a:pt x="18898" y="45102"/>
                </a:lnTo>
                <a:lnTo>
                  <a:pt x="18303" y="49953"/>
                </a:lnTo>
                <a:lnTo>
                  <a:pt x="16953" y="54139"/>
                </a:lnTo>
                <a:lnTo>
                  <a:pt x="12913" y="61331"/>
                </a:lnTo>
                <a:lnTo>
                  <a:pt x="10483" y="67703"/>
                </a:lnTo>
                <a:lnTo>
                  <a:pt x="9835" y="70735"/>
                </a:lnTo>
                <a:lnTo>
                  <a:pt x="6575" y="76644"/>
                </a:lnTo>
                <a:lnTo>
                  <a:pt x="4372" y="79554"/>
                </a:lnTo>
                <a:lnTo>
                  <a:pt x="1924" y="85326"/>
                </a:lnTo>
                <a:lnTo>
                  <a:pt x="836" y="92020"/>
                </a:lnTo>
                <a:lnTo>
                  <a:pt x="546" y="96472"/>
                </a:lnTo>
                <a:lnTo>
                  <a:pt x="224" y="105545"/>
                </a:lnTo>
                <a:lnTo>
                  <a:pt x="42" y="116961"/>
                </a:lnTo>
                <a:lnTo>
                  <a:pt x="0" y="126717"/>
                </a:lnTo>
                <a:lnTo>
                  <a:pt x="941" y="131033"/>
                </a:lnTo>
                <a:lnTo>
                  <a:pt x="4527" y="138369"/>
                </a:lnTo>
                <a:lnTo>
                  <a:pt x="5864" y="142611"/>
                </a:lnTo>
                <a:lnTo>
                  <a:pt x="6756" y="147344"/>
                </a:lnTo>
                <a:lnTo>
                  <a:pt x="7350" y="152404"/>
                </a:lnTo>
                <a:lnTo>
                  <a:pt x="8698" y="156730"/>
                </a:lnTo>
                <a:lnTo>
                  <a:pt x="12737" y="164077"/>
                </a:lnTo>
                <a:lnTo>
                  <a:pt x="14195" y="168322"/>
                </a:lnTo>
                <a:lnTo>
                  <a:pt x="15167" y="173058"/>
                </a:lnTo>
                <a:lnTo>
                  <a:pt x="15815" y="178119"/>
                </a:lnTo>
                <a:lnTo>
                  <a:pt x="17200" y="183399"/>
                </a:lnTo>
                <a:lnTo>
                  <a:pt x="19075" y="188823"/>
                </a:lnTo>
                <a:lnTo>
                  <a:pt x="21278" y="194345"/>
                </a:lnTo>
                <a:lnTo>
                  <a:pt x="23725" y="203020"/>
                </a:lnTo>
                <a:lnTo>
                  <a:pt x="25766" y="211003"/>
                </a:lnTo>
                <a:lnTo>
                  <a:pt x="27643" y="215798"/>
                </a:lnTo>
                <a:lnTo>
                  <a:pt x="29848" y="220901"/>
                </a:lnTo>
                <a:lnTo>
                  <a:pt x="33222" y="225255"/>
                </a:lnTo>
                <a:lnTo>
                  <a:pt x="42051" y="232632"/>
                </a:lnTo>
                <a:lnTo>
                  <a:pt x="47073" y="235933"/>
                </a:lnTo>
                <a:lnTo>
                  <a:pt x="52326" y="239086"/>
                </a:lnTo>
                <a:lnTo>
                  <a:pt x="57733" y="242141"/>
                </a:lnTo>
                <a:lnTo>
                  <a:pt x="68820" y="248075"/>
                </a:lnTo>
                <a:lnTo>
                  <a:pt x="74444" y="250991"/>
                </a:lnTo>
                <a:lnTo>
                  <a:pt x="80098" y="252935"/>
                </a:lnTo>
                <a:lnTo>
                  <a:pt x="85772" y="254231"/>
                </a:lnTo>
                <a:lnTo>
                  <a:pt x="91460" y="255095"/>
                </a:lnTo>
                <a:lnTo>
                  <a:pt x="98110" y="255671"/>
                </a:lnTo>
                <a:lnTo>
                  <a:pt x="105400" y="256055"/>
                </a:lnTo>
                <a:lnTo>
                  <a:pt x="121121" y="256481"/>
                </a:lnTo>
                <a:lnTo>
                  <a:pt x="158443" y="256778"/>
                </a:lnTo>
                <a:lnTo>
                  <a:pt x="165625" y="255840"/>
                </a:lnTo>
                <a:lnTo>
                  <a:pt x="173270" y="254263"/>
                </a:lnTo>
                <a:lnTo>
                  <a:pt x="181224" y="252259"/>
                </a:lnTo>
                <a:lnTo>
                  <a:pt x="188432" y="250922"/>
                </a:lnTo>
                <a:lnTo>
                  <a:pt x="195143" y="250032"/>
                </a:lnTo>
                <a:lnTo>
                  <a:pt x="201522" y="249438"/>
                </a:lnTo>
                <a:lnTo>
                  <a:pt x="206726" y="248089"/>
                </a:lnTo>
                <a:lnTo>
                  <a:pt x="215050" y="244051"/>
                </a:lnTo>
                <a:lnTo>
                  <a:pt x="224464" y="239081"/>
                </a:lnTo>
                <a:lnTo>
                  <a:pt x="229641" y="236423"/>
                </a:lnTo>
                <a:lnTo>
                  <a:pt x="237934" y="228388"/>
                </a:lnTo>
                <a:lnTo>
                  <a:pt x="241479" y="223579"/>
                </a:lnTo>
                <a:lnTo>
                  <a:pt x="247958" y="215695"/>
                </a:lnTo>
                <a:lnTo>
                  <a:pt x="251019" y="212259"/>
                </a:lnTo>
                <a:lnTo>
                  <a:pt x="259500" y="205902"/>
                </a:lnTo>
                <a:lnTo>
                  <a:pt x="264429" y="202873"/>
                </a:lnTo>
                <a:lnTo>
                  <a:pt x="272445" y="194427"/>
                </a:lnTo>
                <a:lnTo>
                  <a:pt x="275916" y="189508"/>
                </a:lnTo>
                <a:lnTo>
                  <a:pt x="282313" y="181503"/>
                </a:lnTo>
                <a:lnTo>
                  <a:pt x="288331" y="173817"/>
                </a:lnTo>
                <a:lnTo>
                  <a:pt x="291269" y="169101"/>
                </a:lnTo>
                <a:lnTo>
                  <a:pt x="294181" y="164051"/>
                </a:lnTo>
                <a:lnTo>
                  <a:pt x="297416" y="155901"/>
                </a:lnTo>
                <a:lnTo>
                  <a:pt x="298853" y="148151"/>
                </a:lnTo>
                <a:lnTo>
                  <a:pt x="299237" y="143417"/>
                </a:lnTo>
                <a:lnTo>
                  <a:pt x="299492" y="138357"/>
                </a:lnTo>
                <a:lnTo>
                  <a:pt x="298710" y="134030"/>
                </a:lnTo>
                <a:lnTo>
                  <a:pt x="295301" y="126683"/>
                </a:lnTo>
                <a:lnTo>
                  <a:pt x="292578" y="121743"/>
                </a:lnTo>
                <a:lnTo>
                  <a:pt x="287220" y="115728"/>
                </a:lnTo>
                <a:lnTo>
                  <a:pt x="284813" y="114182"/>
                </a:lnTo>
                <a:lnTo>
                  <a:pt x="276876" y="111054"/>
                </a:lnTo>
                <a:lnTo>
                  <a:pt x="271310" y="106946"/>
                </a:lnTo>
                <a:lnTo>
                  <a:pt x="268492" y="106423"/>
                </a:lnTo>
                <a:lnTo>
                  <a:pt x="265661" y="107026"/>
                </a:lnTo>
                <a:lnTo>
                  <a:pt x="259975" y="109284"/>
                </a:lnTo>
                <a:lnTo>
                  <a:pt x="254273" y="110287"/>
                </a:lnTo>
                <a:lnTo>
                  <a:pt x="246024" y="113273"/>
                </a:lnTo>
                <a:lnTo>
                  <a:pt x="241157" y="115403"/>
                </a:lnTo>
                <a:lnTo>
                  <a:pt x="230669" y="120310"/>
                </a:lnTo>
                <a:lnTo>
                  <a:pt x="225206" y="122951"/>
                </a:lnTo>
                <a:lnTo>
                  <a:pt x="216595" y="125887"/>
                </a:lnTo>
                <a:lnTo>
                  <a:pt x="212965" y="126669"/>
                </a:lnTo>
                <a:lnTo>
                  <a:pt x="206392" y="130079"/>
                </a:lnTo>
                <a:lnTo>
                  <a:pt x="203306" y="132322"/>
                </a:lnTo>
                <a:lnTo>
                  <a:pt x="197337" y="139894"/>
                </a:lnTo>
                <a:lnTo>
                  <a:pt x="194411" y="144580"/>
                </a:lnTo>
                <a:lnTo>
                  <a:pt x="186081" y="152327"/>
                </a:lnTo>
                <a:lnTo>
                  <a:pt x="181193" y="155727"/>
                </a:lnTo>
                <a:lnTo>
                  <a:pt x="177934" y="159898"/>
                </a:lnTo>
                <a:lnTo>
                  <a:pt x="175761" y="164583"/>
                </a:lnTo>
                <a:lnTo>
                  <a:pt x="174313" y="169612"/>
                </a:lnTo>
                <a:lnTo>
                  <a:pt x="172395" y="174870"/>
                </a:lnTo>
                <a:lnTo>
                  <a:pt x="170163" y="180280"/>
                </a:lnTo>
                <a:lnTo>
                  <a:pt x="167724" y="185792"/>
                </a:lnTo>
                <a:lnTo>
                  <a:pt x="165013" y="194456"/>
                </a:lnTo>
                <a:lnTo>
                  <a:pt x="163807" y="202434"/>
                </a:lnTo>
                <a:lnTo>
                  <a:pt x="163486" y="207229"/>
                </a:lnTo>
                <a:lnTo>
                  <a:pt x="163272" y="212330"/>
                </a:lnTo>
                <a:lnTo>
                  <a:pt x="163034" y="223078"/>
                </a:lnTo>
                <a:lnTo>
                  <a:pt x="162970" y="228611"/>
                </a:lnTo>
                <a:lnTo>
                  <a:pt x="163881" y="233253"/>
                </a:lnTo>
                <a:lnTo>
                  <a:pt x="167432" y="240950"/>
                </a:lnTo>
                <a:lnTo>
                  <a:pt x="168760" y="245288"/>
                </a:lnTo>
                <a:lnTo>
                  <a:pt x="169645" y="250086"/>
                </a:lnTo>
                <a:lnTo>
                  <a:pt x="170236" y="255189"/>
                </a:lnTo>
                <a:lnTo>
                  <a:pt x="170891" y="263399"/>
                </a:lnTo>
                <a:lnTo>
                  <a:pt x="171066" y="266922"/>
                </a:lnTo>
                <a:lnTo>
                  <a:pt x="172135" y="270223"/>
                </a:lnTo>
                <a:lnTo>
                  <a:pt x="177238" y="278467"/>
                </a:lnTo>
                <a:lnTo>
                  <a:pt x="178766" y="280730"/>
                </a:lnTo>
                <a:lnTo>
                  <a:pt x="180126" y="281333"/>
                </a:lnTo>
                <a:lnTo>
                  <a:pt x="188561" y="2825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52"/>
          <p:cNvSpPr/>
          <p:nvPr/>
        </p:nvSpPr>
        <p:spPr>
          <a:xfrm>
            <a:off x="3800475" y="2168842"/>
            <a:ext cx="273116" cy="51436"/>
          </a:xfrm>
          <a:custGeom>
            <a:avLst/>
            <a:gdLst/>
            <a:ahLst/>
            <a:cxnLst/>
            <a:rect l="0" t="0" r="0" b="0"/>
            <a:pathLst>
              <a:path w="273116" h="51436">
                <a:moveTo>
                  <a:pt x="0" y="34290"/>
                </a:moveTo>
                <a:lnTo>
                  <a:pt x="0" y="51435"/>
                </a:lnTo>
                <a:lnTo>
                  <a:pt x="0" y="46884"/>
                </a:lnTo>
                <a:lnTo>
                  <a:pt x="952" y="45543"/>
                </a:lnTo>
                <a:lnTo>
                  <a:pt x="2540" y="44650"/>
                </a:lnTo>
                <a:lnTo>
                  <a:pt x="6843" y="43657"/>
                </a:lnTo>
                <a:lnTo>
                  <a:pt x="14621" y="43098"/>
                </a:lnTo>
                <a:lnTo>
                  <a:pt x="20150" y="42967"/>
                </a:lnTo>
                <a:lnTo>
                  <a:pt x="23911" y="41980"/>
                </a:lnTo>
                <a:lnTo>
                  <a:pt x="28323" y="40369"/>
                </a:lnTo>
                <a:lnTo>
                  <a:pt x="33169" y="38343"/>
                </a:lnTo>
                <a:lnTo>
                  <a:pt x="37352" y="36992"/>
                </a:lnTo>
                <a:lnTo>
                  <a:pt x="44541" y="35491"/>
                </a:lnTo>
                <a:lnTo>
                  <a:pt x="49696" y="34138"/>
                </a:lnTo>
                <a:lnTo>
                  <a:pt x="55991" y="32284"/>
                </a:lnTo>
                <a:lnTo>
                  <a:pt x="63045" y="30095"/>
                </a:lnTo>
                <a:lnTo>
                  <a:pt x="69652" y="27684"/>
                </a:lnTo>
                <a:lnTo>
                  <a:pt x="75962" y="25123"/>
                </a:lnTo>
                <a:lnTo>
                  <a:pt x="82074" y="22464"/>
                </a:lnTo>
                <a:lnTo>
                  <a:pt x="89006" y="20691"/>
                </a:lnTo>
                <a:lnTo>
                  <a:pt x="96485" y="19509"/>
                </a:lnTo>
                <a:lnTo>
                  <a:pt x="104328" y="18721"/>
                </a:lnTo>
                <a:lnTo>
                  <a:pt x="111462" y="17243"/>
                </a:lnTo>
                <a:lnTo>
                  <a:pt x="118123" y="15306"/>
                </a:lnTo>
                <a:lnTo>
                  <a:pt x="124468" y="13061"/>
                </a:lnTo>
                <a:lnTo>
                  <a:pt x="131556" y="11565"/>
                </a:lnTo>
                <a:lnTo>
                  <a:pt x="139139" y="10567"/>
                </a:lnTo>
                <a:lnTo>
                  <a:pt x="147051" y="9903"/>
                </a:lnTo>
                <a:lnTo>
                  <a:pt x="154232" y="9459"/>
                </a:lnTo>
                <a:lnTo>
                  <a:pt x="167290" y="8967"/>
                </a:lnTo>
                <a:lnTo>
                  <a:pt x="185351" y="8689"/>
                </a:lnTo>
                <a:lnTo>
                  <a:pt x="191195" y="7698"/>
                </a:lnTo>
                <a:lnTo>
                  <a:pt x="196996" y="6084"/>
                </a:lnTo>
                <a:lnTo>
                  <a:pt x="202768" y="4056"/>
                </a:lnTo>
                <a:lnTo>
                  <a:pt x="208521" y="2704"/>
                </a:lnTo>
                <a:lnTo>
                  <a:pt x="214261" y="1803"/>
                </a:lnTo>
                <a:lnTo>
                  <a:pt x="219993" y="1202"/>
                </a:lnTo>
                <a:lnTo>
                  <a:pt x="224767" y="801"/>
                </a:lnTo>
                <a:lnTo>
                  <a:pt x="232611" y="356"/>
                </a:lnTo>
                <a:lnTo>
                  <a:pt x="239272" y="158"/>
                </a:lnTo>
                <a:lnTo>
                  <a:pt x="254217" y="21"/>
                </a:lnTo>
                <a:lnTo>
                  <a:pt x="273115" y="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53"/>
          <p:cNvSpPr/>
          <p:nvPr/>
        </p:nvSpPr>
        <p:spPr>
          <a:xfrm>
            <a:off x="3852263" y="2281485"/>
            <a:ext cx="256822" cy="24509"/>
          </a:xfrm>
          <a:custGeom>
            <a:avLst/>
            <a:gdLst/>
            <a:ahLst/>
            <a:cxnLst/>
            <a:rect l="0" t="0" r="0" b="0"/>
            <a:pathLst>
              <a:path w="256822" h="24509">
                <a:moveTo>
                  <a:pt x="8219" y="7372"/>
                </a:moveTo>
                <a:lnTo>
                  <a:pt x="838" y="7372"/>
                </a:lnTo>
                <a:lnTo>
                  <a:pt x="441" y="8325"/>
                </a:lnTo>
                <a:lnTo>
                  <a:pt x="176" y="9912"/>
                </a:lnTo>
                <a:lnTo>
                  <a:pt x="0" y="11923"/>
                </a:lnTo>
                <a:lnTo>
                  <a:pt x="834" y="13264"/>
                </a:lnTo>
                <a:lnTo>
                  <a:pt x="2344" y="14157"/>
                </a:lnTo>
                <a:lnTo>
                  <a:pt x="7058" y="15592"/>
                </a:lnTo>
                <a:lnTo>
                  <a:pt x="7445" y="16662"/>
                </a:lnTo>
                <a:lnTo>
                  <a:pt x="7703" y="18328"/>
                </a:lnTo>
                <a:lnTo>
                  <a:pt x="8117" y="23295"/>
                </a:lnTo>
                <a:lnTo>
                  <a:pt x="9104" y="23702"/>
                </a:lnTo>
                <a:lnTo>
                  <a:pt x="15995" y="24276"/>
                </a:lnTo>
                <a:lnTo>
                  <a:pt x="29679" y="24446"/>
                </a:lnTo>
                <a:lnTo>
                  <a:pt x="56989" y="24508"/>
                </a:lnTo>
                <a:lnTo>
                  <a:pt x="63592" y="23558"/>
                </a:lnTo>
                <a:lnTo>
                  <a:pt x="70852" y="21973"/>
                </a:lnTo>
                <a:lnTo>
                  <a:pt x="78549" y="19963"/>
                </a:lnTo>
                <a:lnTo>
                  <a:pt x="85586" y="18624"/>
                </a:lnTo>
                <a:lnTo>
                  <a:pt x="92182" y="17731"/>
                </a:lnTo>
                <a:lnTo>
                  <a:pt x="98484" y="17135"/>
                </a:lnTo>
                <a:lnTo>
                  <a:pt x="105543" y="16739"/>
                </a:lnTo>
                <a:lnTo>
                  <a:pt x="121007" y="16298"/>
                </a:lnTo>
                <a:lnTo>
                  <a:pt x="141227" y="16049"/>
                </a:lnTo>
                <a:lnTo>
                  <a:pt x="148326" y="15062"/>
                </a:lnTo>
                <a:lnTo>
                  <a:pt x="155916" y="13451"/>
                </a:lnTo>
                <a:lnTo>
                  <a:pt x="163834" y="11425"/>
                </a:lnTo>
                <a:lnTo>
                  <a:pt x="171017" y="10074"/>
                </a:lnTo>
                <a:lnTo>
                  <a:pt x="177711" y="9173"/>
                </a:lnTo>
                <a:lnTo>
                  <a:pt x="184079" y="8573"/>
                </a:lnTo>
                <a:lnTo>
                  <a:pt x="190229" y="8173"/>
                </a:lnTo>
                <a:lnTo>
                  <a:pt x="196234" y="7906"/>
                </a:lnTo>
                <a:lnTo>
                  <a:pt x="207986" y="7609"/>
                </a:lnTo>
                <a:lnTo>
                  <a:pt x="219560" y="7477"/>
                </a:lnTo>
                <a:lnTo>
                  <a:pt x="224360" y="6490"/>
                </a:lnTo>
                <a:lnTo>
                  <a:pt x="228513" y="4879"/>
                </a:lnTo>
                <a:lnTo>
                  <a:pt x="232234" y="2852"/>
                </a:lnTo>
                <a:lnTo>
                  <a:pt x="235668" y="1502"/>
                </a:lnTo>
                <a:lnTo>
                  <a:pt x="238909" y="601"/>
                </a:lnTo>
                <a:lnTo>
                  <a:pt x="242022" y="0"/>
                </a:lnTo>
                <a:lnTo>
                  <a:pt x="244098" y="553"/>
                </a:lnTo>
                <a:lnTo>
                  <a:pt x="245482" y="1873"/>
                </a:lnTo>
                <a:lnTo>
                  <a:pt x="246404" y="3706"/>
                </a:lnTo>
                <a:lnTo>
                  <a:pt x="247971" y="4928"/>
                </a:lnTo>
                <a:lnTo>
                  <a:pt x="249969" y="5743"/>
                </a:lnTo>
                <a:lnTo>
                  <a:pt x="256821" y="73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54"/>
          <p:cNvSpPr/>
          <p:nvPr/>
        </p:nvSpPr>
        <p:spPr>
          <a:xfrm>
            <a:off x="4503535" y="1911667"/>
            <a:ext cx="179863" cy="354576"/>
          </a:xfrm>
          <a:custGeom>
            <a:avLst/>
            <a:gdLst/>
            <a:ahLst/>
            <a:cxnLst/>
            <a:rect l="0" t="0" r="0" b="0"/>
            <a:pathLst>
              <a:path w="179863" h="354576">
                <a:moveTo>
                  <a:pt x="85610" y="0"/>
                </a:moveTo>
                <a:lnTo>
                  <a:pt x="72591" y="0"/>
                </a:lnTo>
                <a:lnTo>
                  <a:pt x="71215" y="953"/>
                </a:lnTo>
                <a:lnTo>
                  <a:pt x="70298" y="2540"/>
                </a:lnTo>
                <a:lnTo>
                  <a:pt x="67753" y="12541"/>
                </a:lnTo>
                <a:lnTo>
                  <a:pt x="64021" y="30974"/>
                </a:lnTo>
                <a:lnTo>
                  <a:pt x="61692" y="38747"/>
                </a:lnTo>
                <a:lnTo>
                  <a:pt x="59187" y="44881"/>
                </a:lnTo>
                <a:lnTo>
                  <a:pt x="48323" y="66121"/>
                </a:lnTo>
                <a:lnTo>
                  <a:pt x="45225" y="74790"/>
                </a:lnTo>
                <a:lnTo>
                  <a:pt x="42896" y="82770"/>
                </a:lnTo>
                <a:lnTo>
                  <a:pt x="38686" y="92667"/>
                </a:lnTo>
                <a:lnTo>
                  <a:pt x="33639" y="103415"/>
                </a:lnTo>
                <a:lnTo>
                  <a:pt x="22639" y="125838"/>
                </a:lnTo>
                <a:lnTo>
                  <a:pt x="20769" y="131517"/>
                </a:lnTo>
                <a:lnTo>
                  <a:pt x="19523" y="137208"/>
                </a:lnTo>
                <a:lnTo>
                  <a:pt x="18691" y="142907"/>
                </a:lnTo>
                <a:lnTo>
                  <a:pt x="17185" y="148611"/>
                </a:lnTo>
                <a:lnTo>
                  <a:pt x="15228" y="154319"/>
                </a:lnTo>
                <a:lnTo>
                  <a:pt x="12971" y="160029"/>
                </a:lnTo>
                <a:lnTo>
                  <a:pt x="11466" y="165741"/>
                </a:lnTo>
                <a:lnTo>
                  <a:pt x="10463" y="171454"/>
                </a:lnTo>
                <a:lnTo>
                  <a:pt x="9795" y="177168"/>
                </a:lnTo>
                <a:lnTo>
                  <a:pt x="8396" y="183834"/>
                </a:lnTo>
                <a:lnTo>
                  <a:pt x="6512" y="191136"/>
                </a:lnTo>
                <a:lnTo>
                  <a:pt x="4303" y="198862"/>
                </a:lnTo>
                <a:lnTo>
                  <a:pt x="2830" y="205917"/>
                </a:lnTo>
                <a:lnTo>
                  <a:pt x="1848" y="212526"/>
                </a:lnTo>
                <a:lnTo>
                  <a:pt x="1193" y="218836"/>
                </a:lnTo>
                <a:lnTo>
                  <a:pt x="757" y="224948"/>
                </a:lnTo>
                <a:lnTo>
                  <a:pt x="466" y="230928"/>
                </a:lnTo>
                <a:lnTo>
                  <a:pt x="143" y="242652"/>
                </a:lnTo>
                <a:lnTo>
                  <a:pt x="0" y="254213"/>
                </a:lnTo>
                <a:lnTo>
                  <a:pt x="914" y="259963"/>
                </a:lnTo>
                <a:lnTo>
                  <a:pt x="2476" y="265701"/>
                </a:lnTo>
                <a:lnTo>
                  <a:pt x="4470" y="271432"/>
                </a:lnTo>
                <a:lnTo>
                  <a:pt x="5799" y="277157"/>
                </a:lnTo>
                <a:lnTo>
                  <a:pt x="6685" y="282879"/>
                </a:lnTo>
                <a:lnTo>
                  <a:pt x="7276" y="288598"/>
                </a:lnTo>
                <a:lnTo>
                  <a:pt x="9574" y="293364"/>
                </a:lnTo>
                <a:lnTo>
                  <a:pt x="13012" y="297494"/>
                </a:lnTo>
                <a:lnTo>
                  <a:pt x="17209" y="301199"/>
                </a:lnTo>
                <a:lnTo>
                  <a:pt x="20007" y="305574"/>
                </a:lnTo>
                <a:lnTo>
                  <a:pt x="23115" y="315516"/>
                </a:lnTo>
                <a:lnTo>
                  <a:pt x="27037" y="323744"/>
                </a:lnTo>
                <a:lnTo>
                  <a:pt x="29416" y="327272"/>
                </a:lnTo>
                <a:lnTo>
                  <a:pt x="32907" y="329624"/>
                </a:lnTo>
                <a:lnTo>
                  <a:pt x="37140" y="331192"/>
                </a:lnTo>
                <a:lnTo>
                  <a:pt x="41867" y="332237"/>
                </a:lnTo>
                <a:lnTo>
                  <a:pt x="45969" y="333887"/>
                </a:lnTo>
                <a:lnTo>
                  <a:pt x="49658" y="335939"/>
                </a:lnTo>
                <a:lnTo>
                  <a:pt x="53070" y="338259"/>
                </a:lnTo>
                <a:lnTo>
                  <a:pt x="57249" y="335996"/>
                </a:lnTo>
                <a:lnTo>
                  <a:pt x="61940" y="330677"/>
                </a:lnTo>
                <a:lnTo>
                  <a:pt x="66972" y="323321"/>
                </a:lnTo>
                <a:lnTo>
                  <a:pt x="71279" y="318418"/>
                </a:lnTo>
                <a:lnTo>
                  <a:pt x="75104" y="315149"/>
                </a:lnTo>
                <a:lnTo>
                  <a:pt x="78606" y="312969"/>
                </a:lnTo>
                <a:lnTo>
                  <a:pt x="82845" y="311516"/>
                </a:lnTo>
                <a:lnTo>
                  <a:pt x="87577" y="310547"/>
                </a:lnTo>
                <a:lnTo>
                  <a:pt x="92636" y="309902"/>
                </a:lnTo>
                <a:lnTo>
                  <a:pt x="96961" y="308518"/>
                </a:lnTo>
                <a:lnTo>
                  <a:pt x="100798" y="306644"/>
                </a:lnTo>
                <a:lnTo>
                  <a:pt x="104307" y="304442"/>
                </a:lnTo>
                <a:lnTo>
                  <a:pt x="108552" y="302974"/>
                </a:lnTo>
                <a:lnTo>
                  <a:pt x="113287" y="301995"/>
                </a:lnTo>
                <a:lnTo>
                  <a:pt x="118349" y="301343"/>
                </a:lnTo>
                <a:lnTo>
                  <a:pt x="123629" y="299955"/>
                </a:lnTo>
                <a:lnTo>
                  <a:pt x="129053" y="298077"/>
                </a:lnTo>
                <a:lnTo>
                  <a:pt x="134574" y="295874"/>
                </a:lnTo>
                <a:lnTo>
                  <a:pt x="139207" y="293451"/>
                </a:lnTo>
                <a:lnTo>
                  <a:pt x="143249" y="290884"/>
                </a:lnTo>
                <a:lnTo>
                  <a:pt x="146896" y="288221"/>
                </a:lnTo>
                <a:lnTo>
                  <a:pt x="150279" y="284539"/>
                </a:lnTo>
                <a:lnTo>
                  <a:pt x="153488" y="280180"/>
                </a:lnTo>
                <a:lnTo>
                  <a:pt x="156580" y="275370"/>
                </a:lnTo>
                <a:lnTo>
                  <a:pt x="159593" y="271210"/>
                </a:lnTo>
                <a:lnTo>
                  <a:pt x="162554" y="267484"/>
                </a:lnTo>
                <a:lnTo>
                  <a:pt x="165481" y="264048"/>
                </a:lnTo>
                <a:lnTo>
                  <a:pt x="168384" y="260804"/>
                </a:lnTo>
                <a:lnTo>
                  <a:pt x="174151" y="254661"/>
                </a:lnTo>
                <a:lnTo>
                  <a:pt x="176070" y="251689"/>
                </a:lnTo>
                <a:lnTo>
                  <a:pt x="178202" y="245847"/>
                </a:lnTo>
                <a:lnTo>
                  <a:pt x="179402" y="237203"/>
                </a:lnTo>
                <a:lnTo>
                  <a:pt x="179757" y="228609"/>
                </a:lnTo>
                <a:lnTo>
                  <a:pt x="179862" y="220030"/>
                </a:lnTo>
                <a:lnTo>
                  <a:pt x="178925" y="218124"/>
                </a:lnTo>
                <a:lnTo>
                  <a:pt x="177347" y="216854"/>
                </a:lnTo>
                <a:lnTo>
                  <a:pt x="175343" y="216007"/>
                </a:lnTo>
                <a:lnTo>
                  <a:pt x="170576" y="212526"/>
                </a:lnTo>
                <a:lnTo>
                  <a:pt x="167971" y="210264"/>
                </a:lnTo>
                <a:lnTo>
                  <a:pt x="165282" y="208756"/>
                </a:lnTo>
                <a:lnTo>
                  <a:pt x="159755" y="207080"/>
                </a:lnTo>
                <a:lnTo>
                  <a:pt x="156947" y="206634"/>
                </a:lnTo>
                <a:lnTo>
                  <a:pt x="154123" y="206336"/>
                </a:lnTo>
                <a:lnTo>
                  <a:pt x="151288" y="206137"/>
                </a:lnTo>
                <a:lnTo>
                  <a:pt x="147492" y="206005"/>
                </a:lnTo>
                <a:lnTo>
                  <a:pt x="130253" y="205792"/>
                </a:lnTo>
                <a:lnTo>
                  <a:pt x="126802" y="205775"/>
                </a:lnTo>
                <a:lnTo>
                  <a:pt x="123549" y="206716"/>
                </a:lnTo>
                <a:lnTo>
                  <a:pt x="120427" y="208296"/>
                </a:lnTo>
                <a:lnTo>
                  <a:pt x="117394" y="210301"/>
                </a:lnTo>
                <a:lnTo>
                  <a:pt x="113466" y="212591"/>
                </a:lnTo>
                <a:lnTo>
                  <a:pt x="108944" y="215070"/>
                </a:lnTo>
                <a:lnTo>
                  <a:pt x="104023" y="217675"/>
                </a:lnTo>
                <a:lnTo>
                  <a:pt x="99790" y="220364"/>
                </a:lnTo>
                <a:lnTo>
                  <a:pt x="96016" y="223109"/>
                </a:lnTo>
                <a:lnTo>
                  <a:pt x="92547" y="225892"/>
                </a:lnTo>
                <a:lnTo>
                  <a:pt x="89282" y="227747"/>
                </a:lnTo>
                <a:lnTo>
                  <a:pt x="86153" y="228984"/>
                </a:lnTo>
                <a:lnTo>
                  <a:pt x="83114" y="229808"/>
                </a:lnTo>
                <a:lnTo>
                  <a:pt x="80136" y="232263"/>
                </a:lnTo>
                <a:lnTo>
                  <a:pt x="77198" y="235805"/>
                </a:lnTo>
                <a:lnTo>
                  <a:pt x="72346" y="243867"/>
                </a:lnTo>
                <a:lnTo>
                  <a:pt x="70190" y="250625"/>
                </a:lnTo>
                <a:lnTo>
                  <a:pt x="64425" y="277989"/>
                </a:lnTo>
                <a:lnTo>
                  <a:pt x="62914" y="286291"/>
                </a:lnTo>
                <a:lnTo>
                  <a:pt x="61906" y="292778"/>
                </a:lnTo>
                <a:lnTo>
                  <a:pt x="60787" y="302526"/>
                </a:lnTo>
                <a:lnTo>
                  <a:pt x="60290" y="310034"/>
                </a:lnTo>
                <a:lnTo>
                  <a:pt x="59205" y="313369"/>
                </a:lnTo>
                <a:lnTo>
                  <a:pt x="55459" y="319615"/>
                </a:lnTo>
                <a:lnTo>
                  <a:pt x="53159" y="328106"/>
                </a:lnTo>
                <a:lnTo>
                  <a:pt x="51683" y="339978"/>
                </a:lnTo>
                <a:lnTo>
                  <a:pt x="52515" y="341904"/>
                </a:lnTo>
                <a:lnTo>
                  <a:pt x="57283" y="349167"/>
                </a:lnTo>
                <a:lnTo>
                  <a:pt x="58733" y="354575"/>
                </a:lnTo>
                <a:lnTo>
                  <a:pt x="60072" y="352589"/>
                </a:lnTo>
                <a:lnTo>
                  <a:pt x="61917" y="347454"/>
                </a:lnTo>
                <a:lnTo>
                  <a:pt x="68465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55"/>
          <p:cNvSpPr/>
          <p:nvPr/>
        </p:nvSpPr>
        <p:spPr>
          <a:xfrm>
            <a:off x="4734877" y="2040255"/>
            <a:ext cx="257176" cy="171451"/>
          </a:xfrm>
          <a:custGeom>
            <a:avLst/>
            <a:gdLst/>
            <a:ahLst/>
            <a:cxnLst/>
            <a:rect l="0" t="0" r="0" b="0"/>
            <a:pathLst>
              <a:path w="257176" h="171451">
                <a:moveTo>
                  <a:pt x="0" y="0"/>
                </a:moveTo>
                <a:lnTo>
                  <a:pt x="0" y="8219"/>
                </a:lnTo>
                <a:lnTo>
                  <a:pt x="4551" y="13018"/>
                </a:lnTo>
                <a:lnTo>
                  <a:pt x="5892" y="15346"/>
                </a:lnTo>
                <a:lnTo>
                  <a:pt x="7381" y="20473"/>
                </a:lnTo>
                <a:lnTo>
                  <a:pt x="8731" y="22221"/>
                </a:lnTo>
                <a:lnTo>
                  <a:pt x="10583" y="23386"/>
                </a:lnTo>
                <a:lnTo>
                  <a:pt x="12770" y="24163"/>
                </a:lnTo>
                <a:lnTo>
                  <a:pt x="17741" y="27567"/>
                </a:lnTo>
                <a:lnTo>
                  <a:pt x="24077" y="32254"/>
                </a:lnTo>
                <a:lnTo>
                  <a:pt x="28434" y="34837"/>
                </a:lnTo>
                <a:lnTo>
                  <a:pt x="33243" y="37512"/>
                </a:lnTo>
                <a:lnTo>
                  <a:pt x="37403" y="40248"/>
                </a:lnTo>
                <a:lnTo>
                  <a:pt x="41127" y="43025"/>
                </a:lnTo>
                <a:lnTo>
                  <a:pt x="44563" y="45828"/>
                </a:lnTo>
                <a:lnTo>
                  <a:pt x="47807" y="48649"/>
                </a:lnTo>
                <a:lnTo>
                  <a:pt x="50921" y="51483"/>
                </a:lnTo>
                <a:lnTo>
                  <a:pt x="53950" y="54324"/>
                </a:lnTo>
                <a:lnTo>
                  <a:pt x="57874" y="57171"/>
                </a:lnTo>
                <a:lnTo>
                  <a:pt x="62396" y="60021"/>
                </a:lnTo>
                <a:lnTo>
                  <a:pt x="67314" y="62874"/>
                </a:lnTo>
                <a:lnTo>
                  <a:pt x="77860" y="68584"/>
                </a:lnTo>
                <a:lnTo>
                  <a:pt x="83339" y="71440"/>
                </a:lnTo>
                <a:lnTo>
                  <a:pt x="87944" y="75249"/>
                </a:lnTo>
                <a:lnTo>
                  <a:pt x="91967" y="79693"/>
                </a:lnTo>
                <a:lnTo>
                  <a:pt x="95601" y="84561"/>
                </a:lnTo>
                <a:lnTo>
                  <a:pt x="99929" y="88759"/>
                </a:lnTo>
                <a:lnTo>
                  <a:pt x="104720" y="92510"/>
                </a:lnTo>
                <a:lnTo>
                  <a:pt x="109818" y="95963"/>
                </a:lnTo>
                <a:lnTo>
                  <a:pt x="115122" y="99218"/>
                </a:lnTo>
                <a:lnTo>
                  <a:pt x="120563" y="102340"/>
                </a:lnTo>
                <a:lnTo>
                  <a:pt x="126095" y="105374"/>
                </a:lnTo>
                <a:lnTo>
                  <a:pt x="130736" y="108349"/>
                </a:lnTo>
                <a:lnTo>
                  <a:pt x="134783" y="111285"/>
                </a:lnTo>
                <a:lnTo>
                  <a:pt x="138432" y="114195"/>
                </a:lnTo>
                <a:lnTo>
                  <a:pt x="142771" y="117087"/>
                </a:lnTo>
                <a:lnTo>
                  <a:pt x="147568" y="119968"/>
                </a:lnTo>
                <a:lnTo>
                  <a:pt x="152671" y="122841"/>
                </a:lnTo>
                <a:lnTo>
                  <a:pt x="163422" y="128573"/>
                </a:lnTo>
                <a:lnTo>
                  <a:pt x="168955" y="131435"/>
                </a:lnTo>
                <a:lnTo>
                  <a:pt x="173597" y="134296"/>
                </a:lnTo>
                <a:lnTo>
                  <a:pt x="177644" y="137155"/>
                </a:lnTo>
                <a:lnTo>
                  <a:pt x="181294" y="140014"/>
                </a:lnTo>
                <a:lnTo>
                  <a:pt x="187890" y="143191"/>
                </a:lnTo>
                <a:lnTo>
                  <a:pt x="194949" y="145555"/>
                </a:lnTo>
                <a:lnTo>
                  <a:pt x="199499" y="147519"/>
                </a:lnTo>
                <a:lnTo>
                  <a:pt x="204437" y="149781"/>
                </a:lnTo>
                <a:lnTo>
                  <a:pt x="212464" y="154834"/>
                </a:lnTo>
                <a:lnTo>
                  <a:pt x="215937" y="157515"/>
                </a:lnTo>
                <a:lnTo>
                  <a:pt x="222337" y="160494"/>
                </a:lnTo>
                <a:lnTo>
                  <a:pt x="225377" y="161288"/>
                </a:lnTo>
                <a:lnTo>
                  <a:pt x="231295" y="164711"/>
                </a:lnTo>
                <a:lnTo>
                  <a:pt x="238304" y="170118"/>
                </a:lnTo>
                <a:lnTo>
                  <a:pt x="241803" y="170858"/>
                </a:lnTo>
                <a:lnTo>
                  <a:pt x="248660" y="171372"/>
                </a:lnTo>
                <a:lnTo>
                  <a:pt x="257175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56"/>
          <p:cNvSpPr/>
          <p:nvPr/>
        </p:nvSpPr>
        <p:spPr>
          <a:xfrm>
            <a:off x="4829175" y="1997392"/>
            <a:ext cx="137160" cy="231459"/>
          </a:xfrm>
          <a:custGeom>
            <a:avLst/>
            <a:gdLst/>
            <a:ahLst/>
            <a:cxnLst/>
            <a:rect l="0" t="0" r="0" b="0"/>
            <a:pathLst>
              <a:path w="137160" h="231459">
                <a:moveTo>
                  <a:pt x="137159" y="0"/>
                </a:moveTo>
                <a:lnTo>
                  <a:pt x="132609" y="0"/>
                </a:lnTo>
                <a:lnTo>
                  <a:pt x="131268" y="953"/>
                </a:lnTo>
                <a:lnTo>
                  <a:pt x="130374" y="2540"/>
                </a:lnTo>
                <a:lnTo>
                  <a:pt x="129381" y="6844"/>
                </a:lnTo>
                <a:lnTo>
                  <a:pt x="128940" y="11932"/>
                </a:lnTo>
                <a:lnTo>
                  <a:pt x="127870" y="15575"/>
                </a:lnTo>
                <a:lnTo>
                  <a:pt x="126204" y="19908"/>
                </a:lnTo>
                <a:lnTo>
                  <a:pt x="124141" y="24702"/>
                </a:lnTo>
                <a:lnTo>
                  <a:pt x="119308" y="35109"/>
                </a:lnTo>
                <a:lnTo>
                  <a:pt x="116686" y="40551"/>
                </a:lnTo>
                <a:lnTo>
                  <a:pt x="113033" y="46084"/>
                </a:lnTo>
                <a:lnTo>
                  <a:pt x="108693" y="51678"/>
                </a:lnTo>
                <a:lnTo>
                  <a:pt x="103894" y="57312"/>
                </a:lnTo>
                <a:lnTo>
                  <a:pt x="99743" y="62973"/>
                </a:lnTo>
                <a:lnTo>
                  <a:pt x="96023" y="68652"/>
                </a:lnTo>
                <a:lnTo>
                  <a:pt x="92590" y="74343"/>
                </a:lnTo>
                <a:lnTo>
                  <a:pt x="89349" y="80042"/>
                </a:lnTo>
                <a:lnTo>
                  <a:pt x="83208" y="91454"/>
                </a:lnTo>
                <a:lnTo>
                  <a:pt x="80237" y="98117"/>
                </a:lnTo>
                <a:lnTo>
                  <a:pt x="77304" y="105416"/>
                </a:lnTo>
                <a:lnTo>
                  <a:pt x="74396" y="113140"/>
                </a:lnTo>
                <a:lnTo>
                  <a:pt x="70552" y="120194"/>
                </a:lnTo>
                <a:lnTo>
                  <a:pt x="66085" y="126802"/>
                </a:lnTo>
                <a:lnTo>
                  <a:pt x="61201" y="133112"/>
                </a:lnTo>
                <a:lnTo>
                  <a:pt x="56993" y="139224"/>
                </a:lnTo>
                <a:lnTo>
                  <a:pt x="53235" y="145203"/>
                </a:lnTo>
                <a:lnTo>
                  <a:pt x="49777" y="151095"/>
                </a:lnTo>
                <a:lnTo>
                  <a:pt x="45568" y="156927"/>
                </a:lnTo>
                <a:lnTo>
                  <a:pt x="40856" y="162721"/>
                </a:lnTo>
                <a:lnTo>
                  <a:pt x="35809" y="168488"/>
                </a:lnTo>
                <a:lnTo>
                  <a:pt x="31493" y="174238"/>
                </a:lnTo>
                <a:lnTo>
                  <a:pt x="27662" y="179976"/>
                </a:lnTo>
                <a:lnTo>
                  <a:pt x="24157" y="185707"/>
                </a:lnTo>
                <a:lnTo>
                  <a:pt x="20867" y="190479"/>
                </a:lnTo>
                <a:lnTo>
                  <a:pt x="17721" y="194614"/>
                </a:lnTo>
                <a:lnTo>
                  <a:pt x="14671" y="198323"/>
                </a:lnTo>
                <a:lnTo>
                  <a:pt x="11283" y="204984"/>
                </a:lnTo>
                <a:lnTo>
                  <a:pt x="10379" y="208093"/>
                </a:lnTo>
                <a:lnTo>
                  <a:pt x="6836" y="214088"/>
                </a:lnTo>
                <a:lnTo>
                  <a:pt x="400" y="222370"/>
                </a:lnTo>
                <a:lnTo>
                  <a:pt x="52" y="22960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57"/>
          <p:cNvSpPr/>
          <p:nvPr/>
        </p:nvSpPr>
        <p:spPr>
          <a:xfrm>
            <a:off x="4443412" y="2340292"/>
            <a:ext cx="668656" cy="68581"/>
          </a:xfrm>
          <a:custGeom>
            <a:avLst/>
            <a:gdLst/>
            <a:ahLst/>
            <a:cxnLst/>
            <a:rect l="0" t="0" r="0" b="0"/>
            <a:pathLst>
              <a:path w="668656" h="68581">
                <a:moveTo>
                  <a:pt x="0" y="68580"/>
                </a:moveTo>
                <a:lnTo>
                  <a:pt x="4551" y="64029"/>
                </a:lnTo>
                <a:lnTo>
                  <a:pt x="6844" y="62689"/>
                </a:lnTo>
                <a:lnTo>
                  <a:pt x="11931" y="61199"/>
                </a:lnTo>
                <a:lnTo>
                  <a:pt x="31462" y="60077"/>
                </a:lnTo>
                <a:lnTo>
                  <a:pt x="91236" y="60008"/>
                </a:lnTo>
                <a:lnTo>
                  <a:pt x="97972" y="57151"/>
                </a:lnTo>
                <a:lnTo>
                  <a:pt x="105319" y="52388"/>
                </a:lnTo>
                <a:lnTo>
                  <a:pt x="113075" y="46355"/>
                </a:lnTo>
                <a:lnTo>
                  <a:pt x="120151" y="41381"/>
                </a:lnTo>
                <a:lnTo>
                  <a:pt x="126773" y="37112"/>
                </a:lnTo>
                <a:lnTo>
                  <a:pt x="133093" y="33314"/>
                </a:lnTo>
                <a:lnTo>
                  <a:pt x="140164" y="30782"/>
                </a:lnTo>
                <a:lnTo>
                  <a:pt x="147735" y="29094"/>
                </a:lnTo>
                <a:lnTo>
                  <a:pt x="164720" y="27218"/>
                </a:lnTo>
                <a:lnTo>
                  <a:pt x="184969" y="26384"/>
                </a:lnTo>
                <a:lnTo>
                  <a:pt x="194750" y="25210"/>
                </a:lnTo>
                <a:lnTo>
                  <a:pt x="204129" y="23474"/>
                </a:lnTo>
                <a:lnTo>
                  <a:pt x="213238" y="21364"/>
                </a:lnTo>
                <a:lnTo>
                  <a:pt x="223122" y="19958"/>
                </a:lnTo>
                <a:lnTo>
                  <a:pt x="233520" y="19020"/>
                </a:lnTo>
                <a:lnTo>
                  <a:pt x="244263" y="18395"/>
                </a:lnTo>
                <a:lnTo>
                  <a:pt x="266359" y="17701"/>
                </a:lnTo>
                <a:lnTo>
                  <a:pt x="331841" y="17194"/>
                </a:lnTo>
                <a:lnTo>
                  <a:pt x="351320" y="16214"/>
                </a:lnTo>
                <a:lnTo>
                  <a:pt x="361848" y="14619"/>
                </a:lnTo>
                <a:lnTo>
                  <a:pt x="372677" y="12604"/>
                </a:lnTo>
                <a:lnTo>
                  <a:pt x="383706" y="11260"/>
                </a:lnTo>
                <a:lnTo>
                  <a:pt x="394869" y="10364"/>
                </a:lnTo>
                <a:lnTo>
                  <a:pt x="406121" y="9767"/>
                </a:lnTo>
                <a:lnTo>
                  <a:pt x="428784" y="9103"/>
                </a:lnTo>
                <a:lnTo>
                  <a:pt x="474376" y="8677"/>
                </a:lnTo>
                <a:lnTo>
                  <a:pt x="485796" y="7690"/>
                </a:lnTo>
                <a:lnTo>
                  <a:pt x="497219" y="6079"/>
                </a:lnTo>
                <a:lnTo>
                  <a:pt x="508644" y="4053"/>
                </a:lnTo>
                <a:lnTo>
                  <a:pt x="519119" y="2702"/>
                </a:lnTo>
                <a:lnTo>
                  <a:pt x="538377" y="1201"/>
                </a:lnTo>
                <a:lnTo>
                  <a:pt x="556461" y="534"/>
                </a:lnTo>
                <a:lnTo>
                  <a:pt x="586803" y="106"/>
                </a:lnTo>
                <a:lnTo>
                  <a:pt x="6686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58"/>
          <p:cNvSpPr/>
          <p:nvPr/>
        </p:nvSpPr>
        <p:spPr>
          <a:xfrm>
            <a:off x="4640579" y="2434953"/>
            <a:ext cx="332945" cy="273924"/>
          </a:xfrm>
          <a:custGeom>
            <a:avLst/>
            <a:gdLst/>
            <a:ahLst/>
            <a:cxnLst/>
            <a:rect l="0" t="0" r="0" b="0"/>
            <a:pathLst>
              <a:path w="332945" h="273924">
                <a:moveTo>
                  <a:pt x="0" y="51072"/>
                </a:moveTo>
                <a:lnTo>
                  <a:pt x="0" y="43691"/>
                </a:lnTo>
                <a:lnTo>
                  <a:pt x="953" y="43293"/>
                </a:lnTo>
                <a:lnTo>
                  <a:pt x="9325" y="42656"/>
                </a:lnTo>
                <a:lnTo>
                  <a:pt x="15601" y="42530"/>
                </a:lnTo>
                <a:lnTo>
                  <a:pt x="25790" y="37957"/>
                </a:lnTo>
                <a:lnTo>
                  <a:pt x="33053" y="35718"/>
                </a:lnTo>
                <a:lnTo>
                  <a:pt x="40408" y="33770"/>
                </a:lnTo>
                <a:lnTo>
                  <a:pt x="50027" y="29730"/>
                </a:lnTo>
                <a:lnTo>
                  <a:pt x="58112" y="24759"/>
                </a:lnTo>
                <a:lnTo>
                  <a:pt x="61601" y="22100"/>
                </a:lnTo>
                <a:lnTo>
                  <a:pt x="65833" y="20327"/>
                </a:lnTo>
                <a:lnTo>
                  <a:pt x="75614" y="18357"/>
                </a:lnTo>
                <a:lnTo>
                  <a:pt x="80890" y="16880"/>
                </a:lnTo>
                <a:lnTo>
                  <a:pt x="86311" y="14942"/>
                </a:lnTo>
                <a:lnTo>
                  <a:pt x="91831" y="12697"/>
                </a:lnTo>
                <a:lnTo>
                  <a:pt x="97416" y="11201"/>
                </a:lnTo>
                <a:lnTo>
                  <a:pt x="103044" y="10204"/>
                </a:lnTo>
                <a:lnTo>
                  <a:pt x="108701" y="9539"/>
                </a:lnTo>
                <a:lnTo>
                  <a:pt x="115330" y="9096"/>
                </a:lnTo>
                <a:lnTo>
                  <a:pt x="122607" y="8800"/>
                </a:lnTo>
                <a:lnTo>
                  <a:pt x="130316" y="8603"/>
                </a:lnTo>
                <a:lnTo>
                  <a:pt x="137360" y="7519"/>
                </a:lnTo>
                <a:lnTo>
                  <a:pt x="143961" y="5844"/>
                </a:lnTo>
                <a:lnTo>
                  <a:pt x="150267" y="3775"/>
                </a:lnTo>
                <a:lnTo>
                  <a:pt x="156375" y="2396"/>
                </a:lnTo>
                <a:lnTo>
                  <a:pt x="162353" y="1476"/>
                </a:lnTo>
                <a:lnTo>
                  <a:pt x="168243" y="863"/>
                </a:lnTo>
                <a:lnTo>
                  <a:pt x="174074" y="454"/>
                </a:lnTo>
                <a:lnTo>
                  <a:pt x="179868" y="181"/>
                </a:lnTo>
                <a:lnTo>
                  <a:pt x="185634" y="0"/>
                </a:lnTo>
                <a:lnTo>
                  <a:pt x="190431" y="831"/>
                </a:lnTo>
                <a:lnTo>
                  <a:pt x="198302" y="4295"/>
                </a:lnTo>
                <a:lnTo>
                  <a:pt x="207514" y="6470"/>
                </a:lnTo>
                <a:lnTo>
                  <a:pt x="212638" y="7049"/>
                </a:lnTo>
                <a:lnTo>
                  <a:pt x="217007" y="8388"/>
                </a:lnTo>
                <a:lnTo>
                  <a:pt x="224400" y="12416"/>
                </a:lnTo>
                <a:lnTo>
                  <a:pt x="230861" y="14841"/>
                </a:lnTo>
                <a:lnTo>
                  <a:pt x="233918" y="15488"/>
                </a:lnTo>
                <a:lnTo>
                  <a:pt x="239854" y="18747"/>
                </a:lnTo>
                <a:lnTo>
                  <a:pt x="242770" y="20949"/>
                </a:lnTo>
                <a:lnTo>
                  <a:pt x="244715" y="23370"/>
                </a:lnTo>
                <a:lnTo>
                  <a:pt x="246011" y="25936"/>
                </a:lnTo>
                <a:lnTo>
                  <a:pt x="247451" y="31328"/>
                </a:lnTo>
                <a:lnTo>
                  <a:pt x="248262" y="39718"/>
                </a:lnTo>
                <a:lnTo>
                  <a:pt x="248451" y="45391"/>
                </a:lnTo>
                <a:lnTo>
                  <a:pt x="247549" y="48237"/>
                </a:lnTo>
                <a:lnTo>
                  <a:pt x="244008" y="53939"/>
                </a:lnTo>
                <a:lnTo>
                  <a:pt x="239258" y="59648"/>
                </a:lnTo>
                <a:lnTo>
                  <a:pt x="236658" y="62505"/>
                </a:lnTo>
                <a:lnTo>
                  <a:pt x="234925" y="65361"/>
                </a:lnTo>
                <a:lnTo>
                  <a:pt x="232999" y="71075"/>
                </a:lnTo>
                <a:lnTo>
                  <a:pt x="230580" y="73932"/>
                </a:lnTo>
                <a:lnTo>
                  <a:pt x="218074" y="83457"/>
                </a:lnTo>
                <a:lnTo>
                  <a:pt x="213011" y="87902"/>
                </a:lnTo>
                <a:lnTo>
                  <a:pt x="203257" y="96015"/>
                </a:lnTo>
                <a:lnTo>
                  <a:pt x="195747" y="99622"/>
                </a:lnTo>
                <a:lnTo>
                  <a:pt x="189234" y="103764"/>
                </a:lnTo>
                <a:lnTo>
                  <a:pt x="186163" y="106203"/>
                </a:lnTo>
                <a:lnTo>
                  <a:pt x="180212" y="108912"/>
                </a:lnTo>
                <a:lnTo>
                  <a:pt x="177292" y="109634"/>
                </a:lnTo>
                <a:lnTo>
                  <a:pt x="171507" y="112977"/>
                </a:lnTo>
                <a:lnTo>
                  <a:pt x="168630" y="115202"/>
                </a:lnTo>
                <a:lnTo>
                  <a:pt x="162895" y="117674"/>
                </a:lnTo>
                <a:lnTo>
                  <a:pt x="154455" y="119617"/>
                </a:lnTo>
                <a:lnTo>
                  <a:pt x="158900" y="119642"/>
                </a:lnTo>
                <a:lnTo>
                  <a:pt x="160226" y="118693"/>
                </a:lnTo>
                <a:lnTo>
                  <a:pt x="161110" y="117107"/>
                </a:lnTo>
                <a:lnTo>
                  <a:pt x="161700" y="115098"/>
                </a:lnTo>
                <a:lnTo>
                  <a:pt x="163045" y="113758"/>
                </a:lnTo>
                <a:lnTo>
                  <a:pt x="164895" y="112865"/>
                </a:lnTo>
                <a:lnTo>
                  <a:pt x="169489" y="111873"/>
                </a:lnTo>
                <a:lnTo>
                  <a:pt x="178384" y="111314"/>
                </a:lnTo>
                <a:lnTo>
                  <a:pt x="197973" y="111126"/>
                </a:lnTo>
                <a:lnTo>
                  <a:pt x="237220" y="111082"/>
                </a:lnTo>
                <a:lnTo>
                  <a:pt x="242919" y="112033"/>
                </a:lnTo>
                <a:lnTo>
                  <a:pt x="248624" y="113620"/>
                </a:lnTo>
                <a:lnTo>
                  <a:pt x="254332" y="115631"/>
                </a:lnTo>
                <a:lnTo>
                  <a:pt x="260042" y="116971"/>
                </a:lnTo>
                <a:lnTo>
                  <a:pt x="265754" y="117865"/>
                </a:lnTo>
                <a:lnTo>
                  <a:pt x="271467" y="118460"/>
                </a:lnTo>
                <a:lnTo>
                  <a:pt x="277181" y="119810"/>
                </a:lnTo>
                <a:lnTo>
                  <a:pt x="282895" y="121662"/>
                </a:lnTo>
                <a:lnTo>
                  <a:pt x="288609" y="123849"/>
                </a:lnTo>
                <a:lnTo>
                  <a:pt x="294324" y="126260"/>
                </a:lnTo>
                <a:lnTo>
                  <a:pt x="300038" y="128820"/>
                </a:lnTo>
                <a:lnTo>
                  <a:pt x="305753" y="131479"/>
                </a:lnTo>
                <a:lnTo>
                  <a:pt x="310516" y="135156"/>
                </a:lnTo>
                <a:lnTo>
                  <a:pt x="314643" y="139513"/>
                </a:lnTo>
                <a:lnTo>
                  <a:pt x="318347" y="144323"/>
                </a:lnTo>
                <a:lnTo>
                  <a:pt x="322463" y="152207"/>
                </a:lnTo>
                <a:lnTo>
                  <a:pt x="325245" y="159838"/>
                </a:lnTo>
                <a:lnTo>
                  <a:pt x="327320" y="164540"/>
                </a:lnTo>
                <a:lnTo>
                  <a:pt x="329656" y="169580"/>
                </a:lnTo>
                <a:lnTo>
                  <a:pt x="331213" y="174845"/>
                </a:lnTo>
                <a:lnTo>
                  <a:pt x="332252" y="180259"/>
                </a:lnTo>
                <a:lnTo>
                  <a:pt x="332944" y="185774"/>
                </a:lnTo>
                <a:lnTo>
                  <a:pt x="332453" y="190403"/>
                </a:lnTo>
                <a:lnTo>
                  <a:pt x="331173" y="194442"/>
                </a:lnTo>
                <a:lnTo>
                  <a:pt x="327211" y="201469"/>
                </a:lnTo>
                <a:lnTo>
                  <a:pt x="322275" y="207767"/>
                </a:lnTo>
                <a:lnTo>
                  <a:pt x="314366" y="216282"/>
                </a:lnTo>
                <a:lnTo>
                  <a:pt x="309590" y="221219"/>
                </a:lnTo>
                <a:lnTo>
                  <a:pt x="299203" y="229245"/>
                </a:lnTo>
                <a:lnTo>
                  <a:pt x="293767" y="232719"/>
                </a:lnTo>
                <a:lnTo>
                  <a:pt x="288237" y="235988"/>
                </a:lnTo>
                <a:lnTo>
                  <a:pt x="282646" y="239119"/>
                </a:lnTo>
                <a:lnTo>
                  <a:pt x="271353" y="245138"/>
                </a:lnTo>
                <a:lnTo>
                  <a:pt x="259984" y="250988"/>
                </a:lnTo>
                <a:lnTo>
                  <a:pt x="254285" y="252930"/>
                </a:lnTo>
                <a:lnTo>
                  <a:pt x="248581" y="254223"/>
                </a:lnTo>
                <a:lnTo>
                  <a:pt x="242874" y="255086"/>
                </a:lnTo>
                <a:lnTo>
                  <a:pt x="236211" y="256614"/>
                </a:lnTo>
                <a:lnTo>
                  <a:pt x="228911" y="258585"/>
                </a:lnTo>
                <a:lnTo>
                  <a:pt x="221188" y="260851"/>
                </a:lnTo>
                <a:lnTo>
                  <a:pt x="214134" y="262362"/>
                </a:lnTo>
                <a:lnTo>
                  <a:pt x="207526" y="263369"/>
                </a:lnTo>
                <a:lnTo>
                  <a:pt x="201216" y="264041"/>
                </a:lnTo>
                <a:lnTo>
                  <a:pt x="195104" y="265441"/>
                </a:lnTo>
                <a:lnTo>
                  <a:pt x="189125" y="267327"/>
                </a:lnTo>
                <a:lnTo>
                  <a:pt x="183233" y="269537"/>
                </a:lnTo>
                <a:lnTo>
                  <a:pt x="176448" y="271010"/>
                </a:lnTo>
                <a:lnTo>
                  <a:pt x="169067" y="271992"/>
                </a:lnTo>
                <a:lnTo>
                  <a:pt x="161289" y="272647"/>
                </a:lnTo>
                <a:lnTo>
                  <a:pt x="154199" y="273084"/>
                </a:lnTo>
                <a:lnTo>
                  <a:pt x="141241" y="273569"/>
                </a:lnTo>
                <a:lnTo>
                  <a:pt x="107359" y="273906"/>
                </a:lnTo>
                <a:lnTo>
                  <a:pt x="103005" y="273923"/>
                </a:lnTo>
                <a:lnTo>
                  <a:pt x="93088" y="271401"/>
                </a:lnTo>
                <a:lnTo>
                  <a:pt x="83283" y="268058"/>
                </a:lnTo>
                <a:lnTo>
                  <a:pt x="75750" y="266572"/>
                </a:lnTo>
                <a:lnTo>
                  <a:pt x="66154" y="265736"/>
                </a:lnTo>
                <a:lnTo>
                  <a:pt x="57278" y="265488"/>
                </a:lnTo>
                <a:lnTo>
                  <a:pt x="25718" y="2653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59"/>
          <p:cNvSpPr/>
          <p:nvPr/>
        </p:nvSpPr>
        <p:spPr>
          <a:xfrm>
            <a:off x="1337709" y="3137538"/>
            <a:ext cx="310884" cy="308606"/>
          </a:xfrm>
          <a:custGeom>
            <a:avLst/>
            <a:gdLst/>
            <a:ahLst/>
            <a:cxnLst/>
            <a:rect l="0" t="0" r="0" b="0"/>
            <a:pathLst>
              <a:path w="310884" h="308606">
                <a:moveTo>
                  <a:pt x="11030" y="102867"/>
                </a:moveTo>
                <a:lnTo>
                  <a:pt x="0" y="102867"/>
                </a:lnTo>
                <a:lnTo>
                  <a:pt x="7009" y="102867"/>
                </a:lnTo>
                <a:lnTo>
                  <a:pt x="7397" y="101914"/>
                </a:lnTo>
                <a:lnTo>
                  <a:pt x="6703" y="100327"/>
                </a:lnTo>
                <a:lnTo>
                  <a:pt x="5288" y="98316"/>
                </a:lnTo>
                <a:lnTo>
                  <a:pt x="5297" y="96975"/>
                </a:lnTo>
                <a:lnTo>
                  <a:pt x="6256" y="96081"/>
                </a:lnTo>
                <a:lnTo>
                  <a:pt x="7847" y="95486"/>
                </a:lnTo>
                <a:lnTo>
                  <a:pt x="8908" y="94136"/>
                </a:lnTo>
                <a:lnTo>
                  <a:pt x="9616" y="92284"/>
                </a:lnTo>
                <a:lnTo>
                  <a:pt x="10087" y="90096"/>
                </a:lnTo>
                <a:lnTo>
                  <a:pt x="13151" y="85126"/>
                </a:lnTo>
                <a:lnTo>
                  <a:pt x="15302" y="82467"/>
                </a:lnTo>
                <a:lnTo>
                  <a:pt x="22771" y="76973"/>
                </a:lnTo>
                <a:lnTo>
                  <a:pt x="31489" y="71356"/>
                </a:lnTo>
                <a:lnTo>
                  <a:pt x="38538" y="65684"/>
                </a:lnTo>
                <a:lnTo>
                  <a:pt x="44846" y="57449"/>
                </a:lnTo>
                <a:lnTo>
                  <a:pt x="47862" y="52586"/>
                </a:lnTo>
                <a:lnTo>
                  <a:pt x="56292" y="44642"/>
                </a:lnTo>
                <a:lnTo>
                  <a:pt x="61208" y="41190"/>
                </a:lnTo>
                <a:lnTo>
                  <a:pt x="66389" y="37936"/>
                </a:lnTo>
                <a:lnTo>
                  <a:pt x="71749" y="34815"/>
                </a:lnTo>
                <a:lnTo>
                  <a:pt x="77227" y="31781"/>
                </a:lnTo>
                <a:lnTo>
                  <a:pt x="85854" y="25871"/>
                </a:lnTo>
                <a:lnTo>
                  <a:pt x="93815" y="20069"/>
                </a:lnTo>
                <a:lnTo>
                  <a:pt x="98605" y="17188"/>
                </a:lnTo>
                <a:lnTo>
                  <a:pt x="103704" y="14315"/>
                </a:lnTo>
                <a:lnTo>
                  <a:pt x="114448" y="8583"/>
                </a:lnTo>
                <a:lnTo>
                  <a:pt x="119981" y="5721"/>
                </a:lnTo>
                <a:lnTo>
                  <a:pt x="125574" y="3813"/>
                </a:lnTo>
                <a:lnTo>
                  <a:pt x="131208" y="2541"/>
                </a:lnTo>
                <a:lnTo>
                  <a:pt x="136869" y="1693"/>
                </a:lnTo>
                <a:lnTo>
                  <a:pt x="145699" y="750"/>
                </a:lnTo>
                <a:lnTo>
                  <a:pt x="153750" y="332"/>
                </a:lnTo>
                <a:lnTo>
                  <a:pt x="168041" y="96"/>
                </a:lnTo>
                <a:lnTo>
                  <a:pt x="193793" y="0"/>
                </a:lnTo>
                <a:lnTo>
                  <a:pt x="196690" y="952"/>
                </a:lnTo>
                <a:lnTo>
                  <a:pt x="202448" y="4549"/>
                </a:lnTo>
                <a:lnTo>
                  <a:pt x="204365" y="6841"/>
                </a:lnTo>
                <a:lnTo>
                  <a:pt x="205643" y="9322"/>
                </a:lnTo>
                <a:lnTo>
                  <a:pt x="206494" y="11929"/>
                </a:lnTo>
                <a:lnTo>
                  <a:pt x="207441" y="19905"/>
                </a:lnTo>
                <a:lnTo>
                  <a:pt x="207693" y="24699"/>
                </a:lnTo>
                <a:lnTo>
                  <a:pt x="206909" y="28847"/>
                </a:lnTo>
                <a:lnTo>
                  <a:pt x="203497" y="35996"/>
                </a:lnTo>
                <a:lnTo>
                  <a:pt x="198806" y="44889"/>
                </a:lnTo>
                <a:lnTo>
                  <a:pt x="171036" y="100044"/>
                </a:lnTo>
                <a:lnTo>
                  <a:pt x="165329" y="108915"/>
                </a:lnTo>
                <a:lnTo>
                  <a:pt x="162474" y="112614"/>
                </a:lnTo>
                <a:lnTo>
                  <a:pt x="154221" y="119263"/>
                </a:lnTo>
                <a:lnTo>
                  <a:pt x="145156" y="125394"/>
                </a:lnTo>
                <a:lnTo>
                  <a:pt x="137952" y="131294"/>
                </a:lnTo>
                <a:lnTo>
                  <a:pt x="128541" y="139970"/>
                </a:lnTo>
                <a:lnTo>
                  <a:pt x="125566" y="141890"/>
                </a:lnTo>
                <a:lnTo>
                  <a:pt x="116828" y="145544"/>
                </a:lnTo>
                <a:lnTo>
                  <a:pt x="108206" y="151284"/>
                </a:lnTo>
                <a:lnTo>
                  <a:pt x="99300" y="153705"/>
                </a:lnTo>
                <a:lnTo>
                  <a:pt x="96905" y="154267"/>
                </a:lnTo>
                <a:lnTo>
                  <a:pt x="101350" y="154291"/>
                </a:lnTo>
                <a:lnTo>
                  <a:pt x="102676" y="153342"/>
                </a:lnTo>
                <a:lnTo>
                  <a:pt x="103560" y="151757"/>
                </a:lnTo>
                <a:lnTo>
                  <a:pt x="104149" y="149748"/>
                </a:lnTo>
                <a:lnTo>
                  <a:pt x="105495" y="148408"/>
                </a:lnTo>
                <a:lnTo>
                  <a:pt x="107344" y="147515"/>
                </a:lnTo>
                <a:lnTo>
                  <a:pt x="109530" y="146920"/>
                </a:lnTo>
                <a:lnTo>
                  <a:pt x="114498" y="143718"/>
                </a:lnTo>
                <a:lnTo>
                  <a:pt x="122650" y="136561"/>
                </a:lnTo>
                <a:lnTo>
                  <a:pt x="125448" y="133902"/>
                </a:lnTo>
                <a:lnTo>
                  <a:pt x="129219" y="132129"/>
                </a:lnTo>
                <a:lnTo>
                  <a:pt x="138489" y="130160"/>
                </a:lnTo>
                <a:lnTo>
                  <a:pt x="143628" y="128682"/>
                </a:lnTo>
                <a:lnTo>
                  <a:pt x="148958" y="126744"/>
                </a:lnTo>
                <a:lnTo>
                  <a:pt x="154418" y="124500"/>
                </a:lnTo>
                <a:lnTo>
                  <a:pt x="163023" y="119467"/>
                </a:lnTo>
                <a:lnTo>
                  <a:pt x="166651" y="116791"/>
                </a:lnTo>
                <a:lnTo>
                  <a:pt x="171928" y="115007"/>
                </a:lnTo>
                <a:lnTo>
                  <a:pt x="178303" y="113818"/>
                </a:lnTo>
                <a:lnTo>
                  <a:pt x="185410" y="113025"/>
                </a:lnTo>
                <a:lnTo>
                  <a:pt x="192054" y="112496"/>
                </a:lnTo>
                <a:lnTo>
                  <a:pt x="198388" y="112144"/>
                </a:lnTo>
                <a:lnTo>
                  <a:pt x="210505" y="111753"/>
                </a:lnTo>
                <a:lnTo>
                  <a:pt x="222241" y="111578"/>
                </a:lnTo>
                <a:lnTo>
                  <a:pt x="228990" y="112484"/>
                </a:lnTo>
                <a:lnTo>
                  <a:pt x="236347" y="114041"/>
                </a:lnTo>
                <a:lnTo>
                  <a:pt x="244109" y="116031"/>
                </a:lnTo>
                <a:lnTo>
                  <a:pt x="251189" y="117358"/>
                </a:lnTo>
                <a:lnTo>
                  <a:pt x="257813" y="118243"/>
                </a:lnTo>
                <a:lnTo>
                  <a:pt x="264135" y="118832"/>
                </a:lnTo>
                <a:lnTo>
                  <a:pt x="273699" y="122028"/>
                </a:lnTo>
                <a:lnTo>
                  <a:pt x="282077" y="127575"/>
                </a:lnTo>
                <a:lnTo>
                  <a:pt x="286978" y="131721"/>
                </a:lnTo>
                <a:lnTo>
                  <a:pt x="296551" y="140456"/>
                </a:lnTo>
                <a:lnTo>
                  <a:pt x="303981" y="147513"/>
                </a:lnTo>
                <a:lnTo>
                  <a:pt x="306343" y="151681"/>
                </a:lnTo>
                <a:lnTo>
                  <a:pt x="307918" y="156364"/>
                </a:lnTo>
                <a:lnTo>
                  <a:pt x="309668" y="165696"/>
                </a:lnTo>
                <a:lnTo>
                  <a:pt x="310446" y="173018"/>
                </a:lnTo>
                <a:lnTo>
                  <a:pt x="310791" y="181988"/>
                </a:lnTo>
                <a:lnTo>
                  <a:pt x="310883" y="187047"/>
                </a:lnTo>
                <a:lnTo>
                  <a:pt x="309992" y="192324"/>
                </a:lnTo>
                <a:lnTo>
                  <a:pt x="308446" y="197747"/>
                </a:lnTo>
                <a:lnTo>
                  <a:pt x="306462" y="203268"/>
                </a:lnTo>
                <a:lnTo>
                  <a:pt x="304188" y="208853"/>
                </a:lnTo>
                <a:lnTo>
                  <a:pt x="301719" y="214482"/>
                </a:lnTo>
                <a:lnTo>
                  <a:pt x="299120" y="220139"/>
                </a:lnTo>
                <a:lnTo>
                  <a:pt x="293693" y="228965"/>
                </a:lnTo>
                <a:lnTo>
                  <a:pt x="288106" y="237016"/>
                </a:lnTo>
                <a:lnTo>
                  <a:pt x="285282" y="241829"/>
                </a:lnTo>
                <a:lnTo>
                  <a:pt x="282448" y="246943"/>
                </a:lnTo>
                <a:lnTo>
                  <a:pt x="278653" y="252258"/>
                </a:lnTo>
                <a:lnTo>
                  <a:pt x="274218" y="257706"/>
                </a:lnTo>
                <a:lnTo>
                  <a:pt x="269356" y="263243"/>
                </a:lnTo>
                <a:lnTo>
                  <a:pt x="264210" y="267887"/>
                </a:lnTo>
                <a:lnTo>
                  <a:pt x="258875" y="271935"/>
                </a:lnTo>
                <a:lnTo>
                  <a:pt x="253412" y="275586"/>
                </a:lnTo>
                <a:lnTo>
                  <a:pt x="245961" y="278973"/>
                </a:lnTo>
                <a:lnTo>
                  <a:pt x="237183" y="282183"/>
                </a:lnTo>
                <a:lnTo>
                  <a:pt x="227521" y="285276"/>
                </a:lnTo>
                <a:lnTo>
                  <a:pt x="219175" y="288290"/>
                </a:lnTo>
                <a:lnTo>
                  <a:pt x="211706" y="291253"/>
                </a:lnTo>
                <a:lnTo>
                  <a:pt x="204822" y="294180"/>
                </a:lnTo>
                <a:lnTo>
                  <a:pt x="192092" y="299972"/>
                </a:lnTo>
                <a:lnTo>
                  <a:pt x="186031" y="302850"/>
                </a:lnTo>
                <a:lnTo>
                  <a:pt x="176756" y="306048"/>
                </a:lnTo>
                <a:lnTo>
                  <a:pt x="168506" y="307469"/>
                </a:lnTo>
                <a:lnTo>
                  <a:pt x="163639" y="307848"/>
                </a:lnTo>
                <a:lnTo>
                  <a:pt x="154104" y="308270"/>
                </a:lnTo>
                <a:lnTo>
                  <a:pt x="143381" y="308507"/>
                </a:lnTo>
                <a:lnTo>
                  <a:pt x="114766" y="308605"/>
                </a:lnTo>
                <a:lnTo>
                  <a:pt x="114477" y="307653"/>
                </a:lnTo>
                <a:lnTo>
                  <a:pt x="113900" y="3000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60"/>
          <p:cNvSpPr/>
          <p:nvPr/>
        </p:nvSpPr>
        <p:spPr>
          <a:xfrm>
            <a:off x="1734502" y="3240405"/>
            <a:ext cx="222886" cy="205741"/>
          </a:xfrm>
          <a:custGeom>
            <a:avLst/>
            <a:gdLst/>
            <a:ahLst/>
            <a:cxnLst/>
            <a:rect l="0" t="0" r="0" b="0"/>
            <a:pathLst>
              <a:path w="222886" h="205741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5181" y="5891"/>
                </a:lnTo>
                <a:lnTo>
                  <a:pt x="20400" y="7380"/>
                </a:lnTo>
                <a:lnTo>
                  <a:pt x="25894" y="10582"/>
                </a:lnTo>
                <a:lnTo>
                  <a:pt x="28693" y="12770"/>
                </a:lnTo>
                <a:lnTo>
                  <a:pt x="30558" y="15181"/>
                </a:lnTo>
                <a:lnTo>
                  <a:pt x="31802" y="17740"/>
                </a:lnTo>
                <a:lnTo>
                  <a:pt x="32631" y="20399"/>
                </a:lnTo>
                <a:lnTo>
                  <a:pt x="36093" y="25894"/>
                </a:lnTo>
                <a:lnTo>
                  <a:pt x="40806" y="31510"/>
                </a:lnTo>
                <a:lnTo>
                  <a:pt x="46076" y="37182"/>
                </a:lnTo>
                <a:lnTo>
                  <a:pt x="49767" y="40028"/>
                </a:lnTo>
                <a:lnTo>
                  <a:pt x="54133" y="42877"/>
                </a:lnTo>
                <a:lnTo>
                  <a:pt x="58949" y="45730"/>
                </a:lnTo>
                <a:lnTo>
                  <a:pt x="63112" y="48584"/>
                </a:lnTo>
                <a:lnTo>
                  <a:pt x="66839" y="51439"/>
                </a:lnTo>
                <a:lnTo>
                  <a:pt x="70277" y="54295"/>
                </a:lnTo>
                <a:lnTo>
                  <a:pt x="74474" y="58104"/>
                </a:lnTo>
                <a:lnTo>
                  <a:pt x="84217" y="67417"/>
                </a:lnTo>
                <a:lnTo>
                  <a:pt x="89482" y="71614"/>
                </a:lnTo>
                <a:lnTo>
                  <a:pt x="94897" y="75365"/>
                </a:lnTo>
                <a:lnTo>
                  <a:pt x="100412" y="78818"/>
                </a:lnTo>
                <a:lnTo>
                  <a:pt x="105994" y="83025"/>
                </a:lnTo>
                <a:lnTo>
                  <a:pt x="111620" y="87735"/>
                </a:lnTo>
                <a:lnTo>
                  <a:pt x="121999" y="97096"/>
                </a:lnTo>
                <a:lnTo>
                  <a:pt x="129787" y="104431"/>
                </a:lnTo>
                <a:lnTo>
                  <a:pt x="135102" y="107720"/>
                </a:lnTo>
                <a:lnTo>
                  <a:pt x="141503" y="110866"/>
                </a:lnTo>
                <a:lnTo>
                  <a:pt x="148628" y="113916"/>
                </a:lnTo>
                <a:lnTo>
                  <a:pt x="154330" y="116901"/>
                </a:lnTo>
                <a:lnTo>
                  <a:pt x="159084" y="119844"/>
                </a:lnTo>
                <a:lnTo>
                  <a:pt x="163206" y="122758"/>
                </a:lnTo>
                <a:lnTo>
                  <a:pt x="166906" y="126606"/>
                </a:lnTo>
                <a:lnTo>
                  <a:pt x="170326" y="131077"/>
                </a:lnTo>
                <a:lnTo>
                  <a:pt x="173558" y="135962"/>
                </a:lnTo>
                <a:lnTo>
                  <a:pt x="177618" y="140171"/>
                </a:lnTo>
                <a:lnTo>
                  <a:pt x="182229" y="143930"/>
                </a:lnTo>
                <a:lnTo>
                  <a:pt x="187209" y="147388"/>
                </a:lnTo>
                <a:lnTo>
                  <a:pt x="191481" y="150646"/>
                </a:lnTo>
                <a:lnTo>
                  <a:pt x="195281" y="153771"/>
                </a:lnTo>
                <a:lnTo>
                  <a:pt x="202044" y="159782"/>
                </a:lnTo>
                <a:lnTo>
                  <a:pt x="208225" y="165629"/>
                </a:lnTo>
                <a:lnTo>
                  <a:pt x="217060" y="174276"/>
                </a:lnTo>
                <a:lnTo>
                  <a:pt x="218049" y="177144"/>
                </a:lnTo>
                <a:lnTo>
                  <a:pt x="217756" y="180008"/>
                </a:lnTo>
                <a:lnTo>
                  <a:pt x="215843" y="185731"/>
                </a:lnTo>
                <a:lnTo>
                  <a:pt x="214993" y="191449"/>
                </a:lnTo>
                <a:lnTo>
                  <a:pt x="215719" y="193355"/>
                </a:lnTo>
                <a:lnTo>
                  <a:pt x="217155" y="194626"/>
                </a:lnTo>
                <a:lnTo>
                  <a:pt x="219065" y="195473"/>
                </a:lnTo>
                <a:lnTo>
                  <a:pt x="220338" y="196990"/>
                </a:lnTo>
                <a:lnTo>
                  <a:pt x="221187" y="198954"/>
                </a:lnTo>
                <a:lnTo>
                  <a:pt x="222885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61"/>
          <p:cNvSpPr/>
          <p:nvPr/>
        </p:nvSpPr>
        <p:spPr>
          <a:xfrm>
            <a:off x="1743075" y="3248977"/>
            <a:ext cx="222885" cy="240031"/>
          </a:xfrm>
          <a:custGeom>
            <a:avLst/>
            <a:gdLst/>
            <a:ahLst/>
            <a:cxnLst/>
            <a:rect l="0" t="0" r="0" b="0"/>
            <a:pathLst>
              <a:path w="222885" h="240031">
                <a:moveTo>
                  <a:pt x="222884" y="0"/>
                </a:moveTo>
                <a:lnTo>
                  <a:pt x="222884" y="4551"/>
                </a:lnTo>
                <a:lnTo>
                  <a:pt x="221932" y="5892"/>
                </a:lnTo>
                <a:lnTo>
                  <a:pt x="220344" y="6785"/>
                </a:lnTo>
                <a:lnTo>
                  <a:pt x="214665" y="8468"/>
                </a:lnTo>
                <a:lnTo>
                  <a:pt x="209866" y="13092"/>
                </a:lnTo>
                <a:lnTo>
                  <a:pt x="208490" y="15396"/>
                </a:lnTo>
                <a:lnTo>
                  <a:pt x="206962" y="20495"/>
                </a:lnTo>
                <a:lnTo>
                  <a:pt x="204650" y="23189"/>
                </a:lnTo>
                <a:lnTo>
                  <a:pt x="201203" y="25937"/>
                </a:lnTo>
                <a:lnTo>
                  <a:pt x="197000" y="28721"/>
                </a:lnTo>
                <a:lnTo>
                  <a:pt x="192293" y="32482"/>
                </a:lnTo>
                <a:lnTo>
                  <a:pt x="187250" y="36895"/>
                </a:lnTo>
                <a:lnTo>
                  <a:pt x="181984" y="41742"/>
                </a:lnTo>
                <a:lnTo>
                  <a:pt x="177520" y="46878"/>
                </a:lnTo>
                <a:lnTo>
                  <a:pt x="173591" y="52207"/>
                </a:lnTo>
                <a:lnTo>
                  <a:pt x="170020" y="57664"/>
                </a:lnTo>
                <a:lnTo>
                  <a:pt x="166686" y="63208"/>
                </a:lnTo>
                <a:lnTo>
                  <a:pt x="163512" y="68809"/>
                </a:lnTo>
                <a:lnTo>
                  <a:pt x="160443" y="74448"/>
                </a:lnTo>
                <a:lnTo>
                  <a:pt x="156491" y="80112"/>
                </a:lnTo>
                <a:lnTo>
                  <a:pt x="151953" y="85793"/>
                </a:lnTo>
                <a:lnTo>
                  <a:pt x="147021" y="91485"/>
                </a:lnTo>
                <a:lnTo>
                  <a:pt x="141829" y="96233"/>
                </a:lnTo>
                <a:lnTo>
                  <a:pt x="136462" y="100350"/>
                </a:lnTo>
                <a:lnTo>
                  <a:pt x="130980" y="104048"/>
                </a:lnTo>
                <a:lnTo>
                  <a:pt x="126372" y="108418"/>
                </a:lnTo>
                <a:lnTo>
                  <a:pt x="122348" y="113236"/>
                </a:lnTo>
                <a:lnTo>
                  <a:pt x="118713" y="118353"/>
                </a:lnTo>
                <a:lnTo>
                  <a:pt x="114384" y="123669"/>
                </a:lnTo>
                <a:lnTo>
                  <a:pt x="109593" y="129119"/>
                </a:lnTo>
                <a:lnTo>
                  <a:pt x="104494" y="134657"/>
                </a:lnTo>
                <a:lnTo>
                  <a:pt x="93749" y="145890"/>
                </a:lnTo>
                <a:lnTo>
                  <a:pt x="75880" y="164073"/>
                </a:lnTo>
                <a:lnTo>
                  <a:pt x="69636" y="168437"/>
                </a:lnTo>
                <a:lnTo>
                  <a:pt x="61664" y="173251"/>
                </a:lnTo>
                <a:lnTo>
                  <a:pt x="52539" y="178366"/>
                </a:lnTo>
                <a:lnTo>
                  <a:pt x="45504" y="182728"/>
                </a:lnTo>
                <a:lnTo>
                  <a:pt x="39860" y="186589"/>
                </a:lnTo>
                <a:lnTo>
                  <a:pt x="35146" y="190115"/>
                </a:lnTo>
                <a:lnTo>
                  <a:pt x="31050" y="194371"/>
                </a:lnTo>
                <a:lnTo>
                  <a:pt x="27368" y="199113"/>
                </a:lnTo>
                <a:lnTo>
                  <a:pt x="23960" y="204180"/>
                </a:lnTo>
                <a:lnTo>
                  <a:pt x="20736" y="208510"/>
                </a:lnTo>
                <a:lnTo>
                  <a:pt x="14613" y="215861"/>
                </a:lnTo>
                <a:lnTo>
                  <a:pt x="8717" y="222304"/>
                </a:lnTo>
                <a:lnTo>
                  <a:pt x="1721" y="229649"/>
                </a:lnTo>
                <a:lnTo>
                  <a:pt x="1147" y="231205"/>
                </a:lnTo>
                <a:lnTo>
                  <a:pt x="151" y="23868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62"/>
          <p:cNvSpPr/>
          <p:nvPr/>
        </p:nvSpPr>
        <p:spPr>
          <a:xfrm>
            <a:off x="2394584" y="3308985"/>
            <a:ext cx="291467" cy="1"/>
          </a:xfrm>
          <a:custGeom>
            <a:avLst/>
            <a:gdLst/>
            <a:ahLst/>
            <a:cxnLst/>
            <a:rect l="0" t="0" r="0" b="0"/>
            <a:pathLst>
              <a:path w="291467" h="1">
                <a:moveTo>
                  <a:pt x="0" y="0"/>
                </a:move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63"/>
          <p:cNvSpPr/>
          <p:nvPr/>
        </p:nvSpPr>
        <p:spPr>
          <a:xfrm>
            <a:off x="2523203" y="3197542"/>
            <a:ext cx="51042" cy="240031"/>
          </a:xfrm>
          <a:custGeom>
            <a:avLst/>
            <a:gdLst/>
            <a:ahLst/>
            <a:cxnLst/>
            <a:rect l="0" t="0" r="0" b="0"/>
            <a:pathLst>
              <a:path w="51042" h="240031">
                <a:moveTo>
                  <a:pt x="8541" y="0"/>
                </a:moveTo>
                <a:lnTo>
                  <a:pt x="322" y="0"/>
                </a:lnTo>
                <a:lnTo>
                  <a:pt x="39" y="6844"/>
                </a:lnTo>
                <a:lnTo>
                  <a:pt x="0" y="11932"/>
                </a:lnTo>
                <a:lnTo>
                  <a:pt x="942" y="14622"/>
                </a:lnTo>
                <a:lnTo>
                  <a:pt x="2523" y="17368"/>
                </a:lnTo>
                <a:lnTo>
                  <a:pt x="4529" y="20151"/>
                </a:lnTo>
                <a:lnTo>
                  <a:pt x="5867" y="23912"/>
                </a:lnTo>
                <a:lnTo>
                  <a:pt x="6758" y="28324"/>
                </a:lnTo>
                <a:lnTo>
                  <a:pt x="7353" y="33170"/>
                </a:lnTo>
                <a:lnTo>
                  <a:pt x="8701" y="38306"/>
                </a:lnTo>
                <a:lnTo>
                  <a:pt x="10553" y="43635"/>
                </a:lnTo>
                <a:lnTo>
                  <a:pt x="12740" y="49092"/>
                </a:lnTo>
                <a:lnTo>
                  <a:pt x="14198" y="54636"/>
                </a:lnTo>
                <a:lnTo>
                  <a:pt x="15170" y="60237"/>
                </a:lnTo>
                <a:lnTo>
                  <a:pt x="15818" y="65875"/>
                </a:lnTo>
                <a:lnTo>
                  <a:pt x="17202" y="71539"/>
                </a:lnTo>
                <a:lnTo>
                  <a:pt x="19078" y="77220"/>
                </a:lnTo>
                <a:lnTo>
                  <a:pt x="21281" y="82913"/>
                </a:lnTo>
                <a:lnTo>
                  <a:pt x="23702" y="88613"/>
                </a:lnTo>
                <a:lnTo>
                  <a:pt x="28932" y="100026"/>
                </a:lnTo>
                <a:lnTo>
                  <a:pt x="30707" y="105736"/>
                </a:lnTo>
                <a:lnTo>
                  <a:pt x="31891" y="111449"/>
                </a:lnTo>
                <a:lnTo>
                  <a:pt x="32681" y="117162"/>
                </a:lnTo>
                <a:lnTo>
                  <a:pt x="33207" y="122875"/>
                </a:lnTo>
                <a:lnTo>
                  <a:pt x="33557" y="128589"/>
                </a:lnTo>
                <a:lnTo>
                  <a:pt x="33791" y="134304"/>
                </a:lnTo>
                <a:lnTo>
                  <a:pt x="34900" y="140019"/>
                </a:lnTo>
                <a:lnTo>
                  <a:pt x="36591" y="145733"/>
                </a:lnTo>
                <a:lnTo>
                  <a:pt x="38671" y="151448"/>
                </a:lnTo>
                <a:lnTo>
                  <a:pt x="40058" y="157163"/>
                </a:lnTo>
                <a:lnTo>
                  <a:pt x="40983" y="162878"/>
                </a:lnTo>
                <a:lnTo>
                  <a:pt x="41599" y="168593"/>
                </a:lnTo>
                <a:lnTo>
                  <a:pt x="42010" y="173355"/>
                </a:lnTo>
                <a:lnTo>
                  <a:pt x="42284" y="177483"/>
                </a:lnTo>
                <a:lnTo>
                  <a:pt x="42466" y="181187"/>
                </a:lnTo>
                <a:lnTo>
                  <a:pt x="43540" y="185561"/>
                </a:lnTo>
                <a:lnTo>
                  <a:pt x="45209" y="190382"/>
                </a:lnTo>
                <a:lnTo>
                  <a:pt x="47274" y="195502"/>
                </a:lnTo>
                <a:lnTo>
                  <a:pt x="48651" y="199867"/>
                </a:lnTo>
                <a:lnTo>
                  <a:pt x="50180" y="207257"/>
                </a:lnTo>
                <a:lnTo>
                  <a:pt x="50860" y="213717"/>
                </a:lnTo>
                <a:lnTo>
                  <a:pt x="51041" y="216773"/>
                </a:lnTo>
                <a:lnTo>
                  <a:pt x="48305" y="219763"/>
                </a:lnTo>
                <a:lnTo>
                  <a:pt x="43623" y="222709"/>
                </a:lnTo>
                <a:lnTo>
                  <a:pt x="37644" y="225625"/>
                </a:lnTo>
                <a:lnTo>
                  <a:pt x="33658" y="228522"/>
                </a:lnTo>
                <a:lnTo>
                  <a:pt x="31001" y="231405"/>
                </a:lnTo>
                <a:lnTo>
                  <a:pt x="25686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64"/>
          <p:cNvSpPr/>
          <p:nvPr/>
        </p:nvSpPr>
        <p:spPr>
          <a:xfrm>
            <a:off x="2814637" y="3137579"/>
            <a:ext cx="360046" cy="274242"/>
          </a:xfrm>
          <a:custGeom>
            <a:avLst/>
            <a:gdLst/>
            <a:ahLst/>
            <a:cxnLst/>
            <a:rect l="0" t="0" r="0" b="0"/>
            <a:pathLst>
              <a:path w="360046" h="274242">
                <a:moveTo>
                  <a:pt x="0" y="94253"/>
                </a:moveTo>
                <a:lnTo>
                  <a:pt x="0" y="78653"/>
                </a:lnTo>
                <a:lnTo>
                  <a:pt x="2540" y="75255"/>
                </a:lnTo>
                <a:lnTo>
                  <a:pt x="9325" y="67986"/>
                </a:lnTo>
                <a:lnTo>
                  <a:pt x="11932" y="65312"/>
                </a:lnTo>
                <a:lnTo>
                  <a:pt x="19908" y="59800"/>
                </a:lnTo>
                <a:lnTo>
                  <a:pt x="29803" y="54176"/>
                </a:lnTo>
                <a:lnTo>
                  <a:pt x="40551" y="48501"/>
                </a:lnTo>
                <a:lnTo>
                  <a:pt x="49138" y="42804"/>
                </a:lnTo>
                <a:lnTo>
                  <a:pt x="57082" y="37097"/>
                </a:lnTo>
                <a:lnTo>
                  <a:pt x="66962" y="31385"/>
                </a:lnTo>
                <a:lnTo>
                  <a:pt x="73216" y="28529"/>
                </a:lnTo>
                <a:lnTo>
                  <a:pt x="80243" y="25672"/>
                </a:lnTo>
                <a:lnTo>
                  <a:pt x="87786" y="22815"/>
                </a:lnTo>
                <a:lnTo>
                  <a:pt x="94719" y="19958"/>
                </a:lnTo>
                <a:lnTo>
                  <a:pt x="101246" y="17100"/>
                </a:lnTo>
                <a:lnTo>
                  <a:pt x="107502" y="14243"/>
                </a:lnTo>
                <a:lnTo>
                  <a:pt x="114531" y="11385"/>
                </a:lnTo>
                <a:lnTo>
                  <a:pt x="122074" y="8528"/>
                </a:lnTo>
                <a:lnTo>
                  <a:pt x="129960" y="5671"/>
                </a:lnTo>
                <a:lnTo>
                  <a:pt x="137122" y="3766"/>
                </a:lnTo>
                <a:lnTo>
                  <a:pt x="143802" y="2496"/>
                </a:lnTo>
                <a:lnTo>
                  <a:pt x="150161" y="1649"/>
                </a:lnTo>
                <a:lnTo>
                  <a:pt x="157257" y="1084"/>
                </a:lnTo>
                <a:lnTo>
                  <a:pt x="164846" y="708"/>
                </a:lnTo>
                <a:lnTo>
                  <a:pt x="179945" y="290"/>
                </a:lnTo>
                <a:lnTo>
                  <a:pt x="206518" y="0"/>
                </a:lnTo>
                <a:lnTo>
                  <a:pt x="210068" y="937"/>
                </a:lnTo>
                <a:lnTo>
                  <a:pt x="220569" y="6808"/>
                </a:lnTo>
                <a:lnTo>
                  <a:pt x="230111" y="11891"/>
                </a:lnTo>
                <a:lnTo>
                  <a:pt x="233417" y="15533"/>
                </a:lnTo>
                <a:lnTo>
                  <a:pt x="235621" y="19865"/>
                </a:lnTo>
                <a:lnTo>
                  <a:pt x="237091" y="24659"/>
                </a:lnTo>
                <a:lnTo>
                  <a:pt x="238724" y="32525"/>
                </a:lnTo>
                <a:lnTo>
                  <a:pt x="239449" y="40148"/>
                </a:lnTo>
                <a:lnTo>
                  <a:pt x="239643" y="44848"/>
                </a:lnTo>
                <a:lnTo>
                  <a:pt x="239772" y="49887"/>
                </a:lnTo>
                <a:lnTo>
                  <a:pt x="238906" y="55150"/>
                </a:lnTo>
                <a:lnTo>
                  <a:pt x="237375" y="60564"/>
                </a:lnTo>
                <a:lnTo>
                  <a:pt x="235402" y="66079"/>
                </a:lnTo>
                <a:lnTo>
                  <a:pt x="233135" y="71660"/>
                </a:lnTo>
                <a:lnTo>
                  <a:pt x="230671" y="77286"/>
                </a:lnTo>
                <a:lnTo>
                  <a:pt x="225393" y="88617"/>
                </a:lnTo>
                <a:lnTo>
                  <a:pt x="219872" y="100003"/>
                </a:lnTo>
                <a:lnTo>
                  <a:pt x="216114" y="106659"/>
                </a:lnTo>
                <a:lnTo>
                  <a:pt x="211703" y="113954"/>
                </a:lnTo>
                <a:lnTo>
                  <a:pt x="206858" y="121674"/>
                </a:lnTo>
                <a:lnTo>
                  <a:pt x="202675" y="128727"/>
                </a:lnTo>
                <a:lnTo>
                  <a:pt x="198934" y="135333"/>
                </a:lnTo>
                <a:lnTo>
                  <a:pt x="192238" y="147753"/>
                </a:lnTo>
                <a:lnTo>
                  <a:pt x="177268" y="177016"/>
                </a:lnTo>
                <a:lnTo>
                  <a:pt x="168623" y="194235"/>
                </a:lnTo>
                <a:lnTo>
                  <a:pt x="166708" y="199008"/>
                </a:lnTo>
                <a:lnTo>
                  <a:pt x="164580" y="206850"/>
                </a:lnTo>
                <a:lnTo>
                  <a:pt x="161094" y="213511"/>
                </a:lnTo>
                <a:lnTo>
                  <a:pt x="158831" y="216621"/>
                </a:lnTo>
                <a:lnTo>
                  <a:pt x="156316" y="222616"/>
                </a:lnTo>
                <a:lnTo>
                  <a:pt x="155199" y="228456"/>
                </a:lnTo>
                <a:lnTo>
                  <a:pt x="154702" y="234226"/>
                </a:lnTo>
                <a:lnTo>
                  <a:pt x="155522" y="237098"/>
                </a:lnTo>
                <a:lnTo>
                  <a:pt x="158973" y="242830"/>
                </a:lnTo>
                <a:lnTo>
                  <a:pt x="161142" y="248552"/>
                </a:lnTo>
                <a:lnTo>
                  <a:pt x="161721" y="251412"/>
                </a:lnTo>
                <a:lnTo>
                  <a:pt x="164903" y="257129"/>
                </a:lnTo>
                <a:lnTo>
                  <a:pt x="167086" y="259987"/>
                </a:lnTo>
                <a:lnTo>
                  <a:pt x="169493" y="261892"/>
                </a:lnTo>
                <a:lnTo>
                  <a:pt x="172050" y="263163"/>
                </a:lnTo>
                <a:lnTo>
                  <a:pt x="174708" y="264009"/>
                </a:lnTo>
                <a:lnTo>
                  <a:pt x="180200" y="267491"/>
                </a:lnTo>
                <a:lnTo>
                  <a:pt x="182999" y="269752"/>
                </a:lnTo>
                <a:lnTo>
                  <a:pt x="186769" y="271260"/>
                </a:lnTo>
                <a:lnTo>
                  <a:pt x="196039" y="272935"/>
                </a:lnTo>
                <a:lnTo>
                  <a:pt x="203968" y="273680"/>
                </a:lnTo>
                <a:lnTo>
                  <a:pt x="213788" y="274099"/>
                </a:lnTo>
                <a:lnTo>
                  <a:pt x="225270" y="274223"/>
                </a:lnTo>
                <a:lnTo>
                  <a:pt x="230190" y="274241"/>
                </a:lnTo>
                <a:lnTo>
                  <a:pt x="240736" y="271720"/>
                </a:lnTo>
                <a:lnTo>
                  <a:pt x="251774" y="268377"/>
                </a:lnTo>
                <a:lnTo>
                  <a:pt x="257384" y="267486"/>
                </a:lnTo>
                <a:lnTo>
                  <a:pt x="267745" y="266496"/>
                </a:lnTo>
                <a:lnTo>
                  <a:pt x="275525" y="266055"/>
                </a:lnTo>
                <a:lnTo>
                  <a:pt x="284698" y="263320"/>
                </a:lnTo>
                <a:lnTo>
                  <a:pt x="295125" y="259881"/>
                </a:lnTo>
                <a:lnTo>
                  <a:pt x="306109" y="258353"/>
                </a:lnTo>
                <a:lnTo>
                  <a:pt x="314801" y="257674"/>
                </a:lnTo>
                <a:lnTo>
                  <a:pt x="322792" y="257372"/>
                </a:lnTo>
                <a:lnTo>
                  <a:pt x="347727" y="257152"/>
                </a:lnTo>
                <a:lnTo>
                  <a:pt x="360045" y="2571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65"/>
          <p:cNvSpPr/>
          <p:nvPr/>
        </p:nvSpPr>
        <p:spPr>
          <a:xfrm>
            <a:off x="3466147" y="3188970"/>
            <a:ext cx="265749" cy="22085"/>
          </a:xfrm>
          <a:custGeom>
            <a:avLst/>
            <a:gdLst/>
            <a:ahLst/>
            <a:cxnLst/>
            <a:rect l="0" t="0" r="0" b="0"/>
            <a:pathLst>
              <a:path w="265749" h="22085">
                <a:moveTo>
                  <a:pt x="0" y="17144"/>
                </a:moveTo>
                <a:lnTo>
                  <a:pt x="4551" y="17144"/>
                </a:lnTo>
                <a:lnTo>
                  <a:pt x="6844" y="18097"/>
                </a:lnTo>
                <a:lnTo>
                  <a:pt x="9325" y="19685"/>
                </a:lnTo>
                <a:lnTo>
                  <a:pt x="11932" y="21696"/>
                </a:lnTo>
                <a:lnTo>
                  <a:pt x="14622" y="22084"/>
                </a:lnTo>
                <a:lnTo>
                  <a:pt x="17368" y="21390"/>
                </a:lnTo>
                <a:lnTo>
                  <a:pt x="20151" y="19975"/>
                </a:lnTo>
                <a:lnTo>
                  <a:pt x="22959" y="19031"/>
                </a:lnTo>
                <a:lnTo>
                  <a:pt x="25784" y="18402"/>
                </a:lnTo>
                <a:lnTo>
                  <a:pt x="28619" y="17983"/>
                </a:lnTo>
                <a:lnTo>
                  <a:pt x="36850" y="17517"/>
                </a:lnTo>
                <a:lnTo>
                  <a:pt x="41711" y="17393"/>
                </a:lnTo>
                <a:lnTo>
                  <a:pt x="47810" y="16358"/>
                </a:lnTo>
                <a:lnTo>
                  <a:pt x="54733" y="14715"/>
                </a:lnTo>
                <a:lnTo>
                  <a:pt x="62207" y="12667"/>
                </a:lnTo>
                <a:lnTo>
                  <a:pt x="69093" y="11302"/>
                </a:lnTo>
                <a:lnTo>
                  <a:pt x="75589" y="10392"/>
                </a:lnTo>
                <a:lnTo>
                  <a:pt x="81826" y="9785"/>
                </a:lnTo>
                <a:lnTo>
                  <a:pt x="88840" y="9381"/>
                </a:lnTo>
                <a:lnTo>
                  <a:pt x="104255" y="8932"/>
                </a:lnTo>
                <a:lnTo>
                  <a:pt x="112365" y="7859"/>
                </a:lnTo>
                <a:lnTo>
                  <a:pt x="120630" y="6192"/>
                </a:lnTo>
                <a:lnTo>
                  <a:pt x="128998" y="4128"/>
                </a:lnTo>
                <a:lnTo>
                  <a:pt x="136481" y="2752"/>
                </a:lnTo>
                <a:lnTo>
                  <a:pt x="143375" y="1835"/>
                </a:lnTo>
                <a:lnTo>
                  <a:pt x="149876" y="1223"/>
                </a:lnTo>
                <a:lnTo>
                  <a:pt x="157067" y="815"/>
                </a:lnTo>
                <a:lnTo>
                  <a:pt x="172677" y="362"/>
                </a:lnTo>
                <a:lnTo>
                  <a:pt x="211061" y="3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166"/>
          <p:cNvSpPr/>
          <p:nvPr/>
        </p:nvSpPr>
        <p:spPr>
          <a:xfrm>
            <a:off x="3500437" y="3266485"/>
            <a:ext cx="265748" cy="33928"/>
          </a:xfrm>
          <a:custGeom>
            <a:avLst/>
            <a:gdLst/>
            <a:ahLst/>
            <a:cxnLst/>
            <a:rect l="0" t="0" r="0" b="0"/>
            <a:pathLst>
              <a:path w="265748" h="33928">
                <a:moveTo>
                  <a:pt x="0" y="33927"/>
                </a:moveTo>
                <a:lnTo>
                  <a:pt x="24950" y="33927"/>
                </a:lnTo>
                <a:lnTo>
                  <a:pt x="29016" y="32974"/>
                </a:lnTo>
                <a:lnTo>
                  <a:pt x="32679" y="31387"/>
                </a:lnTo>
                <a:lnTo>
                  <a:pt x="36074" y="29377"/>
                </a:lnTo>
                <a:lnTo>
                  <a:pt x="40242" y="28035"/>
                </a:lnTo>
                <a:lnTo>
                  <a:pt x="44925" y="27142"/>
                </a:lnTo>
                <a:lnTo>
                  <a:pt x="49953" y="26546"/>
                </a:lnTo>
                <a:lnTo>
                  <a:pt x="56162" y="25197"/>
                </a:lnTo>
                <a:lnTo>
                  <a:pt x="63159" y="23344"/>
                </a:lnTo>
                <a:lnTo>
                  <a:pt x="70681" y="21157"/>
                </a:lnTo>
                <a:lnTo>
                  <a:pt x="77600" y="19698"/>
                </a:lnTo>
                <a:lnTo>
                  <a:pt x="84119" y="18726"/>
                </a:lnTo>
                <a:lnTo>
                  <a:pt x="90369" y="18078"/>
                </a:lnTo>
                <a:lnTo>
                  <a:pt x="96441" y="17646"/>
                </a:lnTo>
                <a:lnTo>
                  <a:pt x="102394" y="17358"/>
                </a:lnTo>
                <a:lnTo>
                  <a:pt x="108268" y="17166"/>
                </a:lnTo>
                <a:lnTo>
                  <a:pt x="115041" y="16085"/>
                </a:lnTo>
                <a:lnTo>
                  <a:pt x="122414" y="14413"/>
                </a:lnTo>
                <a:lnTo>
                  <a:pt x="130187" y="12345"/>
                </a:lnTo>
                <a:lnTo>
                  <a:pt x="138226" y="10966"/>
                </a:lnTo>
                <a:lnTo>
                  <a:pt x="146443" y="10047"/>
                </a:lnTo>
                <a:lnTo>
                  <a:pt x="154779" y="9435"/>
                </a:lnTo>
                <a:lnTo>
                  <a:pt x="162241" y="9027"/>
                </a:lnTo>
                <a:lnTo>
                  <a:pt x="175612" y="8573"/>
                </a:lnTo>
                <a:lnTo>
                  <a:pt x="181845" y="7499"/>
                </a:lnTo>
                <a:lnTo>
                  <a:pt x="187905" y="5831"/>
                </a:lnTo>
                <a:lnTo>
                  <a:pt x="193850" y="3766"/>
                </a:lnTo>
                <a:lnTo>
                  <a:pt x="199718" y="2390"/>
                </a:lnTo>
                <a:lnTo>
                  <a:pt x="205536" y="1472"/>
                </a:lnTo>
                <a:lnTo>
                  <a:pt x="211318" y="861"/>
                </a:lnTo>
                <a:lnTo>
                  <a:pt x="217079" y="453"/>
                </a:lnTo>
                <a:lnTo>
                  <a:pt x="222824" y="181"/>
                </a:lnTo>
                <a:lnTo>
                  <a:pt x="228560" y="0"/>
                </a:lnTo>
                <a:lnTo>
                  <a:pt x="233336" y="831"/>
                </a:lnTo>
                <a:lnTo>
                  <a:pt x="237472" y="2338"/>
                </a:lnTo>
                <a:lnTo>
                  <a:pt x="241182" y="4295"/>
                </a:lnTo>
                <a:lnTo>
                  <a:pt x="244608" y="5600"/>
                </a:lnTo>
                <a:lnTo>
                  <a:pt x="247845" y="6470"/>
                </a:lnTo>
                <a:lnTo>
                  <a:pt x="253981" y="7436"/>
                </a:lnTo>
                <a:lnTo>
                  <a:pt x="259883" y="7866"/>
                </a:lnTo>
                <a:lnTo>
                  <a:pt x="261838" y="8933"/>
                </a:lnTo>
                <a:lnTo>
                  <a:pt x="263141" y="10597"/>
                </a:lnTo>
                <a:lnTo>
                  <a:pt x="265747" y="167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67"/>
          <p:cNvSpPr/>
          <p:nvPr/>
        </p:nvSpPr>
        <p:spPr>
          <a:xfrm>
            <a:off x="4100512" y="3072929"/>
            <a:ext cx="300039" cy="329848"/>
          </a:xfrm>
          <a:custGeom>
            <a:avLst/>
            <a:gdLst/>
            <a:ahLst/>
            <a:cxnLst/>
            <a:rect l="0" t="0" r="0" b="0"/>
            <a:pathLst>
              <a:path w="300039" h="329848">
                <a:moveTo>
                  <a:pt x="0" y="90323"/>
                </a:moveTo>
                <a:lnTo>
                  <a:pt x="0" y="73002"/>
                </a:lnTo>
                <a:lnTo>
                  <a:pt x="953" y="69251"/>
                </a:lnTo>
                <a:lnTo>
                  <a:pt x="4551" y="62542"/>
                </a:lnTo>
                <a:lnTo>
                  <a:pt x="11865" y="56386"/>
                </a:lnTo>
                <a:lnTo>
                  <a:pt x="16483" y="53411"/>
                </a:lnTo>
                <a:lnTo>
                  <a:pt x="21466" y="49523"/>
                </a:lnTo>
                <a:lnTo>
                  <a:pt x="26693" y="45025"/>
                </a:lnTo>
                <a:lnTo>
                  <a:pt x="32083" y="40122"/>
                </a:lnTo>
                <a:lnTo>
                  <a:pt x="37581" y="35901"/>
                </a:lnTo>
                <a:lnTo>
                  <a:pt x="43152" y="32134"/>
                </a:lnTo>
                <a:lnTo>
                  <a:pt x="48770" y="28670"/>
                </a:lnTo>
                <a:lnTo>
                  <a:pt x="55374" y="25409"/>
                </a:lnTo>
                <a:lnTo>
                  <a:pt x="62633" y="22282"/>
                </a:lnTo>
                <a:lnTo>
                  <a:pt x="70331" y="19245"/>
                </a:lnTo>
                <a:lnTo>
                  <a:pt x="86503" y="13330"/>
                </a:lnTo>
                <a:lnTo>
                  <a:pt x="94816" y="10420"/>
                </a:lnTo>
                <a:lnTo>
                  <a:pt x="102264" y="8479"/>
                </a:lnTo>
                <a:lnTo>
                  <a:pt x="109133" y="7185"/>
                </a:lnTo>
                <a:lnTo>
                  <a:pt x="115618" y="6323"/>
                </a:lnTo>
                <a:lnTo>
                  <a:pt x="123751" y="4796"/>
                </a:lnTo>
                <a:lnTo>
                  <a:pt x="142948" y="558"/>
                </a:lnTo>
                <a:lnTo>
                  <a:pt x="151496" y="0"/>
                </a:lnTo>
                <a:lnTo>
                  <a:pt x="159100" y="580"/>
                </a:lnTo>
                <a:lnTo>
                  <a:pt x="166074" y="1919"/>
                </a:lnTo>
                <a:lnTo>
                  <a:pt x="172629" y="2812"/>
                </a:lnTo>
                <a:lnTo>
                  <a:pt x="178903" y="3408"/>
                </a:lnTo>
                <a:lnTo>
                  <a:pt x="184991" y="3805"/>
                </a:lnTo>
                <a:lnTo>
                  <a:pt x="190955" y="5022"/>
                </a:lnTo>
                <a:lnTo>
                  <a:pt x="196836" y="6785"/>
                </a:lnTo>
                <a:lnTo>
                  <a:pt x="202661" y="8914"/>
                </a:lnTo>
                <a:lnTo>
                  <a:pt x="208450" y="12238"/>
                </a:lnTo>
                <a:lnTo>
                  <a:pt x="214214" y="16359"/>
                </a:lnTo>
                <a:lnTo>
                  <a:pt x="219962" y="21011"/>
                </a:lnTo>
                <a:lnTo>
                  <a:pt x="228888" y="28720"/>
                </a:lnTo>
                <a:lnTo>
                  <a:pt x="232602" y="32110"/>
                </a:lnTo>
                <a:lnTo>
                  <a:pt x="236031" y="37227"/>
                </a:lnTo>
                <a:lnTo>
                  <a:pt x="239269" y="43496"/>
                </a:lnTo>
                <a:lnTo>
                  <a:pt x="245407" y="57128"/>
                </a:lnTo>
                <a:lnTo>
                  <a:pt x="251309" y="69537"/>
                </a:lnTo>
                <a:lnTo>
                  <a:pt x="253265" y="76466"/>
                </a:lnTo>
                <a:lnTo>
                  <a:pt x="254568" y="83943"/>
                </a:lnTo>
                <a:lnTo>
                  <a:pt x="255438" y="91784"/>
                </a:lnTo>
                <a:lnTo>
                  <a:pt x="256017" y="98917"/>
                </a:lnTo>
                <a:lnTo>
                  <a:pt x="256403" y="105578"/>
                </a:lnTo>
                <a:lnTo>
                  <a:pt x="256660" y="111923"/>
                </a:lnTo>
                <a:lnTo>
                  <a:pt x="256946" y="126593"/>
                </a:lnTo>
                <a:lnTo>
                  <a:pt x="257023" y="134505"/>
                </a:lnTo>
                <a:lnTo>
                  <a:pt x="255169" y="142638"/>
                </a:lnTo>
                <a:lnTo>
                  <a:pt x="252028" y="150917"/>
                </a:lnTo>
                <a:lnTo>
                  <a:pt x="248029" y="159294"/>
                </a:lnTo>
                <a:lnTo>
                  <a:pt x="244410" y="167736"/>
                </a:lnTo>
                <a:lnTo>
                  <a:pt x="241045" y="176222"/>
                </a:lnTo>
                <a:lnTo>
                  <a:pt x="237849" y="184736"/>
                </a:lnTo>
                <a:lnTo>
                  <a:pt x="233814" y="192318"/>
                </a:lnTo>
                <a:lnTo>
                  <a:pt x="229218" y="199277"/>
                </a:lnTo>
                <a:lnTo>
                  <a:pt x="224249" y="205822"/>
                </a:lnTo>
                <a:lnTo>
                  <a:pt x="213649" y="220713"/>
                </a:lnTo>
                <a:lnTo>
                  <a:pt x="208155" y="228685"/>
                </a:lnTo>
                <a:lnTo>
                  <a:pt x="203540" y="235904"/>
                </a:lnTo>
                <a:lnTo>
                  <a:pt x="199511" y="242622"/>
                </a:lnTo>
                <a:lnTo>
                  <a:pt x="195873" y="249006"/>
                </a:lnTo>
                <a:lnTo>
                  <a:pt x="191542" y="255167"/>
                </a:lnTo>
                <a:lnTo>
                  <a:pt x="186749" y="261179"/>
                </a:lnTo>
                <a:lnTo>
                  <a:pt x="181650" y="267092"/>
                </a:lnTo>
                <a:lnTo>
                  <a:pt x="176345" y="272939"/>
                </a:lnTo>
                <a:lnTo>
                  <a:pt x="165371" y="284516"/>
                </a:lnTo>
                <a:lnTo>
                  <a:pt x="159777" y="289317"/>
                </a:lnTo>
                <a:lnTo>
                  <a:pt x="154143" y="293471"/>
                </a:lnTo>
                <a:lnTo>
                  <a:pt x="148482" y="297192"/>
                </a:lnTo>
                <a:lnTo>
                  <a:pt x="139652" y="303867"/>
                </a:lnTo>
                <a:lnTo>
                  <a:pt x="131600" y="310009"/>
                </a:lnTo>
                <a:lnTo>
                  <a:pt x="126786" y="312980"/>
                </a:lnTo>
                <a:lnTo>
                  <a:pt x="121672" y="315914"/>
                </a:lnTo>
                <a:lnTo>
                  <a:pt x="110909" y="321713"/>
                </a:lnTo>
                <a:lnTo>
                  <a:pt x="105371" y="324593"/>
                </a:lnTo>
                <a:lnTo>
                  <a:pt x="96679" y="327793"/>
                </a:lnTo>
                <a:lnTo>
                  <a:pt x="89641" y="329215"/>
                </a:lnTo>
                <a:lnTo>
                  <a:pt x="83338" y="329847"/>
                </a:lnTo>
                <a:lnTo>
                  <a:pt x="74821" y="327589"/>
                </a:lnTo>
                <a:lnTo>
                  <a:pt x="65639" y="324362"/>
                </a:lnTo>
                <a:lnTo>
                  <a:pt x="58383" y="322928"/>
                </a:lnTo>
                <a:lnTo>
                  <a:pt x="51983" y="319751"/>
                </a:lnTo>
                <a:lnTo>
                  <a:pt x="43025" y="312606"/>
                </a:lnTo>
                <a:lnTo>
                  <a:pt x="40113" y="309949"/>
                </a:lnTo>
                <a:lnTo>
                  <a:pt x="38172" y="307226"/>
                </a:lnTo>
                <a:lnTo>
                  <a:pt x="34488" y="298841"/>
                </a:lnTo>
                <a:lnTo>
                  <a:pt x="30251" y="293170"/>
                </a:lnTo>
                <a:lnTo>
                  <a:pt x="29692" y="290325"/>
                </a:lnTo>
                <a:lnTo>
                  <a:pt x="30272" y="287475"/>
                </a:lnTo>
                <a:lnTo>
                  <a:pt x="33457" y="281768"/>
                </a:lnTo>
                <a:lnTo>
                  <a:pt x="39653" y="273201"/>
                </a:lnTo>
                <a:lnTo>
                  <a:pt x="41436" y="267487"/>
                </a:lnTo>
                <a:lnTo>
                  <a:pt x="42864" y="265582"/>
                </a:lnTo>
                <a:lnTo>
                  <a:pt x="44769" y="264313"/>
                </a:lnTo>
                <a:lnTo>
                  <a:pt x="46991" y="263466"/>
                </a:lnTo>
                <a:lnTo>
                  <a:pt x="54669" y="257724"/>
                </a:lnTo>
                <a:lnTo>
                  <a:pt x="58353" y="256216"/>
                </a:lnTo>
                <a:lnTo>
                  <a:pt x="67527" y="254541"/>
                </a:lnTo>
                <a:lnTo>
                  <a:pt x="72641" y="254094"/>
                </a:lnTo>
                <a:lnTo>
                  <a:pt x="77955" y="253796"/>
                </a:lnTo>
                <a:lnTo>
                  <a:pt x="88939" y="253465"/>
                </a:lnTo>
                <a:lnTo>
                  <a:pt x="122904" y="253224"/>
                </a:lnTo>
                <a:lnTo>
                  <a:pt x="134316" y="253211"/>
                </a:lnTo>
                <a:lnTo>
                  <a:pt x="140027" y="254160"/>
                </a:lnTo>
                <a:lnTo>
                  <a:pt x="145739" y="255745"/>
                </a:lnTo>
                <a:lnTo>
                  <a:pt x="151451" y="257755"/>
                </a:lnTo>
                <a:lnTo>
                  <a:pt x="157166" y="260047"/>
                </a:lnTo>
                <a:lnTo>
                  <a:pt x="162880" y="262527"/>
                </a:lnTo>
                <a:lnTo>
                  <a:pt x="174308" y="267823"/>
                </a:lnTo>
                <a:lnTo>
                  <a:pt x="185738" y="273352"/>
                </a:lnTo>
                <a:lnTo>
                  <a:pt x="191453" y="275207"/>
                </a:lnTo>
                <a:lnTo>
                  <a:pt x="197167" y="276444"/>
                </a:lnTo>
                <a:lnTo>
                  <a:pt x="202883" y="277269"/>
                </a:lnTo>
                <a:lnTo>
                  <a:pt x="208597" y="278771"/>
                </a:lnTo>
                <a:lnTo>
                  <a:pt x="214313" y="280725"/>
                </a:lnTo>
                <a:lnTo>
                  <a:pt x="220028" y="282980"/>
                </a:lnTo>
                <a:lnTo>
                  <a:pt x="228918" y="285486"/>
                </a:lnTo>
                <a:lnTo>
                  <a:pt x="236996" y="287552"/>
                </a:lnTo>
                <a:lnTo>
                  <a:pt x="241817" y="289437"/>
                </a:lnTo>
                <a:lnTo>
                  <a:pt x="246936" y="291645"/>
                </a:lnTo>
                <a:lnTo>
                  <a:pt x="255165" y="296640"/>
                </a:lnTo>
                <a:lnTo>
                  <a:pt x="258692" y="299305"/>
                </a:lnTo>
                <a:lnTo>
                  <a:pt x="262949" y="301082"/>
                </a:lnTo>
                <a:lnTo>
                  <a:pt x="267692" y="302266"/>
                </a:lnTo>
                <a:lnTo>
                  <a:pt x="272759" y="303056"/>
                </a:lnTo>
                <a:lnTo>
                  <a:pt x="278042" y="304535"/>
                </a:lnTo>
                <a:lnTo>
                  <a:pt x="283468" y="306474"/>
                </a:lnTo>
                <a:lnTo>
                  <a:pt x="300038" y="3132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168"/>
          <p:cNvSpPr/>
          <p:nvPr/>
        </p:nvSpPr>
        <p:spPr>
          <a:xfrm>
            <a:off x="4469139" y="3163261"/>
            <a:ext cx="282884" cy="214305"/>
          </a:xfrm>
          <a:custGeom>
            <a:avLst/>
            <a:gdLst/>
            <a:ahLst/>
            <a:cxnLst/>
            <a:rect l="0" t="0" r="0" b="0"/>
            <a:pathLst>
              <a:path w="282884" h="214305">
                <a:moveTo>
                  <a:pt x="8563" y="8564"/>
                </a:moveTo>
                <a:lnTo>
                  <a:pt x="8563" y="1183"/>
                </a:lnTo>
                <a:lnTo>
                  <a:pt x="7611" y="785"/>
                </a:lnTo>
                <a:lnTo>
                  <a:pt x="95" y="0"/>
                </a:lnTo>
                <a:lnTo>
                  <a:pt x="21" y="4545"/>
                </a:lnTo>
                <a:lnTo>
                  <a:pt x="0" y="11924"/>
                </a:lnTo>
                <a:lnTo>
                  <a:pt x="949" y="13661"/>
                </a:lnTo>
                <a:lnTo>
                  <a:pt x="2535" y="14820"/>
                </a:lnTo>
                <a:lnTo>
                  <a:pt x="4544" y="15592"/>
                </a:lnTo>
                <a:lnTo>
                  <a:pt x="5883" y="17059"/>
                </a:lnTo>
                <a:lnTo>
                  <a:pt x="6777" y="18990"/>
                </a:lnTo>
                <a:lnTo>
                  <a:pt x="7372" y="21229"/>
                </a:lnTo>
                <a:lnTo>
                  <a:pt x="10574" y="26258"/>
                </a:lnTo>
                <a:lnTo>
                  <a:pt x="15172" y="32620"/>
                </a:lnTo>
                <a:lnTo>
                  <a:pt x="17732" y="36984"/>
                </a:lnTo>
                <a:lnTo>
                  <a:pt x="20390" y="41798"/>
                </a:lnTo>
                <a:lnTo>
                  <a:pt x="23115" y="45960"/>
                </a:lnTo>
                <a:lnTo>
                  <a:pt x="25885" y="49687"/>
                </a:lnTo>
                <a:lnTo>
                  <a:pt x="31502" y="56368"/>
                </a:lnTo>
                <a:lnTo>
                  <a:pt x="37173" y="62513"/>
                </a:lnTo>
                <a:lnTo>
                  <a:pt x="45409" y="68419"/>
                </a:lnTo>
                <a:lnTo>
                  <a:pt x="50272" y="71327"/>
                </a:lnTo>
                <a:lnTo>
                  <a:pt x="58215" y="77098"/>
                </a:lnTo>
                <a:lnTo>
                  <a:pt x="65873" y="83791"/>
                </a:lnTo>
                <a:lnTo>
                  <a:pt x="75627" y="93115"/>
                </a:lnTo>
                <a:lnTo>
                  <a:pt x="80894" y="96364"/>
                </a:lnTo>
                <a:lnTo>
                  <a:pt x="86312" y="98530"/>
                </a:lnTo>
                <a:lnTo>
                  <a:pt x="91828" y="99973"/>
                </a:lnTo>
                <a:lnTo>
                  <a:pt x="97410" y="102841"/>
                </a:lnTo>
                <a:lnTo>
                  <a:pt x="103037" y="106658"/>
                </a:lnTo>
                <a:lnTo>
                  <a:pt x="108693" y="111107"/>
                </a:lnTo>
                <a:lnTo>
                  <a:pt x="114369" y="115026"/>
                </a:lnTo>
                <a:lnTo>
                  <a:pt x="120058" y="118591"/>
                </a:lnTo>
                <a:lnTo>
                  <a:pt x="125756" y="121920"/>
                </a:lnTo>
                <a:lnTo>
                  <a:pt x="130506" y="125092"/>
                </a:lnTo>
                <a:lnTo>
                  <a:pt x="138325" y="131156"/>
                </a:lnTo>
                <a:lnTo>
                  <a:pt x="142696" y="134107"/>
                </a:lnTo>
                <a:lnTo>
                  <a:pt x="147515" y="137027"/>
                </a:lnTo>
                <a:lnTo>
                  <a:pt x="152633" y="139926"/>
                </a:lnTo>
                <a:lnTo>
                  <a:pt x="163399" y="145687"/>
                </a:lnTo>
                <a:lnTo>
                  <a:pt x="202904" y="165724"/>
                </a:lnTo>
                <a:lnTo>
                  <a:pt x="208609" y="169535"/>
                </a:lnTo>
                <a:lnTo>
                  <a:pt x="214316" y="173980"/>
                </a:lnTo>
                <a:lnTo>
                  <a:pt x="220027" y="178849"/>
                </a:lnTo>
                <a:lnTo>
                  <a:pt x="224787" y="182095"/>
                </a:lnTo>
                <a:lnTo>
                  <a:pt x="232615" y="185701"/>
                </a:lnTo>
                <a:lnTo>
                  <a:pt x="239269" y="189844"/>
                </a:lnTo>
                <a:lnTo>
                  <a:pt x="242377" y="192282"/>
                </a:lnTo>
                <a:lnTo>
                  <a:pt x="248371" y="194991"/>
                </a:lnTo>
                <a:lnTo>
                  <a:pt x="255162" y="197148"/>
                </a:lnTo>
                <a:lnTo>
                  <a:pt x="259640" y="199057"/>
                </a:lnTo>
                <a:lnTo>
                  <a:pt x="271413" y="204413"/>
                </a:lnTo>
                <a:lnTo>
                  <a:pt x="278003" y="209891"/>
                </a:lnTo>
                <a:lnTo>
                  <a:pt x="282883" y="2143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69"/>
          <p:cNvSpPr/>
          <p:nvPr/>
        </p:nvSpPr>
        <p:spPr>
          <a:xfrm>
            <a:off x="4554854" y="3154680"/>
            <a:ext cx="154306" cy="240031"/>
          </a:xfrm>
          <a:custGeom>
            <a:avLst/>
            <a:gdLst/>
            <a:ahLst/>
            <a:cxnLst/>
            <a:rect l="0" t="0" r="0" b="0"/>
            <a:pathLst>
              <a:path w="154306" h="240031">
                <a:moveTo>
                  <a:pt x="154305" y="0"/>
                </a:moveTo>
                <a:lnTo>
                  <a:pt x="146924" y="0"/>
                </a:lnTo>
                <a:lnTo>
                  <a:pt x="146527" y="952"/>
                </a:lnTo>
                <a:lnTo>
                  <a:pt x="146086" y="4551"/>
                </a:lnTo>
                <a:lnTo>
                  <a:pt x="145016" y="6844"/>
                </a:lnTo>
                <a:lnTo>
                  <a:pt x="141287" y="11931"/>
                </a:lnTo>
                <a:lnTo>
                  <a:pt x="138959" y="15574"/>
                </a:lnTo>
                <a:lnTo>
                  <a:pt x="136454" y="19908"/>
                </a:lnTo>
                <a:lnTo>
                  <a:pt x="131132" y="29803"/>
                </a:lnTo>
                <a:lnTo>
                  <a:pt x="117117" y="57311"/>
                </a:lnTo>
                <a:lnTo>
                  <a:pt x="113320" y="62973"/>
                </a:lnTo>
                <a:lnTo>
                  <a:pt x="108885" y="68651"/>
                </a:lnTo>
                <a:lnTo>
                  <a:pt x="104023" y="74343"/>
                </a:lnTo>
                <a:lnTo>
                  <a:pt x="99828" y="80994"/>
                </a:lnTo>
                <a:lnTo>
                  <a:pt x="96080" y="88286"/>
                </a:lnTo>
                <a:lnTo>
                  <a:pt x="92628" y="96005"/>
                </a:lnTo>
                <a:lnTo>
                  <a:pt x="88422" y="103055"/>
                </a:lnTo>
                <a:lnTo>
                  <a:pt x="83714" y="109661"/>
                </a:lnTo>
                <a:lnTo>
                  <a:pt x="78669" y="115970"/>
                </a:lnTo>
                <a:lnTo>
                  <a:pt x="74354" y="123033"/>
                </a:lnTo>
                <a:lnTo>
                  <a:pt x="70524" y="130599"/>
                </a:lnTo>
                <a:lnTo>
                  <a:pt x="67019" y="138501"/>
                </a:lnTo>
                <a:lnTo>
                  <a:pt x="62777" y="145674"/>
                </a:lnTo>
                <a:lnTo>
                  <a:pt x="58044" y="152361"/>
                </a:lnTo>
                <a:lnTo>
                  <a:pt x="52984" y="158724"/>
                </a:lnTo>
                <a:lnTo>
                  <a:pt x="47705" y="164870"/>
                </a:lnTo>
                <a:lnTo>
                  <a:pt x="42281" y="170874"/>
                </a:lnTo>
                <a:lnTo>
                  <a:pt x="36760" y="176781"/>
                </a:lnTo>
                <a:lnTo>
                  <a:pt x="32127" y="182624"/>
                </a:lnTo>
                <a:lnTo>
                  <a:pt x="28086" y="188424"/>
                </a:lnTo>
                <a:lnTo>
                  <a:pt x="24439" y="194196"/>
                </a:lnTo>
                <a:lnTo>
                  <a:pt x="21055" y="199949"/>
                </a:lnTo>
                <a:lnTo>
                  <a:pt x="17847" y="205689"/>
                </a:lnTo>
                <a:lnTo>
                  <a:pt x="10405" y="219488"/>
                </a:lnTo>
                <a:lnTo>
                  <a:pt x="9387" y="223915"/>
                </a:lnTo>
                <a:lnTo>
                  <a:pt x="9116" y="226429"/>
                </a:lnTo>
                <a:lnTo>
                  <a:pt x="7982" y="229058"/>
                </a:lnTo>
                <a:lnTo>
                  <a:pt x="4183" y="23451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70"/>
          <p:cNvSpPr/>
          <p:nvPr/>
        </p:nvSpPr>
        <p:spPr>
          <a:xfrm>
            <a:off x="4049077" y="3677602"/>
            <a:ext cx="171451" cy="25614"/>
          </a:xfrm>
          <a:custGeom>
            <a:avLst/>
            <a:gdLst/>
            <a:ahLst/>
            <a:cxnLst/>
            <a:rect l="0" t="0" r="0" b="0"/>
            <a:pathLst>
              <a:path w="171451" h="25614">
                <a:moveTo>
                  <a:pt x="0" y="17145"/>
                </a:moveTo>
                <a:lnTo>
                  <a:pt x="4551" y="17145"/>
                </a:lnTo>
                <a:lnTo>
                  <a:pt x="6844" y="18098"/>
                </a:lnTo>
                <a:lnTo>
                  <a:pt x="9325" y="19685"/>
                </a:lnTo>
                <a:lnTo>
                  <a:pt x="11932" y="21696"/>
                </a:lnTo>
                <a:lnTo>
                  <a:pt x="14622" y="23037"/>
                </a:lnTo>
                <a:lnTo>
                  <a:pt x="17368" y="23930"/>
                </a:lnTo>
                <a:lnTo>
                  <a:pt x="20151" y="24526"/>
                </a:lnTo>
                <a:lnTo>
                  <a:pt x="23911" y="24923"/>
                </a:lnTo>
                <a:lnTo>
                  <a:pt x="28324" y="25188"/>
                </a:lnTo>
                <a:lnTo>
                  <a:pt x="37353" y="25482"/>
                </a:lnTo>
                <a:lnTo>
                  <a:pt x="44542" y="25613"/>
                </a:lnTo>
                <a:lnTo>
                  <a:pt x="48744" y="24696"/>
                </a:lnTo>
                <a:lnTo>
                  <a:pt x="53452" y="23131"/>
                </a:lnTo>
                <a:lnTo>
                  <a:pt x="58494" y="21136"/>
                </a:lnTo>
                <a:lnTo>
                  <a:pt x="63761" y="19806"/>
                </a:lnTo>
                <a:lnTo>
                  <a:pt x="69177" y="18919"/>
                </a:lnTo>
                <a:lnTo>
                  <a:pt x="74693" y="18328"/>
                </a:lnTo>
                <a:lnTo>
                  <a:pt x="80275" y="17933"/>
                </a:lnTo>
                <a:lnTo>
                  <a:pt x="85902" y="17671"/>
                </a:lnTo>
                <a:lnTo>
                  <a:pt x="97234" y="17379"/>
                </a:lnTo>
                <a:lnTo>
                  <a:pt x="125741" y="17176"/>
                </a:lnTo>
                <a:lnTo>
                  <a:pt x="131452" y="16213"/>
                </a:lnTo>
                <a:lnTo>
                  <a:pt x="137165" y="14619"/>
                </a:lnTo>
                <a:lnTo>
                  <a:pt x="142878" y="12604"/>
                </a:lnTo>
                <a:lnTo>
                  <a:pt x="147640" y="11260"/>
                </a:lnTo>
                <a:lnTo>
                  <a:pt x="151766" y="10364"/>
                </a:lnTo>
                <a:lnTo>
                  <a:pt x="155470" y="9767"/>
                </a:lnTo>
                <a:lnTo>
                  <a:pt x="158892" y="8416"/>
                </a:lnTo>
                <a:lnTo>
                  <a:pt x="162126" y="656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71"/>
          <p:cNvSpPr/>
          <p:nvPr/>
        </p:nvSpPr>
        <p:spPr>
          <a:xfrm>
            <a:off x="4323397" y="3549402"/>
            <a:ext cx="257176" cy="213916"/>
          </a:xfrm>
          <a:custGeom>
            <a:avLst/>
            <a:gdLst/>
            <a:ahLst/>
            <a:cxnLst/>
            <a:rect l="0" t="0" r="0" b="0"/>
            <a:pathLst>
              <a:path w="257176" h="213916">
                <a:moveTo>
                  <a:pt x="0" y="33902"/>
                </a:moveTo>
                <a:lnTo>
                  <a:pt x="0" y="29352"/>
                </a:lnTo>
                <a:lnTo>
                  <a:pt x="953" y="28011"/>
                </a:lnTo>
                <a:lnTo>
                  <a:pt x="2540" y="27118"/>
                </a:lnTo>
                <a:lnTo>
                  <a:pt x="4551" y="26522"/>
                </a:lnTo>
                <a:lnTo>
                  <a:pt x="5891" y="25172"/>
                </a:lnTo>
                <a:lnTo>
                  <a:pt x="6785" y="23320"/>
                </a:lnTo>
                <a:lnTo>
                  <a:pt x="7381" y="21132"/>
                </a:lnTo>
                <a:lnTo>
                  <a:pt x="9683" y="19674"/>
                </a:lnTo>
                <a:lnTo>
                  <a:pt x="17321" y="18054"/>
                </a:lnTo>
                <a:lnTo>
                  <a:pt x="24525" y="14794"/>
                </a:lnTo>
                <a:lnTo>
                  <a:pt x="27781" y="12591"/>
                </a:lnTo>
                <a:lnTo>
                  <a:pt x="33937" y="10143"/>
                </a:lnTo>
                <a:lnTo>
                  <a:pt x="40800" y="8103"/>
                </a:lnTo>
                <a:lnTo>
                  <a:pt x="45298" y="6225"/>
                </a:lnTo>
                <a:lnTo>
                  <a:pt x="50201" y="4021"/>
                </a:lnTo>
                <a:lnTo>
                  <a:pt x="55375" y="2552"/>
                </a:lnTo>
                <a:lnTo>
                  <a:pt x="60729" y="1572"/>
                </a:lnTo>
                <a:lnTo>
                  <a:pt x="66204" y="919"/>
                </a:lnTo>
                <a:lnTo>
                  <a:pt x="71759" y="484"/>
                </a:lnTo>
                <a:lnTo>
                  <a:pt x="77366" y="193"/>
                </a:lnTo>
                <a:lnTo>
                  <a:pt x="83010" y="0"/>
                </a:lnTo>
                <a:lnTo>
                  <a:pt x="87725" y="823"/>
                </a:lnTo>
                <a:lnTo>
                  <a:pt x="95504" y="4278"/>
                </a:lnTo>
                <a:lnTo>
                  <a:pt x="99864" y="5581"/>
                </a:lnTo>
                <a:lnTo>
                  <a:pt x="104676" y="6449"/>
                </a:lnTo>
                <a:lnTo>
                  <a:pt x="109789" y="7027"/>
                </a:lnTo>
                <a:lnTo>
                  <a:pt x="114150" y="8366"/>
                </a:lnTo>
                <a:lnTo>
                  <a:pt x="121536" y="12393"/>
                </a:lnTo>
                <a:lnTo>
                  <a:pt x="127994" y="14818"/>
                </a:lnTo>
                <a:lnTo>
                  <a:pt x="131049" y="15464"/>
                </a:lnTo>
                <a:lnTo>
                  <a:pt x="136984" y="18723"/>
                </a:lnTo>
                <a:lnTo>
                  <a:pt x="139900" y="20925"/>
                </a:lnTo>
                <a:lnTo>
                  <a:pt x="141844" y="24298"/>
                </a:lnTo>
                <a:lnTo>
                  <a:pt x="143140" y="28452"/>
                </a:lnTo>
                <a:lnTo>
                  <a:pt x="144005" y="33127"/>
                </a:lnTo>
                <a:lnTo>
                  <a:pt x="144580" y="37195"/>
                </a:lnTo>
                <a:lnTo>
                  <a:pt x="144964" y="40860"/>
                </a:lnTo>
                <a:lnTo>
                  <a:pt x="145221" y="44256"/>
                </a:lnTo>
                <a:lnTo>
                  <a:pt x="145391" y="48425"/>
                </a:lnTo>
                <a:lnTo>
                  <a:pt x="145581" y="58137"/>
                </a:lnTo>
                <a:lnTo>
                  <a:pt x="144679" y="64346"/>
                </a:lnTo>
                <a:lnTo>
                  <a:pt x="143125" y="71344"/>
                </a:lnTo>
                <a:lnTo>
                  <a:pt x="141137" y="78866"/>
                </a:lnTo>
                <a:lnTo>
                  <a:pt x="138859" y="85785"/>
                </a:lnTo>
                <a:lnTo>
                  <a:pt x="136388" y="92304"/>
                </a:lnTo>
                <a:lnTo>
                  <a:pt x="133787" y="98554"/>
                </a:lnTo>
                <a:lnTo>
                  <a:pt x="131102" y="104626"/>
                </a:lnTo>
                <a:lnTo>
                  <a:pt x="125577" y="116453"/>
                </a:lnTo>
                <a:lnTo>
                  <a:pt x="117112" y="133821"/>
                </a:lnTo>
                <a:lnTo>
                  <a:pt x="115222" y="139567"/>
                </a:lnTo>
                <a:lnTo>
                  <a:pt x="113962" y="145303"/>
                </a:lnTo>
                <a:lnTo>
                  <a:pt x="113122" y="151032"/>
                </a:lnTo>
                <a:lnTo>
                  <a:pt x="111610" y="156757"/>
                </a:lnTo>
                <a:lnTo>
                  <a:pt x="109649" y="162478"/>
                </a:lnTo>
                <a:lnTo>
                  <a:pt x="107389" y="168197"/>
                </a:lnTo>
                <a:lnTo>
                  <a:pt x="105883" y="172962"/>
                </a:lnTo>
                <a:lnTo>
                  <a:pt x="104879" y="177091"/>
                </a:lnTo>
                <a:lnTo>
                  <a:pt x="104209" y="180797"/>
                </a:lnTo>
                <a:lnTo>
                  <a:pt x="103465" y="187454"/>
                </a:lnTo>
                <a:lnTo>
                  <a:pt x="103267" y="190563"/>
                </a:lnTo>
                <a:lnTo>
                  <a:pt x="104087" y="193588"/>
                </a:lnTo>
                <a:lnTo>
                  <a:pt x="107539" y="199489"/>
                </a:lnTo>
                <a:lnTo>
                  <a:pt x="109792" y="201443"/>
                </a:lnTo>
                <a:lnTo>
                  <a:pt x="112248" y="202746"/>
                </a:lnTo>
                <a:lnTo>
                  <a:pt x="114837" y="203615"/>
                </a:lnTo>
                <a:lnTo>
                  <a:pt x="116563" y="205147"/>
                </a:lnTo>
                <a:lnTo>
                  <a:pt x="117714" y="207121"/>
                </a:lnTo>
                <a:lnTo>
                  <a:pt x="118481" y="209389"/>
                </a:lnTo>
                <a:lnTo>
                  <a:pt x="119945" y="210901"/>
                </a:lnTo>
                <a:lnTo>
                  <a:pt x="121873" y="211909"/>
                </a:lnTo>
                <a:lnTo>
                  <a:pt x="126556" y="213029"/>
                </a:lnTo>
                <a:lnTo>
                  <a:pt x="134547" y="213660"/>
                </a:lnTo>
                <a:lnTo>
                  <a:pt x="140126" y="213807"/>
                </a:lnTo>
                <a:lnTo>
                  <a:pt x="164553" y="213915"/>
                </a:lnTo>
                <a:lnTo>
                  <a:pt x="167805" y="212966"/>
                </a:lnTo>
                <a:lnTo>
                  <a:pt x="173957" y="209371"/>
                </a:lnTo>
                <a:lnTo>
                  <a:pt x="178837" y="207079"/>
                </a:lnTo>
                <a:lnTo>
                  <a:pt x="184947" y="204599"/>
                </a:lnTo>
                <a:lnTo>
                  <a:pt x="191878" y="201993"/>
                </a:lnTo>
                <a:lnTo>
                  <a:pt x="197451" y="199302"/>
                </a:lnTo>
                <a:lnTo>
                  <a:pt x="202119" y="196557"/>
                </a:lnTo>
                <a:lnTo>
                  <a:pt x="206184" y="193774"/>
                </a:lnTo>
                <a:lnTo>
                  <a:pt x="211751" y="190966"/>
                </a:lnTo>
                <a:lnTo>
                  <a:pt x="218320" y="188141"/>
                </a:lnTo>
                <a:lnTo>
                  <a:pt x="225557" y="185306"/>
                </a:lnTo>
                <a:lnTo>
                  <a:pt x="231333" y="182464"/>
                </a:lnTo>
                <a:lnTo>
                  <a:pt x="236137" y="179616"/>
                </a:lnTo>
                <a:lnTo>
                  <a:pt x="244015" y="173912"/>
                </a:lnTo>
                <a:lnTo>
                  <a:pt x="247449" y="171057"/>
                </a:lnTo>
                <a:lnTo>
                  <a:pt x="257175" y="1624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172"/>
          <p:cNvSpPr/>
          <p:nvPr/>
        </p:nvSpPr>
        <p:spPr>
          <a:xfrm>
            <a:off x="4614862" y="3583336"/>
            <a:ext cx="145734" cy="171419"/>
          </a:xfrm>
          <a:custGeom>
            <a:avLst/>
            <a:gdLst/>
            <a:ahLst/>
            <a:cxnLst/>
            <a:rect l="0" t="0" r="0" b="0"/>
            <a:pathLst>
              <a:path w="145734" h="171419">
                <a:moveTo>
                  <a:pt x="0" y="8541"/>
                </a:moveTo>
                <a:lnTo>
                  <a:pt x="0" y="0"/>
                </a:lnTo>
                <a:lnTo>
                  <a:pt x="0" y="7352"/>
                </a:lnTo>
                <a:lnTo>
                  <a:pt x="2540" y="10553"/>
                </a:lnTo>
                <a:lnTo>
                  <a:pt x="4551" y="12740"/>
                </a:lnTo>
                <a:lnTo>
                  <a:pt x="5892" y="15150"/>
                </a:lnTo>
                <a:lnTo>
                  <a:pt x="7381" y="20369"/>
                </a:lnTo>
                <a:lnTo>
                  <a:pt x="8730" y="24046"/>
                </a:lnTo>
                <a:lnTo>
                  <a:pt x="10583" y="28403"/>
                </a:lnTo>
                <a:lnTo>
                  <a:pt x="12770" y="33212"/>
                </a:lnTo>
                <a:lnTo>
                  <a:pt x="15181" y="37371"/>
                </a:lnTo>
                <a:lnTo>
                  <a:pt x="17741" y="41096"/>
                </a:lnTo>
                <a:lnTo>
                  <a:pt x="20400" y="44532"/>
                </a:lnTo>
                <a:lnTo>
                  <a:pt x="23125" y="48727"/>
                </a:lnTo>
                <a:lnTo>
                  <a:pt x="25894" y="53430"/>
                </a:lnTo>
                <a:lnTo>
                  <a:pt x="28693" y="58469"/>
                </a:lnTo>
                <a:lnTo>
                  <a:pt x="34342" y="69149"/>
                </a:lnTo>
                <a:lnTo>
                  <a:pt x="45731" y="91527"/>
                </a:lnTo>
                <a:lnTo>
                  <a:pt x="49537" y="97203"/>
                </a:lnTo>
                <a:lnTo>
                  <a:pt x="53980" y="102892"/>
                </a:lnTo>
                <a:lnTo>
                  <a:pt x="58846" y="108589"/>
                </a:lnTo>
                <a:lnTo>
                  <a:pt x="63996" y="113340"/>
                </a:lnTo>
                <a:lnTo>
                  <a:pt x="69334" y="117459"/>
                </a:lnTo>
                <a:lnTo>
                  <a:pt x="74797" y="121158"/>
                </a:lnTo>
                <a:lnTo>
                  <a:pt x="79392" y="125529"/>
                </a:lnTo>
                <a:lnTo>
                  <a:pt x="83408" y="130348"/>
                </a:lnTo>
                <a:lnTo>
                  <a:pt x="87038" y="135466"/>
                </a:lnTo>
                <a:lnTo>
                  <a:pt x="91363" y="139830"/>
                </a:lnTo>
                <a:lnTo>
                  <a:pt x="96151" y="143692"/>
                </a:lnTo>
                <a:lnTo>
                  <a:pt x="101248" y="147219"/>
                </a:lnTo>
                <a:lnTo>
                  <a:pt x="105599" y="150523"/>
                </a:lnTo>
                <a:lnTo>
                  <a:pt x="109451" y="153678"/>
                </a:lnTo>
                <a:lnTo>
                  <a:pt x="112973" y="156734"/>
                </a:lnTo>
                <a:lnTo>
                  <a:pt x="116273" y="159724"/>
                </a:lnTo>
                <a:lnTo>
                  <a:pt x="122479" y="165586"/>
                </a:lnTo>
                <a:lnTo>
                  <a:pt x="126420" y="167530"/>
                </a:lnTo>
                <a:lnTo>
                  <a:pt x="130953" y="168826"/>
                </a:lnTo>
                <a:lnTo>
                  <a:pt x="145733" y="1714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173"/>
          <p:cNvSpPr/>
          <p:nvPr/>
        </p:nvSpPr>
        <p:spPr>
          <a:xfrm>
            <a:off x="4537709" y="3574732"/>
            <a:ext cx="222887" cy="240031"/>
          </a:xfrm>
          <a:custGeom>
            <a:avLst/>
            <a:gdLst/>
            <a:ahLst/>
            <a:cxnLst/>
            <a:rect l="0" t="0" r="0" b="0"/>
            <a:pathLst>
              <a:path w="222887" h="240031">
                <a:moveTo>
                  <a:pt x="222886" y="0"/>
                </a:moveTo>
                <a:lnTo>
                  <a:pt x="218335" y="0"/>
                </a:lnTo>
                <a:lnTo>
                  <a:pt x="216994" y="953"/>
                </a:lnTo>
                <a:lnTo>
                  <a:pt x="216100" y="2540"/>
                </a:lnTo>
                <a:lnTo>
                  <a:pt x="214666" y="7381"/>
                </a:lnTo>
                <a:lnTo>
                  <a:pt x="209867" y="12770"/>
                </a:lnTo>
                <a:lnTo>
                  <a:pt x="202412" y="20400"/>
                </a:lnTo>
                <a:lnTo>
                  <a:pt x="189621" y="33244"/>
                </a:lnTo>
                <a:lnTo>
                  <a:pt x="184517" y="39307"/>
                </a:lnTo>
                <a:lnTo>
                  <a:pt x="179208" y="46208"/>
                </a:lnTo>
                <a:lnTo>
                  <a:pt x="173765" y="53665"/>
                </a:lnTo>
                <a:lnTo>
                  <a:pt x="168231" y="60542"/>
                </a:lnTo>
                <a:lnTo>
                  <a:pt x="162637" y="67031"/>
                </a:lnTo>
                <a:lnTo>
                  <a:pt x="157002" y="73262"/>
                </a:lnTo>
                <a:lnTo>
                  <a:pt x="143121" y="87806"/>
                </a:lnTo>
                <a:lnTo>
                  <a:pt x="135420" y="95685"/>
                </a:lnTo>
                <a:lnTo>
                  <a:pt x="128380" y="103795"/>
                </a:lnTo>
                <a:lnTo>
                  <a:pt x="121782" y="112059"/>
                </a:lnTo>
                <a:lnTo>
                  <a:pt x="115478" y="120426"/>
                </a:lnTo>
                <a:lnTo>
                  <a:pt x="108418" y="128862"/>
                </a:lnTo>
                <a:lnTo>
                  <a:pt x="100854" y="137343"/>
                </a:lnTo>
                <a:lnTo>
                  <a:pt x="92954" y="145854"/>
                </a:lnTo>
                <a:lnTo>
                  <a:pt x="85782" y="154386"/>
                </a:lnTo>
                <a:lnTo>
                  <a:pt x="79096" y="162932"/>
                </a:lnTo>
                <a:lnTo>
                  <a:pt x="72733" y="171486"/>
                </a:lnTo>
                <a:lnTo>
                  <a:pt x="60583" y="188611"/>
                </a:lnTo>
                <a:lnTo>
                  <a:pt x="54677" y="197178"/>
                </a:lnTo>
                <a:lnTo>
                  <a:pt x="49786" y="203842"/>
                </a:lnTo>
                <a:lnTo>
                  <a:pt x="45574" y="209237"/>
                </a:lnTo>
                <a:lnTo>
                  <a:pt x="41813" y="213787"/>
                </a:lnTo>
                <a:lnTo>
                  <a:pt x="37400" y="217772"/>
                </a:lnTo>
                <a:lnTo>
                  <a:pt x="32554" y="221381"/>
                </a:lnTo>
                <a:lnTo>
                  <a:pt x="27418" y="224740"/>
                </a:lnTo>
                <a:lnTo>
                  <a:pt x="23041" y="226979"/>
                </a:lnTo>
                <a:lnTo>
                  <a:pt x="19171" y="228472"/>
                </a:lnTo>
                <a:lnTo>
                  <a:pt x="15638" y="229467"/>
                </a:lnTo>
                <a:lnTo>
                  <a:pt x="13283" y="231083"/>
                </a:lnTo>
                <a:lnTo>
                  <a:pt x="11713" y="233113"/>
                </a:lnTo>
                <a:lnTo>
                  <a:pt x="10666" y="235419"/>
                </a:lnTo>
                <a:lnTo>
                  <a:pt x="9016" y="236956"/>
                </a:lnTo>
                <a:lnTo>
                  <a:pt x="6963" y="23798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174"/>
          <p:cNvSpPr/>
          <p:nvPr/>
        </p:nvSpPr>
        <p:spPr>
          <a:xfrm>
            <a:off x="1331626" y="3746182"/>
            <a:ext cx="179992" cy="58816"/>
          </a:xfrm>
          <a:custGeom>
            <a:avLst/>
            <a:gdLst/>
            <a:ahLst/>
            <a:cxnLst/>
            <a:rect l="0" t="0" r="0" b="0"/>
            <a:pathLst>
              <a:path w="179992" h="58816">
                <a:moveTo>
                  <a:pt x="8541" y="42863"/>
                </a:moveTo>
                <a:lnTo>
                  <a:pt x="8541" y="47413"/>
                </a:lnTo>
                <a:lnTo>
                  <a:pt x="7588" y="48754"/>
                </a:lnTo>
                <a:lnTo>
                  <a:pt x="6001" y="49648"/>
                </a:lnTo>
                <a:lnTo>
                  <a:pt x="0" y="51426"/>
                </a:lnTo>
                <a:lnTo>
                  <a:pt x="4529" y="55983"/>
                </a:lnTo>
                <a:lnTo>
                  <a:pt x="6818" y="57325"/>
                </a:lnTo>
                <a:lnTo>
                  <a:pt x="11903" y="58815"/>
                </a:lnTo>
                <a:lnTo>
                  <a:pt x="14592" y="58260"/>
                </a:lnTo>
                <a:lnTo>
                  <a:pt x="17338" y="56938"/>
                </a:lnTo>
                <a:lnTo>
                  <a:pt x="24037" y="52522"/>
                </a:lnTo>
                <a:lnTo>
                  <a:pt x="26492" y="52160"/>
                </a:lnTo>
                <a:lnTo>
                  <a:pt x="30033" y="51918"/>
                </a:lnTo>
                <a:lnTo>
                  <a:pt x="34299" y="51757"/>
                </a:lnTo>
                <a:lnTo>
                  <a:pt x="39048" y="50697"/>
                </a:lnTo>
                <a:lnTo>
                  <a:pt x="44119" y="49038"/>
                </a:lnTo>
                <a:lnTo>
                  <a:pt x="49405" y="46980"/>
                </a:lnTo>
                <a:lnTo>
                  <a:pt x="53881" y="44655"/>
                </a:lnTo>
                <a:lnTo>
                  <a:pt x="57818" y="42153"/>
                </a:lnTo>
                <a:lnTo>
                  <a:pt x="61395" y="39532"/>
                </a:lnTo>
                <a:lnTo>
                  <a:pt x="65684" y="37785"/>
                </a:lnTo>
                <a:lnTo>
                  <a:pt x="70449" y="36620"/>
                </a:lnTo>
                <a:lnTo>
                  <a:pt x="75531" y="35843"/>
                </a:lnTo>
                <a:lnTo>
                  <a:pt x="81776" y="34373"/>
                </a:lnTo>
                <a:lnTo>
                  <a:pt x="88797" y="32440"/>
                </a:lnTo>
                <a:lnTo>
                  <a:pt x="96335" y="30199"/>
                </a:lnTo>
                <a:lnTo>
                  <a:pt x="102313" y="27753"/>
                </a:lnTo>
                <a:lnTo>
                  <a:pt x="107250" y="25169"/>
                </a:lnTo>
                <a:lnTo>
                  <a:pt x="111495" y="22495"/>
                </a:lnTo>
                <a:lnTo>
                  <a:pt x="116229" y="20712"/>
                </a:lnTo>
                <a:lnTo>
                  <a:pt x="121291" y="19523"/>
                </a:lnTo>
                <a:lnTo>
                  <a:pt x="126570" y="18730"/>
                </a:lnTo>
                <a:lnTo>
                  <a:pt x="131995" y="17249"/>
                </a:lnTo>
                <a:lnTo>
                  <a:pt x="137516" y="15310"/>
                </a:lnTo>
                <a:lnTo>
                  <a:pt x="143102" y="13064"/>
                </a:lnTo>
                <a:lnTo>
                  <a:pt x="148731" y="10615"/>
                </a:lnTo>
                <a:lnTo>
                  <a:pt x="160065" y="5352"/>
                </a:lnTo>
                <a:lnTo>
                  <a:pt x="164802" y="3568"/>
                </a:lnTo>
                <a:lnTo>
                  <a:pt x="168912" y="2379"/>
                </a:lnTo>
                <a:lnTo>
                  <a:pt x="1799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75"/>
          <p:cNvSpPr/>
          <p:nvPr/>
        </p:nvSpPr>
        <p:spPr>
          <a:xfrm>
            <a:off x="1554479" y="3617627"/>
            <a:ext cx="171451" cy="248560"/>
          </a:xfrm>
          <a:custGeom>
            <a:avLst/>
            <a:gdLst/>
            <a:ahLst/>
            <a:cxnLst/>
            <a:rect l="0" t="0" r="0" b="0"/>
            <a:pathLst>
              <a:path w="171451" h="248560">
                <a:moveTo>
                  <a:pt x="0" y="34258"/>
                </a:moveTo>
                <a:lnTo>
                  <a:pt x="0" y="21239"/>
                </a:lnTo>
                <a:lnTo>
                  <a:pt x="953" y="18911"/>
                </a:lnTo>
                <a:lnTo>
                  <a:pt x="4551" y="13784"/>
                </a:lnTo>
                <a:lnTo>
                  <a:pt x="6844" y="12036"/>
                </a:lnTo>
                <a:lnTo>
                  <a:pt x="9326" y="10871"/>
                </a:lnTo>
                <a:lnTo>
                  <a:pt x="14622" y="9576"/>
                </a:lnTo>
                <a:lnTo>
                  <a:pt x="17369" y="9231"/>
                </a:lnTo>
                <a:lnTo>
                  <a:pt x="20152" y="9000"/>
                </a:lnTo>
                <a:lnTo>
                  <a:pt x="22959" y="7895"/>
                </a:lnTo>
                <a:lnTo>
                  <a:pt x="25784" y="6205"/>
                </a:lnTo>
                <a:lnTo>
                  <a:pt x="28619" y="4125"/>
                </a:lnTo>
                <a:lnTo>
                  <a:pt x="31462" y="2740"/>
                </a:lnTo>
                <a:lnTo>
                  <a:pt x="34310" y="1816"/>
                </a:lnTo>
                <a:lnTo>
                  <a:pt x="37161" y="1200"/>
                </a:lnTo>
                <a:lnTo>
                  <a:pt x="40967" y="789"/>
                </a:lnTo>
                <a:lnTo>
                  <a:pt x="45409" y="515"/>
                </a:lnTo>
                <a:lnTo>
                  <a:pt x="54472" y="211"/>
                </a:lnTo>
                <a:lnTo>
                  <a:pt x="65882" y="40"/>
                </a:lnTo>
                <a:lnTo>
                  <a:pt x="75636" y="0"/>
                </a:lnTo>
                <a:lnTo>
                  <a:pt x="79952" y="942"/>
                </a:lnTo>
                <a:lnTo>
                  <a:pt x="83781" y="2522"/>
                </a:lnTo>
                <a:lnTo>
                  <a:pt x="87287" y="4528"/>
                </a:lnTo>
                <a:lnTo>
                  <a:pt x="90576" y="6818"/>
                </a:lnTo>
                <a:lnTo>
                  <a:pt x="93722" y="9297"/>
                </a:lnTo>
                <a:lnTo>
                  <a:pt x="96771" y="11902"/>
                </a:lnTo>
                <a:lnTo>
                  <a:pt x="99757" y="14591"/>
                </a:lnTo>
                <a:lnTo>
                  <a:pt x="105614" y="20120"/>
                </a:lnTo>
                <a:lnTo>
                  <a:pt x="107557" y="23880"/>
                </a:lnTo>
                <a:lnTo>
                  <a:pt x="108852" y="28291"/>
                </a:lnTo>
                <a:lnTo>
                  <a:pt x="109716" y="33138"/>
                </a:lnTo>
                <a:lnTo>
                  <a:pt x="110292" y="38273"/>
                </a:lnTo>
                <a:lnTo>
                  <a:pt x="110675" y="43603"/>
                </a:lnTo>
                <a:lnTo>
                  <a:pt x="110931" y="49060"/>
                </a:lnTo>
                <a:lnTo>
                  <a:pt x="111216" y="62744"/>
                </a:lnTo>
                <a:lnTo>
                  <a:pt x="111291" y="70394"/>
                </a:lnTo>
                <a:lnTo>
                  <a:pt x="110389" y="77398"/>
                </a:lnTo>
                <a:lnTo>
                  <a:pt x="108836" y="83973"/>
                </a:lnTo>
                <a:lnTo>
                  <a:pt x="106847" y="90261"/>
                </a:lnTo>
                <a:lnTo>
                  <a:pt x="103617" y="97311"/>
                </a:lnTo>
                <a:lnTo>
                  <a:pt x="99558" y="104868"/>
                </a:lnTo>
                <a:lnTo>
                  <a:pt x="94947" y="112764"/>
                </a:lnTo>
                <a:lnTo>
                  <a:pt x="84744" y="129157"/>
                </a:lnTo>
                <a:lnTo>
                  <a:pt x="79356" y="137529"/>
                </a:lnTo>
                <a:lnTo>
                  <a:pt x="74812" y="145968"/>
                </a:lnTo>
                <a:lnTo>
                  <a:pt x="70830" y="154451"/>
                </a:lnTo>
                <a:lnTo>
                  <a:pt x="67222" y="162964"/>
                </a:lnTo>
                <a:lnTo>
                  <a:pt x="60675" y="177503"/>
                </a:lnTo>
                <a:lnTo>
                  <a:pt x="57595" y="184047"/>
                </a:lnTo>
                <a:lnTo>
                  <a:pt x="55542" y="190315"/>
                </a:lnTo>
                <a:lnTo>
                  <a:pt x="54173" y="196398"/>
                </a:lnTo>
                <a:lnTo>
                  <a:pt x="53260" y="202359"/>
                </a:lnTo>
                <a:lnTo>
                  <a:pt x="51700" y="207285"/>
                </a:lnTo>
                <a:lnTo>
                  <a:pt x="49707" y="211522"/>
                </a:lnTo>
                <a:lnTo>
                  <a:pt x="47425" y="215299"/>
                </a:lnTo>
                <a:lnTo>
                  <a:pt x="45904" y="219722"/>
                </a:lnTo>
                <a:lnTo>
                  <a:pt x="44891" y="224575"/>
                </a:lnTo>
                <a:lnTo>
                  <a:pt x="43263" y="236951"/>
                </a:lnTo>
                <a:lnTo>
                  <a:pt x="42982" y="243646"/>
                </a:lnTo>
                <a:lnTo>
                  <a:pt x="42898" y="247111"/>
                </a:lnTo>
                <a:lnTo>
                  <a:pt x="43839" y="247597"/>
                </a:lnTo>
                <a:lnTo>
                  <a:pt x="47424" y="248138"/>
                </a:lnTo>
                <a:lnTo>
                  <a:pt x="52193" y="248378"/>
                </a:lnTo>
                <a:lnTo>
                  <a:pt x="57487" y="248485"/>
                </a:lnTo>
                <a:lnTo>
                  <a:pt x="71482" y="248559"/>
                </a:lnTo>
                <a:lnTo>
                  <a:pt x="74325" y="247610"/>
                </a:lnTo>
                <a:lnTo>
                  <a:pt x="77172" y="246025"/>
                </a:lnTo>
                <a:lnTo>
                  <a:pt x="80024" y="244016"/>
                </a:lnTo>
                <a:lnTo>
                  <a:pt x="82877" y="242676"/>
                </a:lnTo>
                <a:lnTo>
                  <a:pt x="85731" y="241783"/>
                </a:lnTo>
                <a:lnTo>
                  <a:pt x="88587" y="241188"/>
                </a:lnTo>
                <a:lnTo>
                  <a:pt x="92396" y="239839"/>
                </a:lnTo>
                <a:lnTo>
                  <a:pt x="96840" y="237987"/>
                </a:lnTo>
                <a:lnTo>
                  <a:pt x="101707" y="235799"/>
                </a:lnTo>
                <a:lnTo>
                  <a:pt x="112196" y="230829"/>
                </a:lnTo>
                <a:lnTo>
                  <a:pt x="151492" y="211388"/>
                </a:lnTo>
                <a:lnTo>
                  <a:pt x="156240" y="208542"/>
                </a:lnTo>
                <a:lnTo>
                  <a:pt x="160357" y="205692"/>
                </a:lnTo>
                <a:lnTo>
                  <a:pt x="164055" y="202840"/>
                </a:lnTo>
                <a:lnTo>
                  <a:pt x="166520" y="199986"/>
                </a:lnTo>
                <a:lnTo>
                  <a:pt x="168164" y="197131"/>
                </a:lnTo>
                <a:lnTo>
                  <a:pt x="171450" y="1885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76"/>
          <p:cNvSpPr/>
          <p:nvPr/>
        </p:nvSpPr>
        <p:spPr>
          <a:xfrm>
            <a:off x="1820227" y="3660562"/>
            <a:ext cx="171451" cy="188491"/>
          </a:xfrm>
          <a:custGeom>
            <a:avLst/>
            <a:gdLst/>
            <a:ahLst/>
            <a:cxnLst/>
            <a:rect l="0" t="0" r="0" b="0"/>
            <a:pathLst>
              <a:path w="171451" h="188491">
                <a:moveTo>
                  <a:pt x="0" y="8467"/>
                </a:moveTo>
                <a:lnTo>
                  <a:pt x="0" y="0"/>
                </a:lnTo>
                <a:lnTo>
                  <a:pt x="4551" y="4477"/>
                </a:lnTo>
                <a:lnTo>
                  <a:pt x="7381" y="7285"/>
                </a:lnTo>
                <a:lnTo>
                  <a:pt x="8043" y="10482"/>
                </a:lnTo>
                <a:lnTo>
                  <a:pt x="8219" y="12668"/>
                </a:lnTo>
                <a:lnTo>
                  <a:pt x="9290" y="15078"/>
                </a:lnTo>
                <a:lnTo>
                  <a:pt x="13019" y="20295"/>
                </a:lnTo>
                <a:lnTo>
                  <a:pt x="14394" y="23020"/>
                </a:lnTo>
                <a:lnTo>
                  <a:pt x="15922" y="28588"/>
                </a:lnTo>
                <a:lnTo>
                  <a:pt x="18235" y="31406"/>
                </a:lnTo>
                <a:lnTo>
                  <a:pt x="21682" y="34238"/>
                </a:lnTo>
                <a:lnTo>
                  <a:pt x="25884" y="37078"/>
                </a:lnTo>
                <a:lnTo>
                  <a:pt x="29639" y="39924"/>
                </a:lnTo>
                <a:lnTo>
                  <a:pt x="33094" y="42773"/>
                </a:lnTo>
                <a:lnTo>
                  <a:pt x="36350" y="45625"/>
                </a:lnTo>
                <a:lnTo>
                  <a:pt x="39474" y="49432"/>
                </a:lnTo>
                <a:lnTo>
                  <a:pt x="42508" y="53875"/>
                </a:lnTo>
                <a:lnTo>
                  <a:pt x="45484" y="58741"/>
                </a:lnTo>
                <a:lnTo>
                  <a:pt x="49373" y="62939"/>
                </a:lnTo>
                <a:lnTo>
                  <a:pt x="53870" y="66689"/>
                </a:lnTo>
                <a:lnTo>
                  <a:pt x="58773" y="70142"/>
                </a:lnTo>
                <a:lnTo>
                  <a:pt x="62995" y="74349"/>
                </a:lnTo>
                <a:lnTo>
                  <a:pt x="66761" y="79058"/>
                </a:lnTo>
                <a:lnTo>
                  <a:pt x="70225" y="84103"/>
                </a:lnTo>
                <a:lnTo>
                  <a:pt x="74439" y="89371"/>
                </a:lnTo>
                <a:lnTo>
                  <a:pt x="79154" y="94789"/>
                </a:lnTo>
                <a:lnTo>
                  <a:pt x="88520" y="104935"/>
                </a:lnTo>
                <a:lnTo>
                  <a:pt x="95857" y="112620"/>
                </a:lnTo>
                <a:lnTo>
                  <a:pt x="109894" y="126852"/>
                </a:lnTo>
                <a:lnTo>
                  <a:pt x="114220" y="132158"/>
                </a:lnTo>
                <a:lnTo>
                  <a:pt x="118057" y="137600"/>
                </a:lnTo>
                <a:lnTo>
                  <a:pt x="121567" y="143133"/>
                </a:lnTo>
                <a:lnTo>
                  <a:pt x="124860" y="147775"/>
                </a:lnTo>
                <a:lnTo>
                  <a:pt x="128007" y="151822"/>
                </a:lnTo>
                <a:lnTo>
                  <a:pt x="131058" y="155472"/>
                </a:lnTo>
                <a:lnTo>
                  <a:pt x="134045" y="158858"/>
                </a:lnTo>
                <a:lnTo>
                  <a:pt x="139903" y="165160"/>
                </a:lnTo>
                <a:lnTo>
                  <a:pt x="143751" y="168174"/>
                </a:lnTo>
                <a:lnTo>
                  <a:pt x="148222" y="171136"/>
                </a:lnTo>
                <a:lnTo>
                  <a:pt x="159982" y="178183"/>
                </a:lnTo>
                <a:lnTo>
                  <a:pt x="164131" y="181687"/>
                </a:lnTo>
                <a:lnTo>
                  <a:pt x="171450" y="1884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77"/>
          <p:cNvSpPr/>
          <p:nvPr/>
        </p:nvSpPr>
        <p:spPr>
          <a:xfrm>
            <a:off x="1845944" y="3651885"/>
            <a:ext cx="162879" cy="188595"/>
          </a:xfrm>
          <a:custGeom>
            <a:avLst/>
            <a:gdLst/>
            <a:ahLst/>
            <a:cxnLst/>
            <a:rect l="0" t="0" r="0" b="0"/>
            <a:pathLst>
              <a:path w="162879" h="188595">
                <a:moveTo>
                  <a:pt x="162878" y="0"/>
                </a:moveTo>
                <a:lnTo>
                  <a:pt x="155497" y="0"/>
                </a:lnTo>
                <a:lnTo>
                  <a:pt x="155100" y="952"/>
                </a:lnTo>
                <a:lnTo>
                  <a:pt x="154658" y="4551"/>
                </a:lnTo>
                <a:lnTo>
                  <a:pt x="152636" y="6844"/>
                </a:lnTo>
                <a:lnTo>
                  <a:pt x="149382" y="9325"/>
                </a:lnTo>
                <a:lnTo>
                  <a:pt x="145308" y="11932"/>
                </a:lnTo>
                <a:lnTo>
                  <a:pt x="141640" y="15574"/>
                </a:lnTo>
                <a:lnTo>
                  <a:pt x="138242" y="19908"/>
                </a:lnTo>
                <a:lnTo>
                  <a:pt x="135024" y="24702"/>
                </a:lnTo>
                <a:lnTo>
                  <a:pt x="130974" y="29803"/>
                </a:lnTo>
                <a:lnTo>
                  <a:pt x="126368" y="35108"/>
                </a:lnTo>
                <a:lnTo>
                  <a:pt x="121393" y="40550"/>
                </a:lnTo>
                <a:lnTo>
                  <a:pt x="110785" y="51677"/>
                </a:lnTo>
                <a:lnTo>
                  <a:pt x="105289" y="57311"/>
                </a:lnTo>
                <a:lnTo>
                  <a:pt x="99721" y="63925"/>
                </a:lnTo>
                <a:lnTo>
                  <a:pt x="94103" y="71192"/>
                </a:lnTo>
                <a:lnTo>
                  <a:pt x="88453" y="78893"/>
                </a:lnTo>
                <a:lnTo>
                  <a:pt x="82781" y="85933"/>
                </a:lnTo>
                <a:lnTo>
                  <a:pt x="77095" y="92531"/>
                </a:lnTo>
                <a:lnTo>
                  <a:pt x="71400" y="98835"/>
                </a:lnTo>
                <a:lnTo>
                  <a:pt x="66650" y="104942"/>
                </a:lnTo>
                <a:lnTo>
                  <a:pt x="62531" y="110919"/>
                </a:lnTo>
                <a:lnTo>
                  <a:pt x="58832" y="116808"/>
                </a:lnTo>
                <a:lnTo>
                  <a:pt x="54462" y="122640"/>
                </a:lnTo>
                <a:lnTo>
                  <a:pt x="49643" y="128432"/>
                </a:lnTo>
                <a:lnTo>
                  <a:pt x="44525" y="134199"/>
                </a:lnTo>
                <a:lnTo>
                  <a:pt x="33759" y="145686"/>
                </a:lnTo>
                <a:lnTo>
                  <a:pt x="15876" y="164032"/>
                </a:lnTo>
                <a:lnTo>
                  <a:pt x="13442" y="167457"/>
                </a:lnTo>
                <a:lnTo>
                  <a:pt x="11819" y="170693"/>
                </a:lnTo>
                <a:lnTo>
                  <a:pt x="10737" y="173803"/>
                </a:lnTo>
                <a:lnTo>
                  <a:pt x="9063" y="176828"/>
                </a:lnTo>
                <a:lnTo>
                  <a:pt x="6995" y="179798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78"/>
          <p:cNvSpPr/>
          <p:nvPr/>
        </p:nvSpPr>
        <p:spPr>
          <a:xfrm>
            <a:off x="1815288" y="4191952"/>
            <a:ext cx="176390" cy="257176"/>
          </a:xfrm>
          <a:custGeom>
            <a:avLst/>
            <a:gdLst/>
            <a:ahLst/>
            <a:cxnLst/>
            <a:rect l="0" t="0" r="0" b="0"/>
            <a:pathLst>
              <a:path w="176390" h="257176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2"/>
                </a:lnTo>
                <a:lnTo>
                  <a:pt x="4690" y="4551"/>
                </a:lnTo>
                <a:lnTo>
                  <a:pt x="5726" y="6844"/>
                </a:lnTo>
                <a:lnTo>
                  <a:pt x="9416" y="11932"/>
                </a:lnTo>
                <a:lnTo>
                  <a:pt x="14231" y="17368"/>
                </a:lnTo>
                <a:lnTo>
                  <a:pt x="19547" y="22959"/>
                </a:lnTo>
                <a:lnTo>
                  <a:pt x="42099" y="45724"/>
                </a:lnTo>
                <a:lnTo>
                  <a:pt x="44952" y="49533"/>
                </a:lnTo>
                <a:lnTo>
                  <a:pt x="47807" y="53977"/>
                </a:lnTo>
                <a:lnTo>
                  <a:pt x="50663" y="58845"/>
                </a:lnTo>
                <a:lnTo>
                  <a:pt x="53519" y="63995"/>
                </a:lnTo>
                <a:lnTo>
                  <a:pt x="59233" y="74797"/>
                </a:lnTo>
                <a:lnTo>
                  <a:pt x="67804" y="91589"/>
                </a:lnTo>
                <a:lnTo>
                  <a:pt x="71614" y="97254"/>
                </a:lnTo>
                <a:lnTo>
                  <a:pt x="76059" y="102936"/>
                </a:lnTo>
                <a:lnTo>
                  <a:pt x="80927" y="108629"/>
                </a:lnTo>
                <a:lnTo>
                  <a:pt x="85125" y="114330"/>
                </a:lnTo>
                <a:lnTo>
                  <a:pt x="88877" y="120035"/>
                </a:lnTo>
                <a:lnTo>
                  <a:pt x="92330" y="125743"/>
                </a:lnTo>
                <a:lnTo>
                  <a:pt x="95585" y="131454"/>
                </a:lnTo>
                <a:lnTo>
                  <a:pt x="101741" y="142879"/>
                </a:lnTo>
                <a:lnTo>
                  <a:pt x="116335" y="171451"/>
                </a:lnTo>
                <a:lnTo>
                  <a:pt x="136381" y="211455"/>
                </a:lnTo>
                <a:lnTo>
                  <a:pt x="138287" y="216218"/>
                </a:lnTo>
                <a:lnTo>
                  <a:pt x="140405" y="224049"/>
                </a:lnTo>
                <a:lnTo>
                  <a:pt x="142875" y="227471"/>
                </a:lnTo>
                <a:lnTo>
                  <a:pt x="146426" y="230705"/>
                </a:lnTo>
                <a:lnTo>
                  <a:pt x="150699" y="233814"/>
                </a:lnTo>
                <a:lnTo>
                  <a:pt x="153547" y="236838"/>
                </a:lnTo>
                <a:lnTo>
                  <a:pt x="155446" y="239807"/>
                </a:lnTo>
                <a:lnTo>
                  <a:pt x="158508" y="245646"/>
                </a:lnTo>
                <a:lnTo>
                  <a:pt x="163045" y="251416"/>
                </a:lnTo>
                <a:lnTo>
                  <a:pt x="165588" y="253336"/>
                </a:lnTo>
                <a:lnTo>
                  <a:pt x="168236" y="254616"/>
                </a:lnTo>
                <a:lnTo>
                  <a:pt x="176389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79"/>
          <p:cNvSpPr/>
          <p:nvPr/>
        </p:nvSpPr>
        <p:spPr>
          <a:xfrm>
            <a:off x="1794668" y="4191952"/>
            <a:ext cx="231300" cy="205599"/>
          </a:xfrm>
          <a:custGeom>
            <a:avLst/>
            <a:gdLst/>
            <a:ahLst/>
            <a:cxnLst/>
            <a:rect l="0" t="0" r="0" b="0"/>
            <a:pathLst>
              <a:path w="231300" h="205599">
                <a:moveTo>
                  <a:pt x="231299" y="0"/>
                </a:moveTo>
                <a:lnTo>
                  <a:pt x="226748" y="0"/>
                </a:lnTo>
                <a:lnTo>
                  <a:pt x="224455" y="952"/>
                </a:lnTo>
                <a:lnTo>
                  <a:pt x="219367" y="4551"/>
                </a:lnTo>
                <a:lnTo>
                  <a:pt x="213931" y="9325"/>
                </a:lnTo>
                <a:lnTo>
                  <a:pt x="211148" y="11932"/>
                </a:lnTo>
                <a:lnTo>
                  <a:pt x="208340" y="15575"/>
                </a:lnTo>
                <a:lnTo>
                  <a:pt x="205515" y="19908"/>
                </a:lnTo>
                <a:lnTo>
                  <a:pt x="202680" y="24702"/>
                </a:lnTo>
                <a:lnTo>
                  <a:pt x="197932" y="29803"/>
                </a:lnTo>
                <a:lnTo>
                  <a:pt x="191909" y="35109"/>
                </a:lnTo>
                <a:lnTo>
                  <a:pt x="185037" y="40551"/>
                </a:lnTo>
                <a:lnTo>
                  <a:pt x="178550" y="46084"/>
                </a:lnTo>
                <a:lnTo>
                  <a:pt x="172321" y="51678"/>
                </a:lnTo>
                <a:lnTo>
                  <a:pt x="166262" y="57312"/>
                </a:lnTo>
                <a:lnTo>
                  <a:pt x="160319" y="63925"/>
                </a:lnTo>
                <a:lnTo>
                  <a:pt x="154451" y="71192"/>
                </a:lnTo>
                <a:lnTo>
                  <a:pt x="148635" y="78894"/>
                </a:lnTo>
                <a:lnTo>
                  <a:pt x="142852" y="85934"/>
                </a:lnTo>
                <a:lnTo>
                  <a:pt x="137092" y="92531"/>
                </a:lnTo>
                <a:lnTo>
                  <a:pt x="131347" y="98835"/>
                </a:lnTo>
                <a:lnTo>
                  <a:pt x="124659" y="104943"/>
                </a:lnTo>
                <a:lnTo>
                  <a:pt x="117343" y="110919"/>
                </a:lnTo>
                <a:lnTo>
                  <a:pt x="109608" y="116809"/>
                </a:lnTo>
                <a:lnTo>
                  <a:pt x="102547" y="122640"/>
                </a:lnTo>
                <a:lnTo>
                  <a:pt x="95934" y="128433"/>
                </a:lnTo>
                <a:lnTo>
                  <a:pt x="89621" y="134199"/>
                </a:lnTo>
                <a:lnTo>
                  <a:pt x="77526" y="145687"/>
                </a:lnTo>
                <a:lnTo>
                  <a:pt x="71634" y="151417"/>
                </a:lnTo>
                <a:lnTo>
                  <a:pt x="65800" y="156190"/>
                </a:lnTo>
                <a:lnTo>
                  <a:pt x="60007" y="160324"/>
                </a:lnTo>
                <a:lnTo>
                  <a:pt x="54239" y="164033"/>
                </a:lnTo>
                <a:lnTo>
                  <a:pt x="49441" y="168410"/>
                </a:lnTo>
                <a:lnTo>
                  <a:pt x="45291" y="173233"/>
                </a:lnTo>
                <a:lnTo>
                  <a:pt x="41571" y="178354"/>
                </a:lnTo>
                <a:lnTo>
                  <a:pt x="37186" y="181767"/>
                </a:lnTo>
                <a:lnTo>
                  <a:pt x="32358" y="184044"/>
                </a:lnTo>
                <a:lnTo>
                  <a:pt x="27234" y="185561"/>
                </a:lnTo>
                <a:lnTo>
                  <a:pt x="22866" y="187524"/>
                </a:lnTo>
                <a:lnTo>
                  <a:pt x="19001" y="189787"/>
                </a:lnTo>
                <a:lnTo>
                  <a:pt x="12167" y="194840"/>
                </a:lnTo>
                <a:lnTo>
                  <a:pt x="5955" y="200260"/>
                </a:lnTo>
                <a:lnTo>
                  <a:pt x="0" y="205598"/>
                </a:lnTo>
                <a:lnTo>
                  <a:pt x="8414" y="1971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180"/>
          <p:cNvSpPr/>
          <p:nvPr/>
        </p:nvSpPr>
        <p:spPr>
          <a:xfrm>
            <a:off x="2334577" y="4191953"/>
            <a:ext cx="291466" cy="17145"/>
          </a:xfrm>
          <a:custGeom>
            <a:avLst/>
            <a:gdLst/>
            <a:ahLst/>
            <a:cxnLst/>
            <a:rect l="0" t="0" r="0" b="0"/>
            <a:pathLst>
              <a:path w="291466" h="17145">
                <a:moveTo>
                  <a:pt x="0" y="17144"/>
                </a:moveTo>
                <a:lnTo>
                  <a:pt x="24950" y="17144"/>
                </a:lnTo>
                <a:lnTo>
                  <a:pt x="29969" y="16192"/>
                </a:lnTo>
                <a:lnTo>
                  <a:pt x="35219" y="14604"/>
                </a:lnTo>
                <a:lnTo>
                  <a:pt x="40624" y="12593"/>
                </a:lnTo>
                <a:lnTo>
                  <a:pt x="46133" y="11253"/>
                </a:lnTo>
                <a:lnTo>
                  <a:pt x="51710" y="10359"/>
                </a:lnTo>
                <a:lnTo>
                  <a:pt x="57333" y="9763"/>
                </a:lnTo>
                <a:lnTo>
                  <a:pt x="62987" y="9366"/>
                </a:lnTo>
                <a:lnTo>
                  <a:pt x="68661" y="9101"/>
                </a:lnTo>
                <a:lnTo>
                  <a:pt x="74349" y="8925"/>
                </a:lnTo>
                <a:lnTo>
                  <a:pt x="80046" y="7854"/>
                </a:lnTo>
                <a:lnTo>
                  <a:pt x="85749" y="6189"/>
                </a:lnTo>
                <a:lnTo>
                  <a:pt x="91456" y="4126"/>
                </a:lnTo>
                <a:lnTo>
                  <a:pt x="97166" y="2750"/>
                </a:lnTo>
                <a:lnTo>
                  <a:pt x="102877" y="1833"/>
                </a:lnTo>
                <a:lnTo>
                  <a:pt x="108590" y="1222"/>
                </a:lnTo>
                <a:lnTo>
                  <a:pt x="115256" y="814"/>
                </a:lnTo>
                <a:lnTo>
                  <a:pt x="130282" y="361"/>
                </a:lnTo>
                <a:lnTo>
                  <a:pt x="190448" y="13"/>
                </a:lnTo>
                <a:lnTo>
                  <a:pt x="236780" y="0"/>
                </a:lnTo>
                <a:lnTo>
                  <a:pt x="242625" y="952"/>
                </a:lnTo>
                <a:lnTo>
                  <a:pt x="248428" y="2540"/>
                </a:lnTo>
                <a:lnTo>
                  <a:pt x="254201" y="4550"/>
                </a:lnTo>
                <a:lnTo>
                  <a:pt x="259002" y="5891"/>
                </a:lnTo>
                <a:lnTo>
                  <a:pt x="263156" y="6784"/>
                </a:lnTo>
                <a:lnTo>
                  <a:pt x="266877" y="7380"/>
                </a:lnTo>
                <a:lnTo>
                  <a:pt x="270310" y="7777"/>
                </a:lnTo>
                <a:lnTo>
                  <a:pt x="276666" y="8218"/>
                </a:lnTo>
                <a:lnTo>
                  <a:pt x="279694" y="9289"/>
                </a:lnTo>
                <a:lnTo>
                  <a:pt x="282665" y="10955"/>
                </a:lnTo>
                <a:lnTo>
                  <a:pt x="291465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81"/>
          <p:cNvSpPr/>
          <p:nvPr/>
        </p:nvSpPr>
        <p:spPr>
          <a:xfrm>
            <a:off x="2458295" y="4080863"/>
            <a:ext cx="64878" cy="282540"/>
          </a:xfrm>
          <a:custGeom>
            <a:avLst/>
            <a:gdLst/>
            <a:ahLst/>
            <a:cxnLst/>
            <a:rect l="0" t="0" r="0" b="0"/>
            <a:pathLst>
              <a:path w="64878" h="282540">
                <a:moveTo>
                  <a:pt x="13442" y="8219"/>
                </a:moveTo>
                <a:lnTo>
                  <a:pt x="13442" y="3668"/>
                </a:lnTo>
                <a:lnTo>
                  <a:pt x="12489" y="2328"/>
                </a:lnTo>
                <a:lnTo>
                  <a:pt x="10902" y="1434"/>
                </a:lnTo>
                <a:lnTo>
                  <a:pt x="6061" y="0"/>
                </a:lnTo>
                <a:lnTo>
                  <a:pt x="5664" y="835"/>
                </a:lnTo>
                <a:lnTo>
                  <a:pt x="5222" y="4302"/>
                </a:lnTo>
                <a:lnTo>
                  <a:pt x="4152" y="5608"/>
                </a:lnTo>
                <a:lnTo>
                  <a:pt x="2486" y="6478"/>
                </a:lnTo>
                <a:lnTo>
                  <a:pt x="423" y="7059"/>
                </a:lnTo>
                <a:lnTo>
                  <a:pt x="0" y="8398"/>
                </a:lnTo>
                <a:lnTo>
                  <a:pt x="671" y="10243"/>
                </a:lnTo>
                <a:lnTo>
                  <a:pt x="2070" y="12426"/>
                </a:lnTo>
                <a:lnTo>
                  <a:pt x="3626" y="17391"/>
                </a:lnTo>
                <a:lnTo>
                  <a:pt x="4317" y="23726"/>
                </a:lnTo>
                <a:lnTo>
                  <a:pt x="4501" y="28082"/>
                </a:lnTo>
                <a:lnTo>
                  <a:pt x="4624" y="32891"/>
                </a:lnTo>
                <a:lnTo>
                  <a:pt x="5658" y="38002"/>
                </a:lnTo>
                <a:lnTo>
                  <a:pt x="7300" y="43315"/>
                </a:lnTo>
                <a:lnTo>
                  <a:pt x="9347" y="48761"/>
                </a:lnTo>
                <a:lnTo>
                  <a:pt x="10712" y="54297"/>
                </a:lnTo>
                <a:lnTo>
                  <a:pt x="11622" y="59893"/>
                </a:lnTo>
                <a:lnTo>
                  <a:pt x="12229" y="65528"/>
                </a:lnTo>
                <a:lnTo>
                  <a:pt x="13586" y="72143"/>
                </a:lnTo>
                <a:lnTo>
                  <a:pt x="15443" y="79410"/>
                </a:lnTo>
                <a:lnTo>
                  <a:pt x="17633" y="87112"/>
                </a:lnTo>
                <a:lnTo>
                  <a:pt x="19094" y="94152"/>
                </a:lnTo>
                <a:lnTo>
                  <a:pt x="20067" y="100750"/>
                </a:lnTo>
                <a:lnTo>
                  <a:pt x="20716" y="107054"/>
                </a:lnTo>
                <a:lnTo>
                  <a:pt x="21149" y="114114"/>
                </a:lnTo>
                <a:lnTo>
                  <a:pt x="21630" y="129578"/>
                </a:lnTo>
                <a:lnTo>
                  <a:pt x="22711" y="136750"/>
                </a:lnTo>
                <a:lnTo>
                  <a:pt x="24384" y="143437"/>
                </a:lnTo>
                <a:lnTo>
                  <a:pt x="26451" y="149799"/>
                </a:lnTo>
                <a:lnTo>
                  <a:pt x="27830" y="155946"/>
                </a:lnTo>
                <a:lnTo>
                  <a:pt x="28749" y="161948"/>
                </a:lnTo>
                <a:lnTo>
                  <a:pt x="29362" y="167855"/>
                </a:lnTo>
                <a:lnTo>
                  <a:pt x="29770" y="174651"/>
                </a:lnTo>
                <a:lnTo>
                  <a:pt x="30224" y="189822"/>
                </a:lnTo>
                <a:lnTo>
                  <a:pt x="31297" y="196915"/>
                </a:lnTo>
                <a:lnTo>
                  <a:pt x="32965" y="203549"/>
                </a:lnTo>
                <a:lnTo>
                  <a:pt x="35030" y="209877"/>
                </a:lnTo>
                <a:lnTo>
                  <a:pt x="36407" y="215047"/>
                </a:lnTo>
                <a:lnTo>
                  <a:pt x="37936" y="223333"/>
                </a:lnTo>
                <a:lnTo>
                  <a:pt x="38344" y="227828"/>
                </a:lnTo>
                <a:lnTo>
                  <a:pt x="38616" y="232730"/>
                </a:lnTo>
                <a:lnTo>
                  <a:pt x="38918" y="242304"/>
                </a:lnTo>
                <a:lnTo>
                  <a:pt x="39052" y="249735"/>
                </a:lnTo>
                <a:lnTo>
                  <a:pt x="40040" y="253049"/>
                </a:lnTo>
                <a:lnTo>
                  <a:pt x="41652" y="256212"/>
                </a:lnTo>
                <a:lnTo>
                  <a:pt x="43679" y="259273"/>
                </a:lnTo>
                <a:lnTo>
                  <a:pt x="45029" y="262266"/>
                </a:lnTo>
                <a:lnTo>
                  <a:pt x="46531" y="268132"/>
                </a:lnTo>
                <a:lnTo>
                  <a:pt x="47884" y="270076"/>
                </a:lnTo>
                <a:lnTo>
                  <a:pt x="49738" y="271373"/>
                </a:lnTo>
                <a:lnTo>
                  <a:pt x="51927" y="272238"/>
                </a:lnTo>
                <a:lnTo>
                  <a:pt x="54339" y="273766"/>
                </a:lnTo>
                <a:lnTo>
                  <a:pt x="56899" y="275738"/>
                </a:lnTo>
                <a:lnTo>
                  <a:pt x="64877" y="2825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82"/>
          <p:cNvSpPr/>
          <p:nvPr/>
        </p:nvSpPr>
        <p:spPr>
          <a:xfrm>
            <a:off x="2806064" y="4038043"/>
            <a:ext cx="308612" cy="264964"/>
          </a:xfrm>
          <a:custGeom>
            <a:avLst/>
            <a:gdLst/>
            <a:ahLst/>
            <a:cxnLst/>
            <a:rect l="0" t="0" r="0" b="0"/>
            <a:pathLst>
              <a:path w="308612" h="264964">
                <a:moveTo>
                  <a:pt x="0" y="68184"/>
                </a:moveTo>
                <a:lnTo>
                  <a:pt x="0" y="55166"/>
                </a:lnTo>
                <a:lnTo>
                  <a:pt x="953" y="52837"/>
                </a:lnTo>
                <a:lnTo>
                  <a:pt x="6844" y="45010"/>
                </a:lnTo>
                <a:lnTo>
                  <a:pt x="11932" y="39470"/>
                </a:lnTo>
                <a:lnTo>
                  <a:pt x="15575" y="37611"/>
                </a:lnTo>
                <a:lnTo>
                  <a:pt x="29803" y="34043"/>
                </a:lnTo>
                <a:lnTo>
                  <a:pt x="35109" y="32088"/>
                </a:lnTo>
                <a:lnTo>
                  <a:pt x="40551" y="29833"/>
                </a:lnTo>
                <a:lnTo>
                  <a:pt x="49138" y="24786"/>
                </a:lnTo>
                <a:lnTo>
                  <a:pt x="52762" y="22108"/>
                </a:lnTo>
                <a:lnTo>
                  <a:pt x="58034" y="19369"/>
                </a:lnTo>
                <a:lnTo>
                  <a:pt x="64407" y="16590"/>
                </a:lnTo>
                <a:lnTo>
                  <a:pt x="71513" y="13786"/>
                </a:lnTo>
                <a:lnTo>
                  <a:pt x="77203" y="11916"/>
                </a:lnTo>
                <a:lnTo>
                  <a:pt x="91667" y="8332"/>
                </a:lnTo>
                <a:lnTo>
                  <a:pt x="105511" y="4118"/>
                </a:lnTo>
                <a:lnTo>
                  <a:pt x="112251" y="2614"/>
                </a:lnTo>
                <a:lnTo>
                  <a:pt x="118649" y="1610"/>
                </a:lnTo>
                <a:lnTo>
                  <a:pt x="124820" y="942"/>
                </a:lnTo>
                <a:lnTo>
                  <a:pt x="134216" y="199"/>
                </a:lnTo>
                <a:lnTo>
                  <a:pt x="138055" y="0"/>
                </a:lnTo>
                <a:lnTo>
                  <a:pt x="143472" y="821"/>
                </a:lnTo>
                <a:lnTo>
                  <a:pt x="149941" y="2320"/>
                </a:lnTo>
                <a:lnTo>
                  <a:pt x="157110" y="4272"/>
                </a:lnTo>
                <a:lnTo>
                  <a:pt x="162843" y="6526"/>
                </a:lnTo>
                <a:lnTo>
                  <a:pt x="171752" y="11571"/>
                </a:lnTo>
                <a:lnTo>
                  <a:pt x="177572" y="15215"/>
                </a:lnTo>
                <a:lnTo>
                  <a:pt x="181474" y="21147"/>
                </a:lnTo>
                <a:lnTo>
                  <a:pt x="183848" y="25396"/>
                </a:lnTo>
                <a:lnTo>
                  <a:pt x="185430" y="30134"/>
                </a:lnTo>
                <a:lnTo>
                  <a:pt x="186486" y="35197"/>
                </a:lnTo>
                <a:lnTo>
                  <a:pt x="187189" y="40478"/>
                </a:lnTo>
                <a:lnTo>
                  <a:pt x="187658" y="45903"/>
                </a:lnTo>
                <a:lnTo>
                  <a:pt x="187970" y="51425"/>
                </a:lnTo>
                <a:lnTo>
                  <a:pt x="188179" y="57012"/>
                </a:lnTo>
                <a:lnTo>
                  <a:pt x="187365" y="63593"/>
                </a:lnTo>
                <a:lnTo>
                  <a:pt x="185870" y="70838"/>
                </a:lnTo>
                <a:lnTo>
                  <a:pt x="183921" y="78526"/>
                </a:lnTo>
                <a:lnTo>
                  <a:pt x="181669" y="85556"/>
                </a:lnTo>
                <a:lnTo>
                  <a:pt x="179216" y="92148"/>
                </a:lnTo>
                <a:lnTo>
                  <a:pt x="176627" y="98447"/>
                </a:lnTo>
                <a:lnTo>
                  <a:pt x="172996" y="105505"/>
                </a:lnTo>
                <a:lnTo>
                  <a:pt x="168671" y="113067"/>
                </a:lnTo>
                <a:lnTo>
                  <a:pt x="163883" y="120966"/>
                </a:lnTo>
                <a:lnTo>
                  <a:pt x="159738" y="128137"/>
                </a:lnTo>
                <a:lnTo>
                  <a:pt x="152593" y="141185"/>
                </a:lnTo>
                <a:lnTo>
                  <a:pt x="149353" y="148284"/>
                </a:lnTo>
                <a:lnTo>
                  <a:pt x="146242" y="155874"/>
                </a:lnTo>
                <a:lnTo>
                  <a:pt x="143214" y="163792"/>
                </a:lnTo>
                <a:lnTo>
                  <a:pt x="140244" y="170975"/>
                </a:lnTo>
                <a:lnTo>
                  <a:pt x="137311" y="177669"/>
                </a:lnTo>
                <a:lnTo>
                  <a:pt x="131513" y="190186"/>
                </a:lnTo>
                <a:lnTo>
                  <a:pt x="125760" y="202100"/>
                </a:lnTo>
                <a:lnTo>
                  <a:pt x="123845" y="207944"/>
                </a:lnTo>
                <a:lnTo>
                  <a:pt x="122569" y="213745"/>
                </a:lnTo>
                <a:lnTo>
                  <a:pt x="121718" y="219517"/>
                </a:lnTo>
                <a:lnTo>
                  <a:pt x="121150" y="224318"/>
                </a:lnTo>
                <a:lnTo>
                  <a:pt x="120520" y="232192"/>
                </a:lnTo>
                <a:lnTo>
                  <a:pt x="120240" y="238866"/>
                </a:lnTo>
                <a:lnTo>
                  <a:pt x="120165" y="241980"/>
                </a:lnTo>
                <a:lnTo>
                  <a:pt x="121068" y="244055"/>
                </a:lnTo>
                <a:lnTo>
                  <a:pt x="122622" y="245439"/>
                </a:lnTo>
                <a:lnTo>
                  <a:pt x="124611" y="246362"/>
                </a:lnTo>
                <a:lnTo>
                  <a:pt x="125936" y="247929"/>
                </a:lnTo>
                <a:lnTo>
                  <a:pt x="126820" y="249927"/>
                </a:lnTo>
                <a:lnTo>
                  <a:pt x="127409" y="252211"/>
                </a:lnTo>
                <a:lnTo>
                  <a:pt x="128755" y="253733"/>
                </a:lnTo>
                <a:lnTo>
                  <a:pt x="130604" y="254749"/>
                </a:lnTo>
                <a:lnTo>
                  <a:pt x="132790" y="255425"/>
                </a:lnTo>
                <a:lnTo>
                  <a:pt x="137758" y="258717"/>
                </a:lnTo>
                <a:lnTo>
                  <a:pt x="140416" y="260929"/>
                </a:lnTo>
                <a:lnTo>
                  <a:pt x="143141" y="262403"/>
                </a:lnTo>
                <a:lnTo>
                  <a:pt x="148708" y="264042"/>
                </a:lnTo>
                <a:lnTo>
                  <a:pt x="156898" y="264769"/>
                </a:lnTo>
                <a:lnTo>
                  <a:pt x="161749" y="264963"/>
                </a:lnTo>
                <a:lnTo>
                  <a:pt x="166888" y="264140"/>
                </a:lnTo>
                <a:lnTo>
                  <a:pt x="172219" y="262639"/>
                </a:lnTo>
                <a:lnTo>
                  <a:pt x="177678" y="260686"/>
                </a:lnTo>
                <a:lnTo>
                  <a:pt x="183222" y="259384"/>
                </a:lnTo>
                <a:lnTo>
                  <a:pt x="188823" y="258516"/>
                </a:lnTo>
                <a:lnTo>
                  <a:pt x="194462" y="257937"/>
                </a:lnTo>
                <a:lnTo>
                  <a:pt x="200126" y="256598"/>
                </a:lnTo>
                <a:lnTo>
                  <a:pt x="205808" y="254754"/>
                </a:lnTo>
                <a:lnTo>
                  <a:pt x="211500" y="252571"/>
                </a:lnTo>
                <a:lnTo>
                  <a:pt x="217200" y="251116"/>
                </a:lnTo>
                <a:lnTo>
                  <a:pt x="222906" y="250146"/>
                </a:lnTo>
                <a:lnTo>
                  <a:pt x="228614" y="249500"/>
                </a:lnTo>
                <a:lnTo>
                  <a:pt x="235277" y="248116"/>
                </a:lnTo>
                <a:lnTo>
                  <a:pt x="242577" y="246242"/>
                </a:lnTo>
                <a:lnTo>
                  <a:pt x="250300" y="244039"/>
                </a:lnTo>
                <a:lnTo>
                  <a:pt x="266502" y="239052"/>
                </a:lnTo>
                <a:lnTo>
                  <a:pt x="274823" y="236389"/>
                </a:lnTo>
                <a:lnTo>
                  <a:pt x="282276" y="233660"/>
                </a:lnTo>
                <a:lnTo>
                  <a:pt x="289149" y="230889"/>
                </a:lnTo>
                <a:lnTo>
                  <a:pt x="308611" y="2224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83"/>
          <p:cNvSpPr/>
          <p:nvPr/>
        </p:nvSpPr>
        <p:spPr>
          <a:xfrm>
            <a:off x="3294697" y="4089082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11932" y="34290"/>
                </a:lnTo>
                <a:lnTo>
                  <a:pt x="13670" y="33338"/>
                </a:lnTo>
                <a:lnTo>
                  <a:pt x="14828" y="31750"/>
                </a:lnTo>
                <a:lnTo>
                  <a:pt x="15600" y="29739"/>
                </a:lnTo>
                <a:lnTo>
                  <a:pt x="18020" y="28399"/>
                </a:lnTo>
                <a:lnTo>
                  <a:pt x="21538" y="27505"/>
                </a:lnTo>
                <a:lnTo>
                  <a:pt x="25789" y="26909"/>
                </a:lnTo>
                <a:lnTo>
                  <a:pt x="29575" y="25559"/>
                </a:lnTo>
                <a:lnTo>
                  <a:pt x="33052" y="23707"/>
                </a:lnTo>
                <a:lnTo>
                  <a:pt x="36322" y="21520"/>
                </a:lnTo>
                <a:lnTo>
                  <a:pt x="41360" y="20062"/>
                </a:lnTo>
                <a:lnTo>
                  <a:pt x="47576" y="19089"/>
                </a:lnTo>
                <a:lnTo>
                  <a:pt x="54577" y="18441"/>
                </a:lnTo>
                <a:lnTo>
                  <a:pt x="61150" y="18009"/>
                </a:lnTo>
                <a:lnTo>
                  <a:pt x="67436" y="17721"/>
                </a:lnTo>
                <a:lnTo>
                  <a:pt x="73533" y="17529"/>
                </a:lnTo>
                <a:lnTo>
                  <a:pt x="80454" y="16449"/>
                </a:lnTo>
                <a:lnTo>
                  <a:pt x="87926" y="14776"/>
                </a:lnTo>
                <a:lnTo>
                  <a:pt x="95765" y="12708"/>
                </a:lnTo>
                <a:lnTo>
                  <a:pt x="102896" y="11330"/>
                </a:lnTo>
                <a:lnTo>
                  <a:pt x="109555" y="10411"/>
                </a:lnTo>
                <a:lnTo>
                  <a:pt x="115899" y="9798"/>
                </a:lnTo>
                <a:lnTo>
                  <a:pt x="122986" y="8437"/>
                </a:lnTo>
                <a:lnTo>
                  <a:pt x="130568" y="6577"/>
                </a:lnTo>
                <a:lnTo>
                  <a:pt x="138481" y="4385"/>
                </a:lnTo>
                <a:lnTo>
                  <a:pt x="145660" y="2923"/>
                </a:lnTo>
                <a:lnTo>
                  <a:pt x="152352" y="1949"/>
                </a:lnTo>
                <a:lnTo>
                  <a:pt x="158718" y="1299"/>
                </a:lnTo>
                <a:lnTo>
                  <a:pt x="165820" y="866"/>
                </a:lnTo>
                <a:lnTo>
                  <a:pt x="181330" y="385"/>
                </a:lnTo>
                <a:lnTo>
                  <a:pt x="213732" y="5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84"/>
          <p:cNvSpPr/>
          <p:nvPr/>
        </p:nvSpPr>
        <p:spPr>
          <a:xfrm>
            <a:off x="3377964" y="4157767"/>
            <a:ext cx="285351" cy="17041"/>
          </a:xfrm>
          <a:custGeom>
            <a:avLst/>
            <a:gdLst/>
            <a:ahLst/>
            <a:cxnLst/>
            <a:rect l="0" t="0" r="0" b="0"/>
            <a:pathLst>
              <a:path w="285351" h="17041">
                <a:moveTo>
                  <a:pt x="11031" y="8468"/>
                </a:moveTo>
                <a:lnTo>
                  <a:pt x="0" y="8468"/>
                </a:lnTo>
                <a:lnTo>
                  <a:pt x="89651" y="8468"/>
                </a:lnTo>
                <a:lnTo>
                  <a:pt x="96782" y="7515"/>
                </a:lnTo>
                <a:lnTo>
                  <a:pt x="103440" y="5928"/>
                </a:lnTo>
                <a:lnTo>
                  <a:pt x="109784" y="3917"/>
                </a:lnTo>
                <a:lnTo>
                  <a:pt x="116871" y="2576"/>
                </a:lnTo>
                <a:lnTo>
                  <a:pt x="124454" y="1682"/>
                </a:lnTo>
                <a:lnTo>
                  <a:pt x="132366" y="1087"/>
                </a:lnTo>
                <a:lnTo>
                  <a:pt x="140499" y="690"/>
                </a:lnTo>
                <a:lnTo>
                  <a:pt x="157154" y="248"/>
                </a:lnTo>
                <a:lnTo>
                  <a:pt x="182596" y="0"/>
                </a:lnTo>
                <a:lnTo>
                  <a:pt x="190178" y="917"/>
                </a:lnTo>
                <a:lnTo>
                  <a:pt x="197137" y="2482"/>
                </a:lnTo>
                <a:lnTo>
                  <a:pt x="203682" y="4477"/>
                </a:lnTo>
                <a:lnTo>
                  <a:pt x="209950" y="5807"/>
                </a:lnTo>
                <a:lnTo>
                  <a:pt x="216033" y="6694"/>
                </a:lnTo>
                <a:lnTo>
                  <a:pt x="221994" y="7285"/>
                </a:lnTo>
                <a:lnTo>
                  <a:pt x="227873" y="7679"/>
                </a:lnTo>
                <a:lnTo>
                  <a:pt x="233697" y="7942"/>
                </a:lnTo>
                <a:lnTo>
                  <a:pt x="239484" y="8117"/>
                </a:lnTo>
                <a:lnTo>
                  <a:pt x="245248" y="9186"/>
                </a:lnTo>
                <a:lnTo>
                  <a:pt x="250995" y="10852"/>
                </a:lnTo>
                <a:lnTo>
                  <a:pt x="256732" y="12915"/>
                </a:lnTo>
                <a:lnTo>
                  <a:pt x="262461" y="14290"/>
                </a:lnTo>
                <a:lnTo>
                  <a:pt x="268187" y="15207"/>
                </a:lnTo>
                <a:lnTo>
                  <a:pt x="285350" y="170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185"/>
          <p:cNvSpPr/>
          <p:nvPr/>
        </p:nvSpPr>
        <p:spPr>
          <a:xfrm>
            <a:off x="3904685" y="3969467"/>
            <a:ext cx="315328" cy="265199"/>
          </a:xfrm>
          <a:custGeom>
            <a:avLst/>
            <a:gdLst/>
            <a:ahLst/>
            <a:cxnLst/>
            <a:rect l="0" t="0" r="0" b="0"/>
            <a:pathLst>
              <a:path w="315328" h="265199">
                <a:moveTo>
                  <a:pt x="127247" y="16745"/>
                </a:moveTo>
                <a:lnTo>
                  <a:pt x="111325" y="823"/>
                </a:lnTo>
                <a:lnTo>
                  <a:pt x="109964" y="1368"/>
                </a:lnTo>
                <a:lnTo>
                  <a:pt x="105913" y="4514"/>
                </a:lnTo>
                <a:lnTo>
                  <a:pt x="103499" y="5733"/>
                </a:lnTo>
                <a:lnTo>
                  <a:pt x="95552" y="8402"/>
                </a:lnTo>
                <a:lnTo>
                  <a:pt x="87164" y="14802"/>
                </a:lnTo>
                <a:lnTo>
                  <a:pt x="81492" y="20009"/>
                </a:lnTo>
                <a:lnTo>
                  <a:pt x="75797" y="28038"/>
                </a:lnTo>
                <a:lnTo>
                  <a:pt x="72944" y="32846"/>
                </a:lnTo>
                <a:lnTo>
                  <a:pt x="69138" y="37957"/>
                </a:lnTo>
                <a:lnTo>
                  <a:pt x="64695" y="43269"/>
                </a:lnTo>
                <a:lnTo>
                  <a:pt x="59828" y="48715"/>
                </a:lnTo>
                <a:lnTo>
                  <a:pt x="55631" y="54251"/>
                </a:lnTo>
                <a:lnTo>
                  <a:pt x="51881" y="59846"/>
                </a:lnTo>
                <a:lnTo>
                  <a:pt x="48427" y="65482"/>
                </a:lnTo>
                <a:lnTo>
                  <a:pt x="45173" y="72096"/>
                </a:lnTo>
                <a:lnTo>
                  <a:pt x="42051" y="79363"/>
                </a:lnTo>
                <a:lnTo>
                  <a:pt x="39017" y="87066"/>
                </a:lnTo>
                <a:lnTo>
                  <a:pt x="36042" y="94105"/>
                </a:lnTo>
                <a:lnTo>
                  <a:pt x="30196" y="107007"/>
                </a:lnTo>
                <a:lnTo>
                  <a:pt x="27304" y="114068"/>
                </a:lnTo>
                <a:lnTo>
                  <a:pt x="24424" y="121632"/>
                </a:lnTo>
                <a:lnTo>
                  <a:pt x="21550" y="129532"/>
                </a:lnTo>
                <a:lnTo>
                  <a:pt x="18683" y="136704"/>
                </a:lnTo>
                <a:lnTo>
                  <a:pt x="15818" y="143390"/>
                </a:lnTo>
                <a:lnTo>
                  <a:pt x="12956" y="149752"/>
                </a:lnTo>
                <a:lnTo>
                  <a:pt x="11048" y="155899"/>
                </a:lnTo>
                <a:lnTo>
                  <a:pt x="9776" y="161902"/>
                </a:lnTo>
                <a:lnTo>
                  <a:pt x="8928" y="167809"/>
                </a:lnTo>
                <a:lnTo>
                  <a:pt x="7410" y="173652"/>
                </a:lnTo>
                <a:lnTo>
                  <a:pt x="5446" y="179452"/>
                </a:lnTo>
                <a:lnTo>
                  <a:pt x="3184" y="185224"/>
                </a:lnTo>
                <a:lnTo>
                  <a:pt x="1675" y="190977"/>
                </a:lnTo>
                <a:lnTo>
                  <a:pt x="670" y="196717"/>
                </a:lnTo>
                <a:lnTo>
                  <a:pt x="0" y="202449"/>
                </a:lnTo>
                <a:lnTo>
                  <a:pt x="505" y="208175"/>
                </a:lnTo>
                <a:lnTo>
                  <a:pt x="1795" y="213898"/>
                </a:lnTo>
                <a:lnTo>
                  <a:pt x="3608" y="219618"/>
                </a:lnTo>
                <a:lnTo>
                  <a:pt x="4816" y="224383"/>
                </a:lnTo>
                <a:lnTo>
                  <a:pt x="6158" y="232219"/>
                </a:lnTo>
                <a:lnTo>
                  <a:pt x="8421" y="235642"/>
                </a:lnTo>
                <a:lnTo>
                  <a:pt x="16015" y="241985"/>
                </a:lnTo>
                <a:lnTo>
                  <a:pt x="23201" y="247979"/>
                </a:lnTo>
                <a:lnTo>
                  <a:pt x="30522" y="253819"/>
                </a:lnTo>
                <a:lnTo>
                  <a:pt x="40126" y="259588"/>
                </a:lnTo>
                <a:lnTo>
                  <a:pt x="45354" y="261508"/>
                </a:lnTo>
                <a:lnTo>
                  <a:pt x="50744" y="262788"/>
                </a:lnTo>
                <a:lnTo>
                  <a:pt x="56242" y="263641"/>
                </a:lnTo>
                <a:lnTo>
                  <a:pt x="61813" y="264210"/>
                </a:lnTo>
                <a:lnTo>
                  <a:pt x="67432" y="264590"/>
                </a:lnTo>
                <a:lnTo>
                  <a:pt x="73083" y="264842"/>
                </a:lnTo>
                <a:lnTo>
                  <a:pt x="84442" y="265123"/>
                </a:lnTo>
                <a:lnTo>
                  <a:pt x="90138" y="265198"/>
                </a:lnTo>
                <a:lnTo>
                  <a:pt x="95840" y="264295"/>
                </a:lnTo>
                <a:lnTo>
                  <a:pt x="101547" y="262741"/>
                </a:lnTo>
                <a:lnTo>
                  <a:pt x="107256" y="260753"/>
                </a:lnTo>
                <a:lnTo>
                  <a:pt x="113920" y="259427"/>
                </a:lnTo>
                <a:lnTo>
                  <a:pt x="121220" y="258543"/>
                </a:lnTo>
                <a:lnTo>
                  <a:pt x="128944" y="257954"/>
                </a:lnTo>
                <a:lnTo>
                  <a:pt x="136951" y="256608"/>
                </a:lnTo>
                <a:lnTo>
                  <a:pt x="145146" y="254759"/>
                </a:lnTo>
                <a:lnTo>
                  <a:pt x="153467" y="252574"/>
                </a:lnTo>
                <a:lnTo>
                  <a:pt x="161872" y="250164"/>
                </a:lnTo>
                <a:lnTo>
                  <a:pt x="178831" y="244947"/>
                </a:lnTo>
                <a:lnTo>
                  <a:pt x="186401" y="241270"/>
                </a:lnTo>
                <a:lnTo>
                  <a:pt x="193353" y="236913"/>
                </a:lnTo>
                <a:lnTo>
                  <a:pt x="199893" y="232104"/>
                </a:lnTo>
                <a:lnTo>
                  <a:pt x="207110" y="227945"/>
                </a:lnTo>
                <a:lnTo>
                  <a:pt x="214779" y="224220"/>
                </a:lnTo>
                <a:lnTo>
                  <a:pt x="222749" y="220784"/>
                </a:lnTo>
                <a:lnTo>
                  <a:pt x="229967" y="216589"/>
                </a:lnTo>
                <a:lnTo>
                  <a:pt x="236685" y="211887"/>
                </a:lnTo>
                <a:lnTo>
                  <a:pt x="243068" y="206847"/>
                </a:lnTo>
                <a:lnTo>
                  <a:pt x="249229" y="201582"/>
                </a:lnTo>
                <a:lnTo>
                  <a:pt x="255240" y="196167"/>
                </a:lnTo>
                <a:lnTo>
                  <a:pt x="261154" y="190652"/>
                </a:lnTo>
                <a:lnTo>
                  <a:pt x="267001" y="186023"/>
                </a:lnTo>
                <a:lnTo>
                  <a:pt x="272804" y="181985"/>
                </a:lnTo>
                <a:lnTo>
                  <a:pt x="278577" y="178340"/>
                </a:lnTo>
                <a:lnTo>
                  <a:pt x="283379" y="174005"/>
                </a:lnTo>
                <a:lnTo>
                  <a:pt x="287532" y="169210"/>
                </a:lnTo>
                <a:lnTo>
                  <a:pt x="291254" y="164108"/>
                </a:lnTo>
                <a:lnTo>
                  <a:pt x="297929" y="155900"/>
                </a:lnTo>
                <a:lnTo>
                  <a:pt x="304070" y="148124"/>
                </a:lnTo>
                <a:lnTo>
                  <a:pt x="307042" y="143383"/>
                </a:lnTo>
                <a:lnTo>
                  <a:pt x="309975" y="138319"/>
                </a:lnTo>
                <a:lnTo>
                  <a:pt x="313235" y="130150"/>
                </a:lnTo>
                <a:lnTo>
                  <a:pt x="314683" y="122392"/>
                </a:lnTo>
                <a:lnTo>
                  <a:pt x="315070" y="117657"/>
                </a:lnTo>
                <a:lnTo>
                  <a:pt x="315327" y="112595"/>
                </a:lnTo>
                <a:lnTo>
                  <a:pt x="314546" y="108267"/>
                </a:lnTo>
                <a:lnTo>
                  <a:pt x="311139" y="100919"/>
                </a:lnTo>
                <a:lnTo>
                  <a:pt x="306449" y="94478"/>
                </a:lnTo>
                <a:lnTo>
                  <a:pt x="301190" y="88441"/>
                </a:lnTo>
                <a:lnTo>
                  <a:pt x="295677" y="82582"/>
                </a:lnTo>
                <a:lnTo>
                  <a:pt x="292874" y="78734"/>
                </a:lnTo>
                <a:lnTo>
                  <a:pt x="290052" y="74264"/>
                </a:lnTo>
                <a:lnTo>
                  <a:pt x="287219" y="69378"/>
                </a:lnTo>
                <a:lnTo>
                  <a:pt x="281531" y="61410"/>
                </a:lnTo>
                <a:lnTo>
                  <a:pt x="275828" y="54694"/>
                </a:lnTo>
                <a:lnTo>
                  <a:pt x="270117" y="48534"/>
                </a:lnTo>
                <a:lnTo>
                  <a:pt x="267262" y="44605"/>
                </a:lnTo>
                <a:lnTo>
                  <a:pt x="264405" y="40081"/>
                </a:lnTo>
                <a:lnTo>
                  <a:pt x="261548" y="35160"/>
                </a:lnTo>
                <a:lnTo>
                  <a:pt x="253294" y="27152"/>
                </a:lnTo>
                <a:lnTo>
                  <a:pt x="244228" y="20418"/>
                </a:lnTo>
                <a:lnTo>
                  <a:pt x="237024" y="14250"/>
                </a:lnTo>
                <a:lnTo>
                  <a:pt x="233769" y="12224"/>
                </a:lnTo>
                <a:lnTo>
                  <a:pt x="227613" y="9973"/>
                </a:lnTo>
                <a:lnTo>
                  <a:pt x="219162" y="6433"/>
                </a:lnTo>
                <a:lnTo>
                  <a:pt x="210008" y="2637"/>
                </a:lnTo>
                <a:lnTo>
                  <a:pt x="202765" y="950"/>
                </a:lnTo>
                <a:lnTo>
                  <a:pt x="193830" y="200"/>
                </a:lnTo>
                <a:lnTo>
                  <a:pt x="188781" y="0"/>
                </a:lnTo>
                <a:lnTo>
                  <a:pt x="183510" y="819"/>
                </a:lnTo>
                <a:lnTo>
                  <a:pt x="178090" y="2318"/>
                </a:lnTo>
                <a:lnTo>
                  <a:pt x="172573" y="4269"/>
                </a:lnTo>
                <a:lnTo>
                  <a:pt x="163902" y="8978"/>
                </a:lnTo>
                <a:lnTo>
                  <a:pt x="160256" y="11567"/>
                </a:lnTo>
                <a:lnTo>
                  <a:pt x="151125" y="14444"/>
                </a:lnTo>
                <a:lnTo>
                  <a:pt x="146023" y="15211"/>
                </a:lnTo>
                <a:lnTo>
                  <a:pt x="137815" y="18603"/>
                </a:lnTo>
                <a:lnTo>
                  <a:pt x="127247" y="253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186"/>
          <p:cNvSpPr/>
          <p:nvPr/>
        </p:nvSpPr>
        <p:spPr>
          <a:xfrm>
            <a:off x="2531880" y="4543425"/>
            <a:ext cx="214178" cy="42832"/>
          </a:xfrm>
          <a:custGeom>
            <a:avLst/>
            <a:gdLst/>
            <a:ahLst/>
            <a:cxnLst/>
            <a:rect l="0" t="0" r="0" b="0"/>
            <a:pathLst>
              <a:path w="214178" h="42832">
                <a:moveTo>
                  <a:pt x="17009" y="34290"/>
                </a:moveTo>
                <a:lnTo>
                  <a:pt x="1409" y="34290"/>
                </a:lnTo>
                <a:lnTo>
                  <a:pt x="894" y="35242"/>
                </a:lnTo>
                <a:lnTo>
                  <a:pt x="551" y="36830"/>
                </a:lnTo>
                <a:lnTo>
                  <a:pt x="0" y="41671"/>
                </a:lnTo>
                <a:lnTo>
                  <a:pt x="908" y="42068"/>
                </a:lnTo>
                <a:lnTo>
                  <a:pt x="6735" y="42627"/>
                </a:lnTo>
                <a:lnTo>
                  <a:pt x="11808" y="42757"/>
                </a:lnTo>
                <a:lnTo>
                  <a:pt x="20019" y="42831"/>
                </a:lnTo>
                <a:lnTo>
                  <a:pt x="22826" y="41889"/>
                </a:lnTo>
                <a:lnTo>
                  <a:pt x="25650" y="40308"/>
                </a:lnTo>
                <a:lnTo>
                  <a:pt x="28485" y="38302"/>
                </a:lnTo>
                <a:lnTo>
                  <a:pt x="31327" y="36965"/>
                </a:lnTo>
                <a:lnTo>
                  <a:pt x="34174" y="36073"/>
                </a:lnTo>
                <a:lnTo>
                  <a:pt x="37025" y="35478"/>
                </a:lnTo>
                <a:lnTo>
                  <a:pt x="41783" y="35082"/>
                </a:lnTo>
                <a:lnTo>
                  <a:pt x="47813" y="34818"/>
                </a:lnTo>
                <a:lnTo>
                  <a:pt x="54690" y="34642"/>
                </a:lnTo>
                <a:lnTo>
                  <a:pt x="61180" y="33572"/>
                </a:lnTo>
                <a:lnTo>
                  <a:pt x="67411" y="31906"/>
                </a:lnTo>
                <a:lnTo>
                  <a:pt x="73471" y="29843"/>
                </a:lnTo>
                <a:lnTo>
                  <a:pt x="79415" y="28468"/>
                </a:lnTo>
                <a:lnTo>
                  <a:pt x="85283" y="27551"/>
                </a:lnTo>
                <a:lnTo>
                  <a:pt x="91100" y="26940"/>
                </a:lnTo>
                <a:lnTo>
                  <a:pt x="97836" y="25579"/>
                </a:lnTo>
                <a:lnTo>
                  <a:pt x="105184" y="23721"/>
                </a:lnTo>
                <a:lnTo>
                  <a:pt x="112940" y="21529"/>
                </a:lnTo>
                <a:lnTo>
                  <a:pt x="129178" y="16553"/>
                </a:lnTo>
                <a:lnTo>
                  <a:pt x="137509" y="13893"/>
                </a:lnTo>
                <a:lnTo>
                  <a:pt x="145919" y="12119"/>
                </a:lnTo>
                <a:lnTo>
                  <a:pt x="154384" y="10937"/>
                </a:lnTo>
                <a:lnTo>
                  <a:pt x="162885" y="10148"/>
                </a:lnTo>
                <a:lnTo>
                  <a:pt x="170458" y="8671"/>
                </a:lnTo>
                <a:lnTo>
                  <a:pt x="177411" y="6733"/>
                </a:lnTo>
                <a:lnTo>
                  <a:pt x="183951" y="4488"/>
                </a:lnTo>
                <a:lnTo>
                  <a:pt x="190216" y="2992"/>
                </a:lnTo>
                <a:lnTo>
                  <a:pt x="196298" y="1995"/>
                </a:lnTo>
                <a:lnTo>
                  <a:pt x="21417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187"/>
          <p:cNvSpPr/>
          <p:nvPr/>
        </p:nvSpPr>
        <p:spPr>
          <a:xfrm>
            <a:off x="2883217" y="4397733"/>
            <a:ext cx="317184" cy="210303"/>
          </a:xfrm>
          <a:custGeom>
            <a:avLst/>
            <a:gdLst/>
            <a:ahLst/>
            <a:cxnLst/>
            <a:rect l="0" t="0" r="0" b="0"/>
            <a:pathLst>
              <a:path w="317184" h="210303">
                <a:moveTo>
                  <a:pt x="0" y="68539"/>
                </a:moveTo>
                <a:lnTo>
                  <a:pt x="0" y="61158"/>
                </a:lnTo>
                <a:lnTo>
                  <a:pt x="4551" y="55769"/>
                </a:lnTo>
                <a:lnTo>
                  <a:pt x="6844" y="52405"/>
                </a:lnTo>
                <a:lnTo>
                  <a:pt x="9325" y="48258"/>
                </a:lnTo>
                <a:lnTo>
                  <a:pt x="11932" y="43589"/>
                </a:lnTo>
                <a:lnTo>
                  <a:pt x="15575" y="39523"/>
                </a:lnTo>
                <a:lnTo>
                  <a:pt x="19908" y="35860"/>
                </a:lnTo>
                <a:lnTo>
                  <a:pt x="24702" y="32465"/>
                </a:lnTo>
                <a:lnTo>
                  <a:pt x="29803" y="29250"/>
                </a:lnTo>
                <a:lnTo>
                  <a:pt x="35109" y="26154"/>
                </a:lnTo>
                <a:lnTo>
                  <a:pt x="40551" y="23137"/>
                </a:lnTo>
                <a:lnTo>
                  <a:pt x="46084" y="21126"/>
                </a:lnTo>
                <a:lnTo>
                  <a:pt x="51678" y="19786"/>
                </a:lnTo>
                <a:lnTo>
                  <a:pt x="57312" y="18891"/>
                </a:lnTo>
                <a:lnTo>
                  <a:pt x="62973" y="17343"/>
                </a:lnTo>
                <a:lnTo>
                  <a:pt x="68652" y="15359"/>
                </a:lnTo>
                <a:lnTo>
                  <a:pt x="74343" y="13083"/>
                </a:lnTo>
                <a:lnTo>
                  <a:pt x="80042" y="10613"/>
                </a:lnTo>
                <a:lnTo>
                  <a:pt x="91454" y="5330"/>
                </a:lnTo>
                <a:lnTo>
                  <a:pt x="100336" y="2346"/>
                </a:lnTo>
                <a:lnTo>
                  <a:pt x="108411" y="1020"/>
                </a:lnTo>
                <a:lnTo>
                  <a:pt x="113232" y="667"/>
                </a:lnTo>
                <a:lnTo>
                  <a:pt x="118350" y="431"/>
                </a:lnTo>
                <a:lnTo>
                  <a:pt x="129118" y="169"/>
                </a:lnTo>
                <a:lnTo>
                  <a:pt x="147002" y="0"/>
                </a:lnTo>
                <a:lnTo>
                  <a:pt x="150389" y="939"/>
                </a:lnTo>
                <a:lnTo>
                  <a:pt x="156692" y="4522"/>
                </a:lnTo>
                <a:lnTo>
                  <a:pt x="158754" y="6811"/>
                </a:lnTo>
                <a:lnTo>
                  <a:pt x="160129" y="9290"/>
                </a:lnTo>
                <a:lnTo>
                  <a:pt x="161045" y="11894"/>
                </a:lnTo>
                <a:lnTo>
                  <a:pt x="164603" y="17328"/>
                </a:lnTo>
                <a:lnTo>
                  <a:pt x="166885" y="20112"/>
                </a:lnTo>
                <a:lnTo>
                  <a:pt x="167454" y="23871"/>
                </a:lnTo>
                <a:lnTo>
                  <a:pt x="166881" y="28283"/>
                </a:lnTo>
                <a:lnTo>
                  <a:pt x="165547" y="33129"/>
                </a:lnTo>
                <a:lnTo>
                  <a:pt x="163704" y="38265"/>
                </a:lnTo>
                <a:lnTo>
                  <a:pt x="161524" y="43594"/>
                </a:lnTo>
                <a:lnTo>
                  <a:pt x="159118" y="49052"/>
                </a:lnTo>
                <a:lnTo>
                  <a:pt x="157513" y="54595"/>
                </a:lnTo>
                <a:lnTo>
                  <a:pt x="156444" y="60196"/>
                </a:lnTo>
                <a:lnTo>
                  <a:pt x="155731" y="65834"/>
                </a:lnTo>
                <a:lnTo>
                  <a:pt x="154303" y="71498"/>
                </a:lnTo>
                <a:lnTo>
                  <a:pt x="152399" y="77180"/>
                </a:lnTo>
                <a:lnTo>
                  <a:pt x="150176" y="82872"/>
                </a:lnTo>
                <a:lnTo>
                  <a:pt x="146790" y="88572"/>
                </a:lnTo>
                <a:lnTo>
                  <a:pt x="142628" y="94277"/>
                </a:lnTo>
                <a:lnTo>
                  <a:pt x="137947" y="99985"/>
                </a:lnTo>
                <a:lnTo>
                  <a:pt x="134827" y="105695"/>
                </a:lnTo>
                <a:lnTo>
                  <a:pt x="132748" y="111407"/>
                </a:lnTo>
                <a:lnTo>
                  <a:pt x="131361" y="117120"/>
                </a:lnTo>
                <a:lnTo>
                  <a:pt x="129484" y="122834"/>
                </a:lnTo>
                <a:lnTo>
                  <a:pt x="127280" y="128549"/>
                </a:lnTo>
                <a:lnTo>
                  <a:pt x="124858" y="134263"/>
                </a:lnTo>
                <a:lnTo>
                  <a:pt x="123244" y="139025"/>
                </a:lnTo>
                <a:lnTo>
                  <a:pt x="122168" y="143153"/>
                </a:lnTo>
                <a:lnTo>
                  <a:pt x="121450" y="146856"/>
                </a:lnTo>
                <a:lnTo>
                  <a:pt x="120972" y="151230"/>
                </a:lnTo>
                <a:lnTo>
                  <a:pt x="120653" y="156052"/>
                </a:lnTo>
                <a:lnTo>
                  <a:pt x="120440" y="161171"/>
                </a:lnTo>
                <a:lnTo>
                  <a:pt x="121251" y="165536"/>
                </a:lnTo>
                <a:lnTo>
                  <a:pt x="122744" y="169399"/>
                </a:lnTo>
                <a:lnTo>
                  <a:pt x="124692" y="172926"/>
                </a:lnTo>
                <a:lnTo>
                  <a:pt x="126856" y="179386"/>
                </a:lnTo>
                <a:lnTo>
                  <a:pt x="127433" y="182442"/>
                </a:lnTo>
                <a:lnTo>
                  <a:pt x="130614" y="188378"/>
                </a:lnTo>
                <a:lnTo>
                  <a:pt x="135203" y="194191"/>
                </a:lnTo>
                <a:lnTo>
                  <a:pt x="140418" y="199949"/>
                </a:lnTo>
                <a:lnTo>
                  <a:pt x="144094" y="201866"/>
                </a:lnTo>
                <a:lnTo>
                  <a:pt x="153260" y="203995"/>
                </a:lnTo>
                <a:lnTo>
                  <a:pt x="161143" y="207482"/>
                </a:lnTo>
                <a:lnTo>
                  <a:pt x="164578" y="209745"/>
                </a:lnTo>
                <a:lnTo>
                  <a:pt x="168774" y="210302"/>
                </a:lnTo>
                <a:lnTo>
                  <a:pt x="178516" y="208380"/>
                </a:lnTo>
                <a:lnTo>
                  <a:pt x="183781" y="207486"/>
                </a:lnTo>
                <a:lnTo>
                  <a:pt x="189195" y="206890"/>
                </a:lnTo>
                <a:lnTo>
                  <a:pt x="194710" y="206493"/>
                </a:lnTo>
                <a:lnTo>
                  <a:pt x="201244" y="206229"/>
                </a:lnTo>
                <a:lnTo>
                  <a:pt x="216124" y="205935"/>
                </a:lnTo>
                <a:lnTo>
                  <a:pt x="223141" y="204903"/>
                </a:lnTo>
                <a:lnTo>
                  <a:pt x="229723" y="203264"/>
                </a:lnTo>
                <a:lnTo>
                  <a:pt x="283293" y="185555"/>
                </a:lnTo>
                <a:lnTo>
                  <a:pt x="290779" y="182744"/>
                </a:lnTo>
                <a:lnTo>
                  <a:pt x="297675" y="179918"/>
                </a:lnTo>
                <a:lnTo>
                  <a:pt x="317183" y="1714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188"/>
          <p:cNvSpPr/>
          <p:nvPr/>
        </p:nvSpPr>
        <p:spPr>
          <a:xfrm>
            <a:off x="3731895" y="4466272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4550" y="38312"/>
                </a:lnTo>
                <a:lnTo>
                  <a:pt x="6843" y="36971"/>
                </a:lnTo>
                <a:lnTo>
                  <a:pt x="9324" y="36077"/>
                </a:lnTo>
                <a:lnTo>
                  <a:pt x="11931" y="35481"/>
                </a:lnTo>
                <a:lnTo>
                  <a:pt x="14622" y="34132"/>
                </a:lnTo>
                <a:lnTo>
                  <a:pt x="17368" y="32280"/>
                </a:lnTo>
                <a:lnTo>
                  <a:pt x="20150" y="30092"/>
                </a:lnTo>
                <a:lnTo>
                  <a:pt x="23911" y="28634"/>
                </a:lnTo>
                <a:lnTo>
                  <a:pt x="28323" y="27662"/>
                </a:lnTo>
                <a:lnTo>
                  <a:pt x="33169" y="27014"/>
                </a:lnTo>
                <a:lnTo>
                  <a:pt x="38305" y="26582"/>
                </a:lnTo>
                <a:lnTo>
                  <a:pt x="43634" y="26294"/>
                </a:lnTo>
                <a:lnTo>
                  <a:pt x="49092" y="26102"/>
                </a:lnTo>
                <a:lnTo>
                  <a:pt x="54635" y="25021"/>
                </a:lnTo>
                <a:lnTo>
                  <a:pt x="60235" y="23348"/>
                </a:lnTo>
                <a:lnTo>
                  <a:pt x="65874" y="21281"/>
                </a:lnTo>
                <a:lnTo>
                  <a:pt x="71539" y="19902"/>
                </a:lnTo>
                <a:lnTo>
                  <a:pt x="77220" y="18983"/>
                </a:lnTo>
                <a:lnTo>
                  <a:pt x="82912" y="18370"/>
                </a:lnTo>
                <a:lnTo>
                  <a:pt x="88612" y="17010"/>
                </a:lnTo>
                <a:lnTo>
                  <a:pt x="94317" y="15150"/>
                </a:lnTo>
                <a:lnTo>
                  <a:pt x="100025" y="12958"/>
                </a:lnTo>
                <a:lnTo>
                  <a:pt x="105736" y="11496"/>
                </a:lnTo>
                <a:lnTo>
                  <a:pt x="111448" y="10522"/>
                </a:lnTo>
                <a:lnTo>
                  <a:pt x="117161" y="9872"/>
                </a:lnTo>
                <a:lnTo>
                  <a:pt x="122875" y="8486"/>
                </a:lnTo>
                <a:lnTo>
                  <a:pt x="128589" y="6610"/>
                </a:lnTo>
                <a:lnTo>
                  <a:pt x="134303" y="4407"/>
                </a:lnTo>
                <a:lnTo>
                  <a:pt x="139066" y="2938"/>
                </a:lnTo>
                <a:lnTo>
                  <a:pt x="143193" y="1959"/>
                </a:lnTo>
                <a:lnTo>
                  <a:pt x="146897" y="1306"/>
                </a:lnTo>
                <a:lnTo>
                  <a:pt x="151271" y="871"/>
                </a:lnTo>
                <a:lnTo>
                  <a:pt x="156092" y="58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189"/>
          <p:cNvSpPr/>
          <p:nvPr/>
        </p:nvSpPr>
        <p:spPr>
          <a:xfrm>
            <a:off x="4014787" y="4338994"/>
            <a:ext cx="274321" cy="238603"/>
          </a:xfrm>
          <a:custGeom>
            <a:avLst/>
            <a:gdLst/>
            <a:ahLst/>
            <a:cxnLst/>
            <a:rect l="0" t="0" r="0" b="0"/>
            <a:pathLst>
              <a:path w="274321" h="238603">
                <a:moveTo>
                  <a:pt x="0" y="50126"/>
                </a:moveTo>
                <a:lnTo>
                  <a:pt x="20400" y="29726"/>
                </a:lnTo>
                <a:lnTo>
                  <a:pt x="28434" y="24231"/>
                </a:lnTo>
                <a:lnTo>
                  <a:pt x="33244" y="21433"/>
                </a:lnTo>
                <a:lnTo>
                  <a:pt x="38355" y="19567"/>
                </a:lnTo>
                <a:lnTo>
                  <a:pt x="43668" y="18324"/>
                </a:lnTo>
                <a:lnTo>
                  <a:pt x="49114" y="17494"/>
                </a:lnTo>
                <a:lnTo>
                  <a:pt x="53698" y="15989"/>
                </a:lnTo>
                <a:lnTo>
                  <a:pt x="61331" y="11776"/>
                </a:lnTo>
                <a:lnTo>
                  <a:pt x="65652" y="10272"/>
                </a:lnTo>
                <a:lnTo>
                  <a:pt x="70438" y="9269"/>
                </a:lnTo>
                <a:lnTo>
                  <a:pt x="75534" y="8601"/>
                </a:lnTo>
                <a:lnTo>
                  <a:pt x="80836" y="7202"/>
                </a:lnTo>
                <a:lnTo>
                  <a:pt x="86275" y="5317"/>
                </a:lnTo>
                <a:lnTo>
                  <a:pt x="91807" y="3109"/>
                </a:lnTo>
                <a:lnTo>
                  <a:pt x="97399" y="1636"/>
                </a:lnTo>
                <a:lnTo>
                  <a:pt x="103033" y="654"/>
                </a:lnTo>
                <a:lnTo>
                  <a:pt x="108694" y="0"/>
                </a:lnTo>
                <a:lnTo>
                  <a:pt x="113420" y="516"/>
                </a:lnTo>
                <a:lnTo>
                  <a:pt x="117523" y="1812"/>
                </a:lnTo>
                <a:lnTo>
                  <a:pt x="121212" y="3629"/>
                </a:lnTo>
                <a:lnTo>
                  <a:pt x="125575" y="4840"/>
                </a:lnTo>
                <a:lnTo>
                  <a:pt x="130389" y="5648"/>
                </a:lnTo>
                <a:lnTo>
                  <a:pt x="135503" y="6186"/>
                </a:lnTo>
                <a:lnTo>
                  <a:pt x="139865" y="7498"/>
                </a:lnTo>
                <a:lnTo>
                  <a:pt x="147253" y="11495"/>
                </a:lnTo>
                <a:lnTo>
                  <a:pt x="153711" y="16447"/>
                </a:lnTo>
                <a:lnTo>
                  <a:pt x="156766" y="19100"/>
                </a:lnTo>
                <a:lnTo>
                  <a:pt x="158803" y="21822"/>
                </a:lnTo>
                <a:lnTo>
                  <a:pt x="161067" y="27386"/>
                </a:lnTo>
                <a:lnTo>
                  <a:pt x="161670" y="31156"/>
                </a:lnTo>
                <a:lnTo>
                  <a:pt x="162073" y="35574"/>
                </a:lnTo>
                <a:lnTo>
                  <a:pt x="162341" y="40425"/>
                </a:lnTo>
                <a:lnTo>
                  <a:pt x="162639" y="50894"/>
                </a:lnTo>
                <a:lnTo>
                  <a:pt x="162718" y="56353"/>
                </a:lnTo>
                <a:lnTo>
                  <a:pt x="161819" y="61897"/>
                </a:lnTo>
                <a:lnTo>
                  <a:pt x="160267" y="67498"/>
                </a:lnTo>
                <a:lnTo>
                  <a:pt x="158280" y="73137"/>
                </a:lnTo>
                <a:lnTo>
                  <a:pt x="156002" y="78802"/>
                </a:lnTo>
                <a:lnTo>
                  <a:pt x="153532" y="84483"/>
                </a:lnTo>
                <a:lnTo>
                  <a:pt x="150932" y="90176"/>
                </a:lnTo>
                <a:lnTo>
                  <a:pt x="147294" y="96828"/>
                </a:lnTo>
                <a:lnTo>
                  <a:pt x="142964" y="104121"/>
                </a:lnTo>
                <a:lnTo>
                  <a:pt x="138171" y="111840"/>
                </a:lnTo>
                <a:lnTo>
                  <a:pt x="134977" y="118891"/>
                </a:lnTo>
                <a:lnTo>
                  <a:pt x="132847" y="125497"/>
                </a:lnTo>
                <a:lnTo>
                  <a:pt x="131428" y="131805"/>
                </a:lnTo>
                <a:lnTo>
                  <a:pt x="129528" y="137916"/>
                </a:lnTo>
                <a:lnTo>
                  <a:pt x="127310" y="143895"/>
                </a:lnTo>
                <a:lnTo>
                  <a:pt x="124878" y="149786"/>
                </a:lnTo>
                <a:lnTo>
                  <a:pt x="122305" y="155618"/>
                </a:lnTo>
                <a:lnTo>
                  <a:pt x="116905" y="167179"/>
                </a:lnTo>
                <a:lnTo>
                  <a:pt x="108510" y="184397"/>
                </a:lnTo>
                <a:lnTo>
                  <a:pt x="106630" y="190122"/>
                </a:lnTo>
                <a:lnTo>
                  <a:pt x="105377" y="195845"/>
                </a:lnTo>
                <a:lnTo>
                  <a:pt x="104541" y="201564"/>
                </a:lnTo>
                <a:lnTo>
                  <a:pt x="103032" y="206329"/>
                </a:lnTo>
                <a:lnTo>
                  <a:pt x="101073" y="210459"/>
                </a:lnTo>
                <a:lnTo>
                  <a:pt x="97309" y="217587"/>
                </a:lnTo>
                <a:lnTo>
                  <a:pt x="95636" y="223930"/>
                </a:lnTo>
                <a:lnTo>
                  <a:pt x="96142" y="226003"/>
                </a:lnTo>
                <a:lnTo>
                  <a:pt x="97433" y="227385"/>
                </a:lnTo>
                <a:lnTo>
                  <a:pt x="99245" y="228306"/>
                </a:lnTo>
                <a:lnTo>
                  <a:pt x="106347" y="234153"/>
                </a:lnTo>
                <a:lnTo>
                  <a:pt x="108998" y="235675"/>
                </a:lnTo>
                <a:lnTo>
                  <a:pt x="114483" y="237367"/>
                </a:lnTo>
                <a:lnTo>
                  <a:pt x="122927" y="238320"/>
                </a:lnTo>
                <a:lnTo>
                  <a:pt x="131461" y="238602"/>
                </a:lnTo>
                <a:lnTo>
                  <a:pt x="139707" y="236128"/>
                </a:lnTo>
                <a:lnTo>
                  <a:pt x="144573" y="234135"/>
                </a:lnTo>
                <a:lnTo>
                  <a:pt x="149722" y="232806"/>
                </a:lnTo>
                <a:lnTo>
                  <a:pt x="155060" y="231920"/>
                </a:lnTo>
                <a:lnTo>
                  <a:pt x="160524" y="231330"/>
                </a:lnTo>
                <a:lnTo>
                  <a:pt x="167023" y="229983"/>
                </a:lnTo>
                <a:lnTo>
                  <a:pt x="174214" y="228133"/>
                </a:lnTo>
                <a:lnTo>
                  <a:pt x="181865" y="225948"/>
                </a:lnTo>
                <a:lnTo>
                  <a:pt x="188871" y="222586"/>
                </a:lnTo>
                <a:lnTo>
                  <a:pt x="195447" y="218439"/>
                </a:lnTo>
                <a:lnTo>
                  <a:pt x="201735" y="213769"/>
                </a:lnTo>
                <a:lnTo>
                  <a:pt x="207832" y="209704"/>
                </a:lnTo>
                <a:lnTo>
                  <a:pt x="213802" y="206041"/>
                </a:lnTo>
                <a:lnTo>
                  <a:pt x="219687" y="202647"/>
                </a:lnTo>
                <a:lnTo>
                  <a:pt x="226468" y="200384"/>
                </a:lnTo>
                <a:lnTo>
                  <a:pt x="233847" y="198875"/>
                </a:lnTo>
                <a:lnTo>
                  <a:pt x="241623" y="197869"/>
                </a:lnTo>
                <a:lnTo>
                  <a:pt x="247759" y="196247"/>
                </a:lnTo>
                <a:lnTo>
                  <a:pt x="252803" y="194212"/>
                </a:lnTo>
                <a:lnTo>
                  <a:pt x="260947" y="190364"/>
                </a:lnTo>
                <a:lnTo>
                  <a:pt x="264452" y="189338"/>
                </a:lnTo>
                <a:lnTo>
                  <a:pt x="274320" y="1872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190"/>
          <p:cNvSpPr/>
          <p:nvPr/>
        </p:nvSpPr>
        <p:spPr>
          <a:xfrm>
            <a:off x="2694622" y="4963477"/>
            <a:ext cx="282893" cy="240031"/>
          </a:xfrm>
          <a:custGeom>
            <a:avLst/>
            <a:gdLst/>
            <a:ahLst/>
            <a:cxnLst/>
            <a:rect l="0" t="0" r="0" b="0"/>
            <a:pathLst>
              <a:path w="282893" h="24003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2" y="12770"/>
                </a:lnTo>
                <a:lnTo>
                  <a:pt x="14622" y="14229"/>
                </a:lnTo>
                <a:lnTo>
                  <a:pt x="22959" y="17234"/>
                </a:lnTo>
                <a:lnTo>
                  <a:pt x="28619" y="21312"/>
                </a:lnTo>
                <a:lnTo>
                  <a:pt x="36850" y="26299"/>
                </a:lnTo>
                <a:lnTo>
                  <a:pt x="46857" y="31691"/>
                </a:lnTo>
                <a:lnTo>
                  <a:pt x="57656" y="37263"/>
                </a:lnTo>
                <a:lnTo>
                  <a:pt x="66265" y="42914"/>
                </a:lnTo>
                <a:lnTo>
                  <a:pt x="69894" y="45754"/>
                </a:lnTo>
                <a:lnTo>
                  <a:pt x="75171" y="49553"/>
                </a:lnTo>
                <a:lnTo>
                  <a:pt x="88655" y="58854"/>
                </a:lnTo>
                <a:lnTo>
                  <a:pt x="95298" y="64001"/>
                </a:lnTo>
                <a:lnTo>
                  <a:pt x="101632" y="69337"/>
                </a:lnTo>
                <a:lnTo>
                  <a:pt x="112797" y="79394"/>
                </a:lnTo>
                <a:lnTo>
                  <a:pt x="120935" y="87039"/>
                </a:lnTo>
                <a:lnTo>
                  <a:pt x="157384" y="123117"/>
                </a:lnTo>
                <a:lnTo>
                  <a:pt x="195510" y="161221"/>
                </a:lnTo>
                <a:lnTo>
                  <a:pt x="199873" y="166536"/>
                </a:lnTo>
                <a:lnTo>
                  <a:pt x="203733" y="171984"/>
                </a:lnTo>
                <a:lnTo>
                  <a:pt x="207260" y="177521"/>
                </a:lnTo>
                <a:lnTo>
                  <a:pt x="210563" y="182165"/>
                </a:lnTo>
                <a:lnTo>
                  <a:pt x="213718" y="186213"/>
                </a:lnTo>
                <a:lnTo>
                  <a:pt x="216774" y="189865"/>
                </a:lnTo>
                <a:lnTo>
                  <a:pt x="220716" y="194204"/>
                </a:lnTo>
                <a:lnTo>
                  <a:pt x="230176" y="204106"/>
                </a:lnTo>
                <a:lnTo>
                  <a:pt x="241661" y="215839"/>
                </a:lnTo>
                <a:lnTo>
                  <a:pt x="243975" y="219140"/>
                </a:lnTo>
                <a:lnTo>
                  <a:pt x="246546" y="225348"/>
                </a:lnTo>
                <a:lnTo>
                  <a:pt x="249136" y="228337"/>
                </a:lnTo>
                <a:lnTo>
                  <a:pt x="257095" y="234198"/>
                </a:lnTo>
                <a:lnTo>
                  <a:pt x="263184" y="238302"/>
                </a:lnTo>
                <a:lnTo>
                  <a:pt x="269688" y="239262"/>
                </a:lnTo>
                <a:lnTo>
                  <a:pt x="282892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191"/>
          <p:cNvSpPr/>
          <p:nvPr/>
        </p:nvSpPr>
        <p:spPr>
          <a:xfrm>
            <a:off x="2771775" y="4843462"/>
            <a:ext cx="222886" cy="368618"/>
          </a:xfrm>
          <a:custGeom>
            <a:avLst/>
            <a:gdLst/>
            <a:ahLst/>
            <a:cxnLst/>
            <a:rect l="0" t="0" r="0" b="0"/>
            <a:pathLst>
              <a:path w="222886" h="368618">
                <a:moveTo>
                  <a:pt x="222885" y="0"/>
                </a:moveTo>
                <a:lnTo>
                  <a:pt x="214665" y="0"/>
                </a:lnTo>
                <a:lnTo>
                  <a:pt x="214343" y="7381"/>
                </a:lnTo>
                <a:lnTo>
                  <a:pt x="209770" y="17321"/>
                </a:lnTo>
                <a:lnTo>
                  <a:pt x="189611" y="57946"/>
                </a:lnTo>
                <a:lnTo>
                  <a:pt x="184510" y="67206"/>
                </a:lnTo>
                <a:lnTo>
                  <a:pt x="179204" y="76236"/>
                </a:lnTo>
                <a:lnTo>
                  <a:pt x="173761" y="85115"/>
                </a:lnTo>
                <a:lnTo>
                  <a:pt x="168228" y="94843"/>
                </a:lnTo>
                <a:lnTo>
                  <a:pt x="157000" y="115813"/>
                </a:lnTo>
                <a:lnTo>
                  <a:pt x="139969" y="149038"/>
                </a:lnTo>
                <a:lnTo>
                  <a:pt x="133317" y="159366"/>
                </a:lnTo>
                <a:lnTo>
                  <a:pt x="126026" y="169109"/>
                </a:lnTo>
                <a:lnTo>
                  <a:pt x="118307" y="178462"/>
                </a:lnTo>
                <a:lnTo>
                  <a:pt x="111256" y="188507"/>
                </a:lnTo>
                <a:lnTo>
                  <a:pt x="104650" y="199014"/>
                </a:lnTo>
                <a:lnTo>
                  <a:pt x="98342" y="209829"/>
                </a:lnTo>
                <a:lnTo>
                  <a:pt x="86252" y="229465"/>
                </a:lnTo>
                <a:lnTo>
                  <a:pt x="62969" y="265354"/>
                </a:lnTo>
                <a:lnTo>
                  <a:pt x="57219" y="273105"/>
                </a:lnTo>
                <a:lnTo>
                  <a:pt x="51481" y="280177"/>
                </a:lnTo>
                <a:lnTo>
                  <a:pt x="45750" y="286797"/>
                </a:lnTo>
                <a:lnTo>
                  <a:pt x="40978" y="293116"/>
                </a:lnTo>
                <a:lnTo>
                  <a:pt x="36843" y="299233"/>
                </a:lnTo>
                <a:lnTo>
                  <a:pt x="33134" y="305217"/>
                </a:lnTo>
                <a:lnTo>
                  <a:pt x="28757" y="311110"/>
                </a:lnTo>
                <a:lnTo>
                  <a:pt x="23934" y="316945"/>
                </a:lnTo>
                <a:lnTo>
                  <a:pt x="18813" y="322739"/>
                </a:lnTo>
                <a:lnTo>
                  <a:pt x="14447" y="328507"/>
                </a:lnTo>
                <a:lnTo>
                  <a:pt x="10584" y="334257"/>
                </a:lnTo>
                <a:lnTo>
                  <a:pt x="4703" y="344774"/>
                </a:lnTo>
                <a:lnTo>
                  <a:pt x="2090" y="352623"/>
                </a:lnTo>
                <a:lnTo>
                  <a:pt x="619" y="362397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192"/>
          <p:cNvSpPr/>
          <p:nvPr/>
        </p:nvSpPr>
        <p:spPr>
          <a:xfrm>
            <a:off x="3114675" y="4886325"/>
            <a:ext cx="291465" cy="68580"/>
          </a:xfrm>
          <a:custGeom>
            <a:avLst/>
            <a:gdLst/>
            <a:ahLst/>
            <a:cxnLst/>
            <a:rect l="0" t="0" r="0" b="0"/>
            <a:pathLst>
              <a:path w="291465" h="68580">
                <a:moveTo>
                  <a:pt x="0" y="68579"/>
                </a:moveTo>
                <a:lnTo>
                  <a:pt x="0" y="64029"/>
                </a:lnTo>
                <a:lnTo>
                  <a:pt x="952" y="62688"/>
                </a:lnTo>
                <a:lnTo>
                  <a:pt x="2539" y="61795"/>
                </a:lnTo>
                <a:lnTo>
                  <a:pt x="6843" y="60801"/>
                </a:lnTo>
                <a:lnTo>
                  <a:pt x="11931" y="60360"/>
                </a:lnTo>
                <a:lnTo>
                  <a:pt x="15574" y="59290"/>
                </a:lnTo>
                <a:lnTo>
                  <a:pt x="19908" y="57624"/>
                </a:lnTo>
                <a:lnTo>
                  <a:pt x="24702" y="55561"/>
                </a:lnTo>
                <a:lnTo>
                  <a:pt x="28850" y="53233"/>
                </a:lnTo>
                <a:lnTo>
                  <a:pt x="32568" y="50729"/>
                </a:lnTo>
                <a:lnTo>
                  <a:pt x="35999" y="48106"/>
                </a:lnTo>
                <a:lnTo>
                  <a:pt x="41144" y="45406"/>
                </a:lnTo>
                <a:lnTo>
                  <a:pt x="47432" y="42653"/>
                </a:lnTo>
                <a:lnTo>
                  <a:pt x="54481" y="39865"/>
                </a:lnTo>
                <a:lnTo>
                  <a:pt x="69934" y="34228"/>
                </a:lnTo>
                <a:lnTo>
                  <a:pt x="154328" y="5714"/>
                </a:lnTo>
                <a:lnTo>
                  <a:pt x="162893" y="3809"/>
                </a:lnTo>
                <a:lnTo>
                  <a:pt x="171460" y="2539"/>
                </a:lnTo>
                <a:lnTo>
                  <a:pt x="180029" y="1693"/>
                </a:lnTo>
                <a:lnTo>
                  <a:pt x="187647" y="1129"/>
                </a:lnTo>
                <a:lnTo>
                  <a:pt x="194630" y="752"/>
                </a:lnTo>
                <a:lnTo>
                  <a:pt x="201191" y="501"/>
                </a:lnTo>
                <a:lnTo>
                  <a:pt x="224077" y="148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193"/>
          <p:cNvSpPr/>
          <p:nvPr/>
        </p:nvSpPr>
        <p:spPr>
          <a:xfrm>
            <a:off x="3234689" y="4980622"/>
            <a:ext cx="222887" cy="34291"/>
          </a:xfrm>
          <a:custGeom>
            <a:avLst/>
            <a:gdLst/>
            <a:ahLst/>
            <a:cxnLst/>
            <a:rect l="0" t="0" r="0" b="0"/>
            <a:pathLst>
              <a:path w="222887" h="34291">
                <a:moveTo>
                  <a:pt x="0" y="0"/>
                </a:moveTo>
                <a:lnTo>
                  <a:pt x="65882" y="0"/>
                </a:lnTo>
                <a:lnTo>
                  <a:pt x="71544" y="953"/>
                </a:lnTo>
                <a:lnTo>
                  <a:pt x="77223" y="2540"/>
                </a:lnTo>
                <a:lnTo>
                  <a:pt x="82915" y="4551"/>
                </a:lnTo>
                <a:lnTo>
                  <a:pt x="88614" y="5892"/>
                </a:lnTo>
                <a:lnTo>
                  <a:pt x="94319" y="6785"/>
                </a:lnTo>
                <a:lnTo>
                  <a:pt x="100027" y="7381"/>
                </a:lnTo>
                <a:lnTo>
                  <a:pt x="106690" y="8731"/>
                </a:lnTo>
                <a:lnTo>
                  <a:pt x="113989" y="10583"/>
                </a:lnTo>
                <a:lnTo>
                  <a:pt x="121713" y="12770"/>
                </a:lnTo>
                <a:lnTo>
                  <a:pt x="128767" y="14229"/>
                </a:lnTo>
                <a:lnTo>
                  <a:pt x="135375" y="15201"/>
                </a:lnTo>
                <a:lnTo>
                  <a:pt x="141685" y="15849"/>
                </a:lnTo>
                <a:lnTo>
                  <a:pt x="147797" y="16281"/>
                </a:lnTo>
                <a:lnTo>
                  <a:pt x="153777" y="16569"/>
                </a:lnTo>
                <a:lnTo>
                  <a:pt x="159668" y="16761"/>
                </a:lnTo>
                <a:lnTo>
                  <a:pt x="165500" y="17841"/>
                </a:lnTo>
                <a:lnTo>
                  <a:pt x="171294" y="19515"/>
                </a:lnTo>
                <a:lnTo>
                  <a:pt x="177061" y="21583"/>
                </a:lnTo>
                <a:lnTo>
                  <a:pt x="182811" y="23914"/>
                </a:lnTo>
                <a:lnTo>
                  <a:pt x="188549" y="26420"/>
                </a:lnTo>
                <a:lnTo>
                  <a:pt x="194279" y="29043"/>
                </a:lnTo>
                <a:lnTo>
                  <a:pt x="200005" y="30792"/>
                </a:lnTo>
                <a:lnTo>
                  <a:pt x="205727" y="31958"/>
                </a:lnTo>
                <a:lnTo>
                  <a:pt x="222886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194"/>
          <p:cNvSpPr/>
          <p:nvPr/>
        </p:nvSpPr>
        <p:spPr>
          <a:xfrm>
            <a:off x="3620452" y="4894897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7381" y="25718"/>
                </a:lnTo>
                <a:lnTo>
                  <a:pt x="9683" y="24765"/>
                </a:lnTo>
                <a:lnTo>
                  <a:pt x="13123" y="23178"/>
                </a:lnTo>
                <a:lnTo>
                  <a:pt x="17321" y="21167"/>
                </a:lnTo>
                <a:lnTo>
                  <a:pt x="21072" y="19826"/>
                </a:lnTo>
                <a:lnTo>
                  <a:pt x="24525" y="18932"/>
                </a:lnTo>
                <a:lnTo>
                  <a:pt x="27781" y="18336"/>
                </a:lnTo>
                <a:lnTo>
                  <a:pt x="31856" y="16987"/>
                </a:lnTo>
                <a:lnTo>
                  <a:pt x="36477" y="15135"/>
                </a:lnTo>
                <a:lnTo>
                  <a:pt x="41463" y="12947"/>
                </a:lnTo>
                <a:lnTo>
                  <a:pt x="45740" y="11489"/>
                </a:lnTo>
                <a:lnTo>
                  <a:pt x="49543" y="10517"/>
                </a:lnTo>
                <a:lnTo>
                  <a:pt x="53031" y="9869"/>
                </a:lnTo>
                <a:lnTo>
                  <a:pt x="58214" y="9437"/>
                </a:lnTo>
                <a:lnTo>
                  <a:pt x="64527" y="9149"/>
                </a:lnTo>
                <a:lnTo>
                  <a:pt x="71593" y="8957"/>
                </a:lnTo>
                <a:lnTo>
                  <a:pt x="77256" y="7876"/>
                </a:lnTo>
                <a:lnTo>
                  <a:pt x="81984" y="6203"/>
                </a:lnTo>
                <a:lnTo>
                  <a:pt x="86089" y="4136"/>
                </a:lnTo>
                <a:lnTo>
                  <a:pt x="90730" y="2757"/>
                </a:lnTo>
                <a:lnTo>
                  <a:pt x="95729" y="1838"/>
                </a:lnTo>
                <a:lnTo>
                  <a:pt x="100967" y="1225"/>
                </a:lnTo>
                <a:lnTo>
                  <a:pt x="106363" y="817"/>
                </a:lnTo>
                <a:lnTo>
                  <a:pt x="111867" y="545"/>
                </a:lnTo>
                <a:lnTo>
                  <a:pt x="126173" y="162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195"/>
          <p:cNvSpPr/>
          <p:nvPr/>
        </p:nvSpPr>
        <p:spPr>
          <a:xfrm>
            <a:off x="3877627" y="4757854"/>
            <a:ext cx="334328" cy="231201"/>
          </a:xfrm>
          <a:custGeom>
            <a:avLst/>
            <a:gdLst/>
            <a:ahLst/>
            <a:cxnLst/>
            <a:rect l="0" t="0" r="0" b="0"/>
            <a:pathLst>
              <a:path w="334328" h="231201">
                <a:moveTo>
                  <a:pt x="0" y="42746"/>
                </a:moveTo>
                <a:lnTo>
                  <a:pt x="12770" y="29975"/>
                </a:lnTo>
                <a:lnTo>
                  <a:pt x="15181" y="28517"/>
                </a:lnTo>
                <a:lnTo>
                  <a:pt x="24077" y="25512"/>
                </a:lnTo>
                <a:lnTo>
                  <a:pt x="33243" y="21434"/>
                </a:lnTo>
                <a:lnTo>
                  <a:pt x="41127" y="16446"/>
                </a:lnTo>
                <a:lnTo>
                  <a:pt x="44563" y="13783"/>
                </a:lnTo>
                <a:lnTo>
                  <a:pt x="48759" y="12007"/>
                </a:lnTo>
                <a:lnTo>
                  <a:pt x="58500" y="10034"/>
                </a:lnTo>
                <a:lnTo>
                  <a:pt x="63765" y="8555"/>
                </a:lnTo>
                <a:lnTo>
                  <a:pt x="69180" y="6617"/>
                </a:lnTo>
                <a:lnTo>
                  <a:pt x="79324" y="2876"/>
                </a:lnTo>
                <a:lnTo>
                  <a:pt x="87008" y="1213"/>
                </a:lnTo>
                <a:lnTo>
                  <a:pt x="92295" y="770"/>
                </a:lnTo>
                <a:lnTo>
                  <a:pt x="98677" y="474"/>
                </a:lnTo>
                <a:lnTo>
                  <a:pt x="120351" y="0"/>
                </a:lnTo>
                <a:lnTo>
                  <a:pt x="124049" y="913"/>
                </a:lnTo>
                <a:lnTo>
                  <a:pt x="130698" y="4469"/>
                </a:lnTo>
                <a:lnTo>
                  <a:pt x="139368" y="6683"/>
                </a:lnTo>
                <a:lnTo>
                  <a:pt x="144347" y="7274"/>
                </a:lnTo>
                <a:lnTo>
                  <a:pt x="147666" y="8620"/>
                </a:lnTo>
                <a:lnTo>
                  <a:pt x="149879" y="10470"/>
                </a:lnTo>
                <a:lnTo>
                  <a:pt x="151354" y="12657"/>
                </a:lnTo>
                <a:lnTo>
                  <a:pt x="152994" y="17625"/>
                </a:lnTo>
                <a:lnTo>
                  <a:pt x="153722" y="23961"/>
                </a:lnTo>
                <a:lnTo>
                  <a:pt x="153917" y="28318"/>
                </a:lnTo>
                <a:lnTo>
                  <a:pt x="154132" y="38238"/>
                </a:lnTo>
                <a:lnTo>
                  <a:pt x="154229" y="48997"/>
                </a:lnTo>
                <a:lnTo>
                  <a:pt x="153301" y="54533"/>
                </a:lnTo>
                <a:lnTo>
                  <a:pt x="151731" y="60129"/>
                </a:lnTo>
                <a:lnTo>
                  <a:pt x="149731" y="65765"/>
                </a:lnTo>
                <a:lnTo>
                  <a:pt x="148399" y="71427"/>
                </a:lnTo>
                <a:lnTo>
                  <a:pt x="147510" y="77106"/>
                </a:lnTo>
                <a:lnTo>
                  <a:pt x="146918" y="82798"/>
                </a:lnTo>
                <a:lnTo>
                  <a:pt x="145570" y="88497"/>
                </a:lnTo>
                <a:lnTo>
                  <a:pt x="143719" y="94202"/>
                </a:lnTo>
                <a:lnTo>
                  <a:pt x="141533" y="99909"/>
                </a:lnTo>
                <a:lnTo>
                  <a:pt x="139123" y="105620"/>
                </a:lnTo>
                <a:lnTo>
                  <a:pt x="136564" y="111332"/>
                </a:lnTo>
                <a:lnTo>
                  <a:pt x="131180" y="122758"/>
                </a:lnTo>
                <a:lnTo>
                  <a:pt x="108575" y="168476"/>
                </a:lnTo>
                <a:lnTo>
                  <a:pt x="105720" y="173238"/>
                </a:lnTo>
                <a:lnTo>
                  <a:pt x="102865" y="177366"/>
                </a:lnTo>
                <a:lnTo>
                  <a:pt x="100010" y="181070"/>
                </a:lnTo>
                <a:lnTo>
                  <a:pt x="98105" y="185445"/>
                </a:lnTo>
                <a:lnTo>
                  <a:pt x="96836" y="190266"/>
                </a:lnTo>
                <a:lnTo>
                  <a:pt x="95990" y="195385"/>
                </a:lnTo>
                <a:lnTo>
                  <a:pt x="95425" y="199750"/>
                </a:lnTo>
                <a:lnTo>
                  <a:pt x="95050" y="203613"/>
                </a:lnTo>
                <a:lnTo>
                  <a:pt x="94446" y="212105"/>
                </a:lnTo>
                <a:lnTo>
                  <a:pt x="94341" y="218127"/>
                </a:lnTo>
                <a:lnTo>
                  <a:pt x="94311" y="225944"/>
                </a:lnTo>
                <a:lnTo>
                  <a:pt x="95259" y="227743"/>
                </a:lnTo>
                <a:lnTo>
                  <a:pt x="96843" y="228942"/>
                </a:lnTo>
                <a:lnTo>
                  <a:pt x="98852" y="229741"/>
                </a:lnTo>
                <a:lnTo>
                  <a:pt x="106230" y="230867"/>
                </a:lnTo>
                <a:lnTo>
                  <a:pt x="114449" y="231200"/>
                </a:lnTo>
                <a:lnTo>
                  <a:pt x="122621" y="228738"/>
                </a:lnTo>
                <a:lnTo>
                  <a:pt x="132603" y="225421"/>
                </a:lnTo>
                <a:lnTo>
                  <a:pt x="137932" y="224537"/>
                </a:lnTo>
                <a:lnTo>
                  <a:pt x="143390" y="223948"/>
                </a:lnTo>
                <a:lnTo>
                  <a:pt x="148934" y="222602"/>
                </a:lnTo>
                <a:lnTo>
                  <a:pt x="154534" y="220752"/>
                </a:lnTo>
                <a:lnTo>
                  <a:pt x="160173" y="218567"/>
                </a:lnTo>
                <a:lnTo>
                  <a:pt x="174058" y="213599"/>
                </a:lnTo>
                <a:lnTo>
                  <a:pt x="181761" y="210940"/>
                </a:lnTo>
                <a:lnTo>
                  <a:pt x="188802" y="208215"/>
                </a:lnTo>
                <a:lnTo>
                  <a:pt x="195400" y="205446"/>
                </a:lnTo>
                <a:lnTo>
                  <a:pt x="201705" y="202648"/>
                </a:lnTo>
                <a:lnTo>
                  <a:pt x="208765" y="198877"/>
                </a:lnTo>
                <a:lnTo>
                  <a:pt x="216329" y="194459"/>
                </a:lnTo>
                <a:lnTo>
                  <a:pt x="224229" y="189607"/>
                </a:lnTo>
                <a:lnTo>
                  <a:pt x="233306" y="185421"/>
                </a:lnTo>
                <a:lnTo>
                  <a:pt x="243167" y="181678"/>
                </a:lnTo>
                <a:lnTo>
                  <a:pt x="281819" y="168826"/>
                </a:lnTo>
                <a:lnTo>
                  <a:pt x="289797" y="165851"/>
                </a:lnTo>
                <a:lnTo>
                  <a:pt x="297020" y="162916"/>
                </a:lnTo>
                <a:lnTo>
                  <a:pt x="303741" y="160007"/>
                </a:lnTo>
                <a:lnTo>
                  <a:pt x="310127" y="158067"/>
                </a:lnTo>
                <a:lnTo>
                  <a:pt x="316289" y="156774"/>
                </a:lnTo>
                <a:lnTo>
                  <a:pt x="334327" y="1541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196"/>
          <p:cNvSpPr/>
          <p:nvPr/>
        </p:nvSpPr>
        <p:spPr>
          <a:xfrm>
            <a:off x="2471737" y="4586758"/>
            <a:ext cx="1903093" cy="839625"/>
          </a:xfrm>
          <a:custGeom>
            <a:avLst/>
            <a:gdLst/>
            <a:ahLst/>
            <a:cxnLst/>
            <a:rect l="0" t="0" r="0" b="0"/>
            <a:pathLst>
              <a:path w="1903093" h="839625">
                <a:moveTo>
                  <a:pt x="34290" y="248132"/>
                </a:moveTo>
                <a:lnTo>
                  <a:pt x="26909" y="255513"/>
                </a:lnTo>
                <a:lnTo>
                  <a:pt x="26070" y="265453"/>
                </a:lnTo>
                <a:lnTo>
                  <a:pt x="26905" y="269204"/>
                </a:lnTo>
                <a:lnTo>
                  <a:pt x="31678" y="279987"/>
                </a:lnTo>
                <a:lnTo>
                  <a:pt x="33516" y="295776"/>
                </a:lnTo>
                <a:lnTo>
                  <a:pt x="34061" y="317176"/>
                </a:lnTo>
                <a:lnTo>
                  <a:pt x="34260" y="352380"/>
                </a:lnTo>
                <a:lnTo>
                  <a:pt x="31737" y="371299"/>
                </a:lnTo>
                <a:lnTo>
                  <a:pt x="28393" y="391455"/>
                </a:lnTo>
                <a:lnTo>
                  <a:pt x="26906" y="409938"/>
                </a:lnTo>
                <a:lnTo>
                  <a:pt x="26246" y="430218"/>
                </a:lnTo>
                <a:lnTo>
                  <a:pt x="25000" y="451932"/>
                </a:lnTo>
                <a:lnTo>
                  <a:pt x="21271" y="474282"/>
                </a:lnTo>
                <a:lnTo>
                  <a:pt x="18979" y="496915"/>
                </a:lnTo>
                <a:lnTo>
                  <a:pt x="17960" y="518722"/>
                </a:lnTo>
                <a:lnTo>
                  <a:pt x="17507" y="537939"/>
                </a:lnTo>
                <a:lnTo>
                  <a:pt x="17154" y="624925"/>
                </a:lnTo>
                <a:lnTo>
                  <a:pt x="21698" y="650921"/>
                </a:lnTo>
                <a:lnTo>
                  <a:pt x="29077" y="672171"/>
                </a:lnTo>
                <a:lnTo>
                  <a:pt x="39152" y="696418"/>
                </a:lnTo>
                <a:lnTo>
                  <a:pt x="44669" y="719552"/>
                </a:lnTo>
                <a:lnTo>
                  <a:pt x="46925" y="725289"/>
                </a:lnTo>
                <a:lnTo>
                  <a:pt x="54510" y="736744"/>
                </a:lnTo>
                <a:lnTo>
                  <a:pt x="66951" y="753903"/>
                </a:lnTo>
                <a:lnTo>
                  <a:pt x="74524" y="765336"/>
                </a:lnTo>
                <a:lnTo>
                  <a:pt x="95868" y="789363"/>
                </a:lnTo>
                <a:lnTo>
                  <a:pt x="115175" y="808043"/>
                </a:lnTo>
                <a:lnTo>
                  <a:pt x="126119" y="815434"/>
                </a:lnTo>
                <a:lnTo>
                  <a:pt x="147541" y="824949"/>
                </a:lnTo>
                <a:lnTo>
                  <a:pt x="198068" y="836595"/>
                </a:lnTo>
                <a:lnTo>
                  <a:pt x="249634" y="839367"/>
                </a:lnTo>
                <a:lnTo>
                  <a:pt x="337337" y="839624"/>
                </a:lnTo>
                <a:lnTo>
                  <a:pt x="403680" y="832848"/>
                </a:lnTo>
                <a:lnTo>
                  <a:pt x="460210" y="826864"/>
                </a:lnTo>
                <a:lnTo>
                  <a:pt x="518190" y="817462"/>
                </a:lnTo>
                <a:lnTo>
                  <a:pt x="565970" y="814015"/>
                </a:lnTo>
                <a:lnTo>
                  <a:pt x="611666" y="808336"/>
                </a:lnTo>
                <a:lnTo>
                  <a:pt x="660977" y="805278"/>
                </a:lnTo>
                <a:lnTo>
                  <a:pt x="711783" y="798763"/>
                </a:lnTo>
                <a:lnTo>
                  <a:pt x="763031" y="791753"/>
                </a:lnTo>
                <a:lnTo>
                  <a:pt x="815363" y="788299"/>
                </a:lnTo>
                <a:lnTo>
                  <a:pt x="871721" y="782620"/>
                </a:lnTo>
                <a:lnTo>
                  <a:pt x="925038" y="780514"/>
                </a:lnTo>
                <a:lnTo>
                  <a:pt x="977983" y="778937"/>
                </a:lnTo>
                <a:lnTo>
                  <a:pt x="1034522" y="773813"/>
                </a:lnTo>
                <a:lnTo>
                  <a:pt x="1087892" y="771872"/>
                </a:lnTo>
                <a:lnTo>
                  <a:pt x="1178876" y="771162"/>
                </a:lnTo>
                <a:lnTo>
                  <a:pt x="1233217" y="766536"/>
                </a:lnTo>
                <a:lnTo>
                  <a:pt x="1285512" y="763683"/>
                </a:lnTo>
                <a:lnTo>
                  <a:pt x="1337203" y="762837"/>
                </a:lnTo>
                <a:lnTo>
                  <a:pt x="1384162" y="758036"/>
                </a:lnTo>
                <a:lnTo>
                  <a:pt x="1442697" y="753772"/>
                </a:lnTo>
                <a:lnTo>
                  <a:pt x="1500120" y="747285"/>
                </a:lnTo>
                <a:lnTo>
                  <a:pt x="1557324" y="741171"/>
                </a:lnTo>
                <a:lnTo>
                  <a:pt x="1606689" y="735730"/>
                </a:lnTo>
                <a:lnTo>
                  <a:pt x="1658393" y="717567"/>
                </a:lnTo>
                <a:lnTo>
                  <a:pt x="1696432" y="704538"/>
                </a:lnTo>
                <a:lnTo>
                  <a:pt x="1740096" y="679134"/>
                </a:lnTo>
                <a:lnTo>
                  <a:pt x="1752229" y="667971"/>
                </a:lnTo>
                <a:lnTo>
                  <a:pt x="1766954" y="648436"/>
                </a:lnTo>
                <a:lnTo>
                  <a:pt x="1783382" y="627091"/>
                </a:lnTo>
                <a:lnTo>
                  <a:pt x="1793691" y="613725"/>
                </a:lnTo>
                <a:lnTo>
                  <a:pt x="1805804" y="590136"/>
                </a:lnTo>
                <a:lnTo>
                  <a:pt x="1820081" y="565049"/>
                </a:lnTo>
                <a:lnTo>
                  <a:pt x="1827465" y="548051"/>
                </a:lnTo>
                <a:lnTo>
                  <a:pt x="1833922" y="528432"/>
                </a:lnTo>
                <a:lnTo>
                  <a:pt x="1839966" y="507965"/>
                </a:lnTo>
                <a:lnTo>
                  <a:pt x="1845828" y="489343"/>
                </a:lnTo>
                <a:lnTo>
                  <a:pt x="1851608" y="469002"/>
                </a:lnTo>
                <a:lnTo>
                  <a:pt x="1868800" y="402260"/>
                </a:lnTo>
                <a:lnTo>
                  <a:pt x="1874518" y="380451"/>
                </a:lnTo>
                <a:lnTo>
                  <a:pt x="1880234" y="361233"/>
                </a:lnTo>
                <a:lnTo>
                  <a:pt x="1883410" y="340626"/>
                </a:lnTo>
                <a:lnTo>
                  <a:pt x="1885774" y="319721"/>
                </a:lnTo>
                <a:lnTo>
                  <a:pt x="1889999" y="300904"/>
                </a:lnTo>
                <a:lnTo>
                  <a:pt x="1892512" y="283016"/>
                </a:lnTo>
                <a:lnTo>
                  <a:pt x="1896467" y="256880"/>
                </a:lnTo>
                <a:lnTo>
                  <a:pt x="1901131" y="233579"/>
                </a:lnTo>
                <a:lnTo>
                  <a:pt x="1902707" y="208639"/>
                </a:lnTo>
                <a:lnTo>
                  <a:pt x="1903019" y="185368"/>
                </a:lnTo>
                <a:lnTo>
                  <a:pt x="1903092" y="144102"/>
                </a:lnTo>
                <a:lnTo>
                  <a:pt x="1900554" y="134903"/>
                </a:lnTo>
                <a:lnTo>
                  <a:pt x="1896251" y="125418"/>
                </a:lnTo>
                <a:lnTo>
                  <a:pt x="1891163" y="118027"/>
                </a:lnTo>
                <a:lnTo>
                  <a:pt x="1889425" y="113770"/>
                </a:lnTo>
                <a:lnTo>
                  <a:pt x="1886028" y="99630"/>
                </a:lnTo>
                <a:lnTo>
                  <a:pt x="1871418" y="73906"/>
                </a:lnTo>
                <a:lnTo>
                  <a:pt x="1865839" y="66558"/>
                </a:lnTo>
                <a:lnTo>
                  <a:pt x="1857644" y="60118"/>
                </a:lnTo>
                <a:lnTo>
                  <a:pt x="1822190" y="36700"/>
                </a:lnTo>
                <a:lnTo>
                  <a:pt x="1802588" y="25251"/>
                </a:lnTo>
                <a:lnTo>
                  <a:pt x="1798943" y="22392"/>
                </a:lnTo>
                <a:lnTo>
                  <a:pt x="1794608" y="20486"/>
                </a:lnTo>
                <a:lnTo>
                  <a:pt x="1738083" y="3104"/>
                </a:lnTo>
                <a:lnTo>
                  <a:pt x="1719477" y="588"/>
                </a:lnTo>
                <a:lnTo>
                  <a:pt x="1704330" y="0"/>
                </a:lnTo>
                <a:lnTo>
                  <a:pt x="1690612" y="2278"/>
                </a:lnTo>
                <a:lnTo>
                  <a:pt x="1677213" y="5513"/>
                </a:lnTo>
                <a:lnTo>
                  <a:pt x="1622621" y="8827"/>
                </a:lnTo>
                <a:lnTo>
                  <a:pt x="1573107" y="20003"/>
                </a:lnTo>
                <a:lnTo>
                  <a:pt x="1471577" y="45261"/>
                </a:lnTo>
                <a:lnTo>
                  <a:pt x="1416998" y="52754"/>
                </a:lnTo>
                <a:lnTo>
                  <a:pt x="1365090" y="64535"/>
                </a:lnTo>
                <a:lnTo>
                  <a:pt x="1308631" y="72189"/>
                </a:lnTo>
                <a:lnTo>
                  <a:pt x="1251571" y="78630"/>
                </a:lnTo>
                <a:lnTo>
                  <a:pt x="1201312" y="88496"/>
                </a:lnTo>
                <a:lnTo>
                  <a:pt x="1146475" y="92774"/>
                </a:lnTo>
                <a:lnTo>
                  <a:pt x="1095426" y="96159"/>
                </a:lnTo>
                <a:lnTo>
                  <a:pt x="1044315" y="101166"/>
                </a:lnTo>
                <a:lnTo>
                  <a:pt x="996578" y="108047"/>
                </a:lnTo>
                <a:lnTo>
                  <a:pt x="944814" y="110394"/>
                </a:lnTo>
                <a:lnTo>
                  <a:pt x="893068" y="110857"/>
                </a:lnTo>
                <a:lnTo>
                  <a:pt x="836985" y="117793"/>
                </a:lnTo>
                <a:lnTo>
                  <a:pt x="780046" y="125795"/>
                </a:lnTo>
                <a:lnTo>
                  <a:pt x="722937" y="127658"/>
                </a:lnTo>
                <a:lnTo>
                  <a:pt x="654049" y="134842"/>
                </a:lnTo>
                <a:lnTo>
                  <a:pt x="601741" y="140875"/>
                </a:lnTo>
                <a:lnTo>
                  <a:pt x="545547" y="144395"/>
                </a:lnTo>
                <a:lnTo>
                  <a:pt x="488586" y="147631"/>
                </a:lnTo>
                <a:lnTo>
                  <a:pt x="431473" y="157160"/>
                </a:lnTo>
                <a:lnTo>
                  <a:pt x="360044" y="164256"/>
                </a:lnTo>
                <a:lnTo>
                  <a:pt x="302895" y="174202"/>
                </a:lnTo>
                <a:lnTo>
                  <a:pt x="224551" y="191013"/>
                </a:lnTo>
                <a:lnTo>
                  <a:pt x="175201" y="202418"/>
                </a:lnTo>
                <a:lnTo>
                  <a:pt x="117275" y="216700"/>
                </a:lnTo>
                <a:lnTo>
                  <a:pt x="69348" y="228447"/>
                </a:lnTo>
                <a:lnTo>
                  <a:pt x="52729" y="230810"/>
                </a:lnTo>
                <a:lnTo>
                  <a:pt x="26538" y="237549"/>
                </a:lnTo>
                <a:lnTo>
                  <a:pt x="0" y="2395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975"/>
          <p:cNvSpPr/>
          <p:nvPr/>
        </p:nvSpPr>
        <p:spPr>
          <a:xfrm>
            <a:off x="1066318" y="797245"/>
            <a:ext cx="376720" cy="274318"/>
          </a:xfrm>
          <a:custGeom>
            <a:avLst/>
            <a:gdLst/>
            <a:ahLst/>
            <a:cxnLst/>
            <a:rect l="0" t="0" r="0" b="0"/>
            <a:pathLst>
              <a:path w="376720" h="274318">
                <a:moveTo>
                  <a:pt x="59536" y="34287"/>
                </a:moveTo>
                <a:lnTo>
                  <a:pt x="51069" y="34287"/>
                </a:lnTo>
                <a:lnTo>
                  <a:pt x="55546" y="29736"/>
                </a:lnTo>
                <a:lnTo>
                  <a:pt x="57828" y="28396"/>
                </a:lnTo>
                <a:lnTo>
                  <a:pt x="62905" y="26906"/>
                </a:lnTo>
                <a:lnTo>
                  <a:pt x="71118" y="26068"/>
                </a:lnTo>
                <a:lnTo>
                  <a:pt x="73925" y="24997"/>
                </a:lnTo>
                <a:lnTo>
                  <a:pt x="82426" y="19893"/>
                </a:lnTo>
                <a:lnTo>
                  <a:pt x="90978" y="17005"/>
                </a:lnTo>
                <a:lnTo>
                  <a:pt x="96688" y="12953"/>
                </a:lnTo>
                <a:lnTo>
                  <a:pt x="100497" y="11492"/>
                </a:lnTo>
                <a:lnTo>
                  <a:pt x="109808" y="9868"/>
                </a:lnTo>
                <a:lnTo>
                  <a:pt x="117757" y="6607"/>
                </a:lnTo>
                <a:lnTo>
                  <a:pt x="121210" y="4404"/>
                </a:lnTo>
                <a:lnTo>
                  <a:pt x="130127" y="1956"/>
                </a:lnTo>
                <a:lnTo>
                  <a:pt x="140440" y="867"/>
                </a:lnTo>
                <a:lnTo>
                  <a:pt x="151374" y="384"/>
                </a:lnTo>
                <a:lnTo>
                  <a:pt x="163688" y="112"/>
                </a:lnTo>
                <a:lnTo>
                  <a:pt x="190941" y="0"/>
                </a:lnTo>
                <a:lnTo>
                  <a:pt x="193812" y="952"/>
                </a:lnTo>
                <a:lnTo>
                  <a:pt x="199542" y="4549"/>
                </a:lnTo>
                <a:lnTo>
                  <a:pt x="208123" y="11929"/>
                </a:lnTo>
                <a:lnTo>
                  <a:pt x="210982" y="13667"/>
                </a:lnTo>
                <a:lnTo>
                  <a:pt x="216698" y="15597"/>
                </a:lnTo>
                <a:lnTo>
                  <a:pt x="218603" y="17065"/>
                </a:lnTo>
                <a:lnTo>
                  <a:pt x="219873" y="18996"/>
                </a:lnTo>
                <a:lnTo>
                  <a:pt x="221285" y="23681"/>
                </a:lnTo>
                <a:lnTo>
                  <a:pt x="221912" y="28938"/>
                </a:lnTo>
                <a:lnTo>
                  <a:pt x="224731" y="36990"/>
                </a:lnTo>
                <a:lnTo>
                  <a:pt x="226816" y="41804"/>
                </a:lnTo>
                <a:lnTo>
                  <a:pt x="229133" y="49693"/>
                </a:lnTo>
                <a:lnTo>
                  <a:pt x="229751" y="53130"/>
                </a:lnTo>
                <a:lnTo>
                  <a:pt x="232977" y="59489"/>
                </a:lnTo>
                <a:lnTo>
                  <a:pt x="235171" y="62518"/>
                </a:lnTo>
                <a:lnTo>
                  <a:pt x="237609" y="70964"/>
                </a:lnTo>
                <a:lnTo>
                  <a:pt x="238259" y="75884"/>
                </a:lnTo>
                <a:lnTo>
                  <a:pt x="238692" y="81068"/>
                </a:lnTo>
                <a:lnTo>
                  <a:pt x="238981" y="86429"/>
                </a:lnTo>
                <a:lnTo>
                  <a:pt x="239388" y="100537"/>
                </a:lnTo>
                <a:lnTo>
                  <a:pt x="239525" y="118388"/>
                </a:lnTo>
                <a:lnTo>
                  <a:pt x="238584" y="123692"/>
                </a:lnTo>
                <a:lnTo>
                  <a:pt x="237004" y="129133"/>
                </a:lnTo>
                <a:lnTo>
                  <a:pt x="234998" y="134665"/>
                </a:lnTo>
                <a:lnTo>
                  <a:pt x="232708" y="139306"/>
                </a:lnTo>
                <a:lnTo>
                  <a:pt x="224935" y="151340"/>
                </a:lnTo>
                <a:lnTo>
                  <a:pt x="222190" y="156138"/>
                </a:lnTo>
                <a:lnTo>
                  <a:pt x="219407" y="161241"/>
                </a:lnTo>
                <a:lnTo>
                  <a:pt x="213775" y="169451"/>
                </a:lnTo>
                <a:lnTo>
                  <a:pt x="208097" y="177227"/>
                </a:lnTo>
                <a:lnTo>
                  <a:pt x="205249" y="181968"/>
                </a:lnTo>
                <a:lnTo>
                  <a:pt x="202398" y="187034"/>
                </a:lnTo>
                <a:lnTo>
                  <a:pt x="199231" y="195202"/>
                </a:lnTo>
                <a:lnTo>
                  <a:pt x="198386" y="198714"/>
                </a:lnTo>
                <a:lnTo>
                  <a:pt x="194907" y="205156"/>
                </a:lnTo>
                <a:lnTo>
                  <a:pt x="190186" y="212146"/>
                </a:lnTo>
                <a:lnTo>
                  <a:pt x="187594" y="216677"/>
                </a:lnTo>
                <a:lnTo>
                  <a:pt x="184913" y="221603"/>
                </a:lnTo>
                <a:lnTo>
                  <a:pt x="176854" y="229616"/>
                </a:lnTo>
                <a:lnTo>
                  <a:pt x="167875" y="236352"/>
                </a:lnTo>
                <a:lnTo>
                  <a:pt x="160710" y="242521"/>
                </a:lnTo>
                <a:lnTo>
                  <a:pt x="154350" y="248438"/>
                </a:lnTo>
                <a:lnTo>
                  <a:pt x="147396" y="254243"/>
                </a:lnTo>
                <a:lnTo>
                  <a:pt x="137955" y="259998"/>
                </a:lnTo>
                <a:lnTo>
                  <a:pt x="129949" y="263190"/>
                </a:lnTo>
                <a:lnTo>
                  <a:pt x="122264" y="265562"/>
                </a:lnTo>
                <a:lnTo>
                  <a:pt x="112498" y="269791"/>
                </a:lnTo>
                <a:lnTo>
                  <a:pt x="101807" y="272305"/>
                </a:lnTo>
                <a:lnTo>
                  <a:pt x="91658" y="273423"/>
                </a:lnTo>
                <a:lnTo>
                  <a:pt x="80590" y="274052"/>
                </a:lnTo>
                <a:lnTo>
                  <a:pt x="71278" y="274239"/>
                </a:lnTo>
                <a:lnTo>
                  <a:pt x="39537" y="274316"/>
                </a:lnTo>
                <a:lnTo>
                  <a:pt x="36679" y="273364"/>
                </a:lnTo>
                <a:lnTo>
                  <a:pt x="30962" y="269766"/>
                </a:lnTo>
                <a:lnTo>
                  <a:pt x="22389" y="262385"/>
                </a:lnTo>
                <a:lnTo>
                  <a:pt x="14887" y="255319"/>
                </a:lnTo>
                <a:lnTo>
                  <a:pt x="1118" y="241612"/>
                </a:lnTo>
                <a:lnTo>
                  <a:pt x="588" y="240131"/>
                </a:lnTo>
                <a:lnTo>
                  <a:pt x="0" y="235946"/>
                </a:lnTo>
                <a:lnTo>
                  <a:pt x="1748" y="233496"/>
                </a:lnTo>
                <a:lnTo>
                  <a:pt x="13161" y="225261"/>
                </a:lnTo>
                <a:lnTo>
                  <a:pt x="20713" y="221047"/>
                </a:lnTo>
                <a:lnTo>
                  <a:pt x="28947" y="216351"/>
                </a:lnTo>
                <a:lnTo>
                  <a:pt x="39889" y="208353"/>
                </a:lnTo>
                <a:lnTo>
                  <a:pt x="49534" y="202772"/>
                </a:lnTo>
                <a:lnTo>
                  <a:pt x="57631" y="199657"/>
                </a:lnTo>
                <a:lnTo>
                  <a:pt x="65357" y="197320"/>
                </a:lnTo>
                <a:lnTo>
                  <a:pt x="75141" y="193106"/>
                </a:lnTo>
                <a:lnTo>
                  <a:pt x="85839" y="190598"/>
                </a:lnTo>
                <a:lnTo>
                  <a:pt x="96944" y="188531"/>
                </a:lnTo>
                <a:lnTo>
                  <a:pt x="108230" y="184438"/>
                </a:lnTo>
                <a:lnTo>
                  <a:pt x="119595" y="181983"/>
                </a:lnTo>
                <a:lnTo>
                  <a:pt x="125293" y="181328"/>
                </a:lnTo>
                <a:lnTo>
                  <a:pt x="136704" y="183141"/>
                </a:lnTo>
                <a:lnTo>
                  <a:pt x="148126" y="186169"/>
                </a:lnTo>
                <a:lnTo>
                  <a:pt x="159552" y="187515"/>
                </a:lnTo>
                <a:lnTo>
                  <a:pt x="170980" y="190654"/>
                </a:lnTo>
                <a:lnTo>
                  <a:pt x="182410" y="194271"/>
                </a:lnTo>
                <a:lnTo>
                  <a:pt x="193839" y="195878"/>
                </a:lnTo>
                <a:lnTo>
                  <a:pt x="202729" y="199133"/>
                </a:lnTo>
                <a:lnTo>
                  <a:pt x="210808" y="203754"/>
                </a:lnTo>
                <a:lnTo>
                  <a:pt x="220748" y="208983"/>
                </a:lnTo>
                <a:lnTo>
                  <a:pt x="253951" y="225774"/>
                </a:lnTo>
                <a:lnTo>
                  <a:pt x="262783" y="231470"/>
                </a:lnTo>
                <a:lnTo>
                  <a:pt x="273110" y="240031"/>
                </a:lnTo>
                <a:lnTo>
                  <a:pt x="280188" y="245744"/>
                </a:lnTo>
                <a:lnTo>
                  <a:pt x="289684" y="251458"/>
                </a:lnTo>
                <a:lnTo>
                  <a:pt x="297714" y="254632"/>
                </a:lnTo>
                <a:lnTo>
                  <a:pt x="305411" y="256043"/>
                </a:lnTo>
                <a:lnTo>
                  <a:pt x="315181" y="256670"/>
                </a:lnTo>
                <a:lnTo>
                  <a:pt x="319501" y="257790"/>
                </a:lnTo>
                <a:lnTo>
                  <a:pt x="330132" y="262964"/>
                </a:lnTo>
                <a:lnTo>
                  <a:pt x="336329" y="264509"/>
                </a:lnTo>
                <a:lnTo>
                  <a:pt x="345172" y="265378"/>
                </a:lnTo>
                <a:lnTo>
                  <a:pt x="353491" y="268122"/>
                </a:lnTo>
                <a:lnTo>
                  <a:pt x="362585" y="271564"/>
                </a:lnTo>
                <a:lnTo>
                  <a:pt x="373645" y="273773"/>
                </a:lnTo>
                <a:lnTo>
                  <a:pt x="376719" y="2743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976"/>
          <p:cNvSpPr/>
          <p:nvPr/>
        </p:nvSpPr>
        <p:spPr>
          <a:xfrm>
            <a:off x="1545907" y="848677"/>
            <a:ext cx="180023" cy="231459"/>
          </a:xfrm>
          <a:custGeom>
            <a:avLst/>
            <a:gdLst/>
            <a:ahLst/>
            <a:cxnLst/>
            <a:rect l="0" t="0" r="0" b="0"/>
            <a:pathLst>
              <a:path w="180023" h="231459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10583" y="25894"/>
                </a:lnTo>
                <a:lnTo>
                  <a:pt x="15181" y="31511"/>
                </a:lnTo>
                <a:lnTo>
                  <a:pt x="20400" y="37182"/>
                </a:lnTo>
                <a:lnTo>
                  <a:pt x="22172" y="40028"/>
                </a:lnTo>
                <a:lnTo>
                  <a:pt x="24142" y="45730"/>
                </a:lnTo>
                <a:lnTo>
                  <a:pt x="25620" y="49537"/>
                </a:lnTo>
                <a:lnTo>
                  <a:pt x="27557" y="53980"/>
                </a:lnTo>
                <a:lnTo>
                  <a:pt x="29801" y="58846"/>
                </a:lnTo>
                <a:lnTo>
                  <a:pt x="33203" y="63043"/>
                </a:lnTo>
                <a:lnTo>
                  <a:pt x="37375" y="66794"/>
                </a:lnTo>
                <a:lnTo>
                  <a:pt x="42062" y="70247"/>
                </a:lnTo>
                <a:lnTo>
                  <a:pt x="45186" y="73501"/>
                </a:lnTo>
                <a:lnTo>
                  <a:pt x="47269" y="76623"/>
                </a:lnTo>
                <a:lnTo>
                  <a:pt x="48658" y="79657"/>
                </a:lnTo>
                <a:lnTo>
                  <a:pt x="51489" y="83585"/>
                </a:lnTo>
                <a:lnTo>
                  <a:pt x="55281" y="88108"/>
                </a:lnTo>
                <a:lnTo>
                  <a:pt x="63622" y="97262"/>
                </a:lnTo>
                <a:lnTo>
                  <a:pt x="70504" y="104505"/>
                </a:lnTo>
                <a:lnTo>
                  <a:pt x="73672" y="108722"/>
                </a:lnTo>
                <a:lnTo>
                  <a:pt x="76738" y="113439"/>
                </a:lnTo>
                <a:lnTo>
                  <a:pt x="79733" y="118489"/>
                </a:lnTo>
                <a:lnTo>
                  <a:pt x="83636" y="123760"/>
                </a:lnTo>
                <a:lnTo>
                  <a:pt x="88142" y="129179"/>
                </a:lnTo>
                <a:lnTo>
                  <a:pt x="97277" y="139328"/>
                </a:lnTo>
                <a:lnTo>
                  <a:pt x="104512" y="147013"/>
                </a:lnTo>
                <a:lnTo>
                  <a:pt x="113940" y="156695"/>
                </a:lnTo>
                <a:lnTo>
                  <a:pt x="116917" y="160661"/>
                </a:lnTo>
                <a:lnTo>
                  <a:pt x="119855" y="165210"/>
                </a:lnTo>
                <a:lnTo>
                  <a:pt x="122765" y="170147"/>
                </a:lnTo>
                <a:lnTo>
                  <a:pt x="125659" y="174392"/>
                </a:lnTo>
                <a:lnTo>
                  <a:pt x="128540" y="178174"/>
                </a:lnTo>
                <a:lnTo>
                  <a:pt x="131413" y="181647"/>
                </a:lnTo>
                <a:lnTo>
                  <a:pt x="134281" y="184916"/>
                </a:lnTo>
                <a:lnTo>
                  <a:pt x="137146" y="188047"/>
                </a:lnTo>
                <a:lnTo>
                  <a:pt x="142869" y="194067"/>
                </a:lnTo>
                <a:lnTo>
                  <a:pt x="148587" y="199917"/>
                </a:lnTo>
                <a:lnTo>
                  <a:pt x="150493" y="202810"/>
                </a:lnTo>
                <a:lnTo>
                  <a:pt x="152611" y="208565"/>
                </a:lnTo>
                <a:lnTo>
                  <a:pt x="153552" y="214298"/>
                </a:lnTo>
                <a:lnTo>
                  <a:pt x="153803" y="217160"/>
                </a:lnTo>
                <a:lnTo>
                  <a:pt x="154923" y="219069"/>
                </a:lnTo>
                <a:lnTo>
                  <a:pt x="156622" y="220341"/>
                </a:lnTo>
                <a:lnTo>
                  <a:pt x="158707" y="221189"/>
                </a:lnTo>
                <a:lnTo>
                  <a:pt x="160097" y="222707"/>
                </a:lnTo>
                <a:lnTo>
                  <a:pt x="161024" y="224671"/>
                </a:lnTo>
                <a:lnTo>
                  <a:pt x="161642" y="226933"/>
                </a:lnTo>
                <a:lnTo>
                  <a:pt x="163006" y="228441"/>
                </a:lnTo>
                <a:lnTo>
                  <a:pt x="164868" y="229447"/>
                </a:lnTo>
                <a:lnTo>
                  <a:pt x="169477" y="230564"/>
                </a:lnTo>
                <a:lnTo>
                  <a:pt x="174701" y="231060"/>
                </a:lnTo>
                <a:lnTo>
                  <a:pt x="180022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77"/>
          <p:cNvSpPr/>
          <p:nvPr/>
        </p:nvSpPr>
        <p:spPr>
          <a:xfrm>
            <a:off x="1494472" y="857250"/>
            <a:ext cx="248604" cy="180023"/>
          </a:xfrm>
          <a:custGeom>
            <a:avLst/>
            <a:gdLst/>
            <a:ahLst/>
            <a:cxnLst/>
            <a:rect l="0" t="0" r="0" b="0"/>
            <a:pathLst>
              <a:path w="248604" h="180023">
                <a:moveTo>
                  <a:pt x="248603" y="0"/>
                </a:moveTo>
                <a:lnTo>
                  <a:pt x="241222" y="0"/>
                </a:lnTo>
                <a:lnTo>
                  <a:pt x="240824" y="952"/>
                </a:lnTo>
                <a:lnTo>
                  <a:pt x="240383" y="4550"/>
                </a:lnTo>
                <a:lnTo>
                  <a:pt x="239313" y="6843"/>
                </a:lnTo>
                <a:lnTo>
                  <a:pt x="235584" y="11931"/>
                </a:lnTo>
                <a:lnTo>
                  <a:pt x="230751" y="17368"/>
                </a:lnTo>
                <a:lnTo>
                  <a:pt x="228129" y="20151"/>
                </a:lnTo>
                <a:lnTo>
                  <a:pt x="224476" y="22959"/>
                </a:lnTo>
                <a:lnTo>
                  <a:pt x="220136" y="25783"/>
                </a:lnTo>
                <a:lnTo>
                  <a:pt x="215337" y="28619"/>
                </a:lnTo>
                <a:lnTo>
                  <a:pt x="210233" y="31461"/>
                </a:lnTo>
                <a:lnTo>
                  <a:pt x="199482" y="37160"/>
                </a:lnTo>
                <a:lnTo>
                  <a:pt x="193948" y="40966"/>
                </a:lnTo>
                <a:lnTo>
                  <a:pt x="188354" y="45408"/>
                </a:lnTo>
                <a:lnTo>
                  <a:pt x="182719" y="50274"/>
                </a:lnTo>
                <a:lnTo>
                  <a:pt x="177058" y="55424"/>
                </a:lnTo>
                <a:lnTo>
                  <a:pt x="165687" y="66225"/>
                </a:lnTo>
                <a:lnTo>
                  <a:pt x="159988" y="70820"/>
                </a:lnTo>
                <a:lnTo>
                  <a:pt x="154284" y="74836"/>
                </a:lnTo>
                <a:lnTo>
                  <a:pt x="148576" y="78465"/>
                </a:lnTo>
                <a:lnTo>
                  <a:pt x="142865" y="82790"/>
                </a:lnTo>
                <a:lnTo>
                  <a:pt x="137154" y="87578"/>
                </a:lnTo>
                <a:lnTo>
                  <a:pt x="131441" y="92675"/>
                </a:lnTo>
                <a:lnTo>
                  <a:pt x="124775" y="97978"/>
                </a:lnTo>
                <a:lnTo>
                  <a:pt x="117473" y="103419"/>
                </a:lnTo>
                <a:lnTo>
                  <a:pt x="109748" y="108951"/>
                </a:lnTo>
                <a:lnTo>
                  <a:pt x="102693" y="113591"/>
                </a:lnTo>
                <a:lnTo>
                  <a:pt x="96084" y="117637"/>
                </a:lnTo>
                <a:lnTo>
                  <a:pt x="89774" y="121287"/>
                </a:lnTo>
                <a:lnTo>
                  <a:pt x="77682" y="127883"/>
                </a:lnTo>
                <a:lnTo>
                  <a:pt x="54397" y="139878"/>
                </a:lnTo>
                <a:lnTo>
                  <a:pt x="50552" y="142782"/>
                </a:lnTo>
                <a:lnTo>
                  <a:pt x="47989" y="145670"/>
                </a:lnTo>
                <a:lnTo>
                  <a:pt x="46280" y="148548"/>
                </a:lnTo>
                <a:lnTo>
                  <a:pt x="44188" y="151420"/>
                </a:lnTo>
                <a:lnTo>
                  <a:pt x="41841" y="154286"/>
                </a:lnTo>
                <a:lnTo>
                  <a:pt x="39324" y="157150"/>
                </a:lnTo>
                <a:lnTo>
                  <a:pt x="36694" y="160011"/>
                </a:lnTo>
                <a:lnTo>
                  <a:pt x="31231" y="165731"/>
                </a:lnTo>
                <a:lnTo>
                  <a:pt x="22800" y="174306"/>
                </a:lnTo>
                <a:lnTo>
                  <a:pt x="19963" y="176211"/>
                </a:lnTo>
                <a:lnTo>
                  <a:pt x="12371" y="178893"/>
                </a:lnTo>
                <a:lnTo>
                  <a:pt x="10261" y="179520"/>
                </a:lnTo>
                <a:lnTo>
                  <a:pt x="3014" y="179923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78"/>
          <p:cNvSpPr/>
          <p:nvPr/>
        </p:nvSpPr>
        <p:spPr>
          <a:xfrm>
            <a:off x="1845944" y="96869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100027" y="0"/>
                </a:lnTo>
                <a:lnTo>
                  <a:pt x="104785" y="953"/>
                </a:lnTo>
                <a:lnTo>
                  <a:pt x="108909" y="2540"/>
                </a:lnTo>
                <a:lnTo>
                  <a:pt x="112611" y="4551"/>
                </a:lnTo>
                <a:lnTo>
                  <a:pt x="116984" y="5891"/>
                </a:lnTo>
                <a:lnTo>
                  <a:pt x="121805" y="6785"/>
                </a:lnTo>
                <a:lnTo>
                  <a:pt x="126923" y="7381"/>
                </a:lnTo>
                <a:lnTo>
                  <a:pt x="132241" y="7778"/>
                </a:lnTo>
                <a:lnTo>
                  <a:pt x="137691" y="8043"/>
                </a:lnTo>
                <a:lnTo>
                  <a:pt x="148826" y="8337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79"/>
          <p:cNvSpPr/>
          <p:nvPr/>
        </p:nvSpPr>
        <p:spPr>
          <a:xfrm>
            <a:off x="2175333" y="780097"/>
            <a:ext cx="82093" cy="274321"/>
          </a:xfrm>
          <a:custGeom>
            <a:avLst/>
            <a:gdLst/>
            <a:ahLst/>
            <a:cxnLst/>
            <a:rect l="0" t="0" r="0" b="0"/>
            <a:pathLst>
              <a:path w="82093" h="274321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865" y="7381"/>
                </a:lnTo>
                <a:lnTo>
                  <a:pt x="5842" y="8731"/>
                </a:lnTo>
                <a:lnTo>
                  <a:pt x="7446" y="10583"/>
                </a:lnTo>
                <a:lnTo>
                  <a:pt x="12314" y="15849"/>
                </a:lnTo>
                <a:lnTo>
                  <a:pt x="13665" y="18186"/>
                </a:lnTo>
                <a:lnTo>
                  <a:pt x="17707" y="25863"/>
                </a:lnTo>
                <a:lnTo>
                  <a:pt x="20139" y="33085"/>
                </a:lnTo>
                <a:lnTo>
                  <a:pt x="21219" y="39469"/>
                </a:lnTo>
                <a:lnTo>
                  <a:pt x="21700" y="45482"/>
                </a:lnTo>
                <a:lnTo>
                  <a:pt x="21913" y="51329"/>
                </a:lnTo>
                <a:lnTo>
                  <a:pt x="21970" y="54222"/>
                </a:lnTo>
                <a:lnTo>
                  <a:pt x="22961" y="58056"/>
                </a:lnTo>
                <a:lnTo>
                  <a:pt x="24573" y="62516"/>
                </a:lnTo>
                <a:lnTo>
                  <a:pt x="26601" y="67395"/>
                </a:lnTo>
                <a:lnTo>
                  <a:pt x="28854" y="75356"/>
                </a:lnTo>
                <a:lnTo>
                  <a:pt x="29855" y="82069"/>
                </a:lnTo>
                <a:lnTo>
                  <a:pt x="30300" y="88228"/>
                </a:lnTo>
                <a:lnTo>
                  <a:pt x="31372" y="92156"/>
                </a:lnTo>
                <a:lnTo>
                  <a:pt x="33038" y="96680"/>
                </a:lnTo>
                <a:lnTo>
                  <a:pt x="35102" y="101601"/>
                </a:lnTo>
                <a:lnTo>
                  <a:pt x="36478" y="106786"/>
                </a:lnTo>
                <a:lnTo>
                  <a:pt x="37395" y="112148"/>
                </a:lnTo>
                <a:lnTo>
                  <a:pt x="38006" y="117628"/>
                </a:lnTo>
                <a:lnTo>
                  <a:pt x="38414" y="123186"/>
                </a:lnTo>
                <a:lnTo>
                  <a:pt x="38686" y="128797"/>
                </a:lnTo>
                <a:lnTo>
                  <a:pt x="38867" y="134442"/>
                </a:lnTo>
                <a:lnTo>
                  <a:pt x="39940" y="139158"/>
                </a:lnTo>
                <a:lnTo>
                  <a:pt x="41608" y="143255"/>
                </a:lnTo>
                <a:lnTo>
                  <a:pt x="43672" y="146938"/>
                </a:lnTo>
                <a:lnTo>
                  <a:pt x="45049" y="151299"/>
                </a:lnTo>
                <a:lnTo>
                  <a:pt x="45966" y="156111"/>
                </a:lnTo>
                <a:lnTo>
                  <a:pt x="46578" y="161224"/>
                </a:lnTo>
                <a:lnTo>
                  <a:pt x="47939" y="166538"/>
                </a:lnTo>
                <a:lnTo>
                  <a:pt x="49798" y="171985"/>
                </a:lnTo>
                <a:lnTo>
                  <a:pt x="51990" y="177522"/>
                </a:lnTo>
                <a:lnTo>
                  <a:pt x="53451" y="183118"/>
                </a:lnTo>
                <a:lnTo>
                  <a:pt x="54425" y="188754"/>
                </a:lnTo>
                <a:lnTo>
                  <a:pt x="55075" y="194416"/>
                </a:lnTo>
                <a:lnTo>
                  <a:pt x="55508" y="199143"/>
                </a:lnTo>
                <a:lnTo>
                  <a:pt x="55989" y="206936"/>
                </a:lnTo>
                <a:lnTo>
                  <a:pt x="56203" y="216114"/>
                </a:lnTo>
                <a:lnTo>
                  <a:pt x="56340" y="232977"/>
                </a:lnTo>
                <a:lnTo>
                  <a:pt x="57304" y="236281"/>
                </a:lnTo>
                <a:lnTo>
                  <a:pt x="58899" y="239436"/>
                </a:lnTo>
                <a:lnTo>
                  <a:pt x="60915" y="242491"/>
                </a:lnTo>
                <a:lnTo>
                  <a:pt x="63155" y="248426"/>
                </a:lnTo>
                <a:lnTo>
                  <a:pt x="63752" y="251343"/>
                </a:lnTo>
                <a:lnTo>
                  <a:pt x="65103" y="254239"/>
                </a:lnTo>
                <a:lnTo>
                  <a:pt x="66956" y="257123"/>
                </a:lnTo>
                <a:lnTo>
                  <a:pt x="72222" y="264044"/>
                </a:lnTo>
                <a:lnTo>
                  <a:pt x="72943" y="267530"/>
                </a:lnTo>
                <a:lnTo>
                  <a:pt x="73405" y="272979"/>
                </a:lnTo>
                <a:lnTo>
                  <a:pt x="74396" y="273426"/>
                </a:lnTo>
                <a:lnTo>
                  <a:pt x="76008" y="273724"/>
                </a:lnTo>
                <a:lnTo>
                  <a:pt x="82092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80"/>
          <p:cNvSpPr/>
          <p:nvPr/>
        </p:nvSpPr>
        <p:spPr>
          <a:xfrm>
            <a:off x="1151572" y="1217294"/>
            <a:ext cx="1388746" cy="51437"/>
          </a:xfrm>
          <a:custGeom>
            <a:avLst/>
            <a:gdLst/>
            <a:ahLst/>
            <a:cxnLst/>
            <a:rect l="0" t="0" r="0" b="0"/>
            <a:pathLst>
              <a:path w="1388746" h="51437">
                <a:moveTo>
                  <a:pt x="0" y="51436"/>
                </a:moveTo>
                <a:lnTo>
                  <a:pt x="7381" y="51436"/>
                </a:lnTo>
                <a:lnTo>
                  <a:pt x="8731" y="50483"/>
                </a:lnTo>
                <a:lnTo>
                  <a:pt x="10583" y="48896"/>
                </a:lnTo>
                <a:lnTo>
                  <a:pt x="12770" y="46885"/>
                </a:lnTo>
                <a:lnTo>
                  <a:pt x="16133" y="45544"/>
                </a:lnTo>
                <a:lnTo>
                  <a:pt x="24950" y="44055"/>
                </a:lnTo>
                <a:lnTo>
                  <a:pt x="66130" y="42894"/>
                </a:lnTo>
                <a:lnTo>
                  <a:pt x="155999" y="42863"/>
                </a:lnTo>
                <a:lnTo>
                  <a:pt x="164007" y="41911"/>
                </a:lnTo>
                <a:lnTo>
                  <a:pt x="172203" y="40323"/>
                </a:lnTo>
                <a:lnTo>
                  <a:pt x="180524" y="38312"/>
                </a:lnTo>
                <a:lnTo>
                  <a:pt x="188929" y="36972"/>
                </a:lnTo>
                <a:lnTo>
                  <a:pt x="205889" y="35482"/>
                </a:lnTo>
                <a:lnTo>
                  <a:pt x="231501" y="34644"/>
                </a:lnTo>
                <a:lnTo>
                  <a:pt x="240059" y="33573"/>
                </a:lnTo>
                <a:lnTo>
                  <a:pt x="248622" y="31908"/>
                </a:lnTo>
                <a:lnTo>
                  <a:pt x="257188" y="29844"/>
                </a:lnTo>
                <a:lnTo>
                  <a:pt x="266709" y="28469"/>
                </a:lnTo>
                <a:lnTo>
                  <a:pt x="287447" y="26941"/>
                </a:lnTo>
                <a:lnTo>
                  <a:pt x="320543" y="26080"/>
                </a:lnTo>
                <a:lnTo>
                  <a:pt x="331805" y="25007"/>
                </a:lnTo>
                <a:lnTo>
                  <a:pt x="343124" y="23339"/>
                </a:lnTo>
                <a:lnTo>
                  <a:pt x="354479" y="21275"/>
                </a:lnTo>
                <a:lnTo>
                  <a:pt x="366812" y="19898"/>
                </a:lnTo>
                <a:lnTo>
                  <a:pt x="393215" y="18369"/>
                </a:lnTo>
                <a:lnTo>
                  <a:pt x="405971" y="17009"/>
                </a:lnTo>
                <a:lnTo>
                  <a:pt x="418285" y="15149"/>
                </a:lnTo>
                <a:lnTo>
                  <a:pt x="430304" y="12957"/>
                </a:lnTo>
                <a:lnTo>
                  <a:pt x="442127" y="11496"/>
                </a:lnTo>
                <a:lnTo>
                  <a:pt x="453819" y="10522"/>
                </a:lnTo>
                <a:lnTo>
                  <a:pt x="491017" y="9150"/>
                </a:lnTo>
                <a:lnTo>
                  <a:pt x="642360" y="8577"/>
                </a:lnTo>
                <a:lnTo>
                  <a:pt x="1228691" y="8573"/>
                </a:lnTo>
                <a:lnTo>
                  <a:pt x="1239180" y="7620"/>
                </a:lnTo>
                <a:lnTo>
                  <a:pt x="1249030" y="6033"/>
                </a:lnTo>
                <a:lnTo>
                  <a:pt x="1258454" y="4022"/>
                </a:lnTo>
                <a:lnTo>
                  <a:pt x="1267595" y="2682"/>
                </a:lnTo>
                <a:lnTo>
                  <a:pt x="1285370" y="1192"/>
                </a:lnTo>
                <a:lnTo>
                  <a:pt x="1326131" y="157"/>
                </a:lnTo>
                <a:lnTo>
                  <a:pt x="138874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81"/>
          <p:cNvSpPr/>
          <p:nvPr/>
        </p:nvSpPr>
        <p:spPr>
          <a:xfrm>
            <a:off x="1871662" y="1371708"/>
            <a:ext cx="272975" cy="222661"/>
          </a:xfrm>
          <a:custGeom>
            <a:avLst/>
            <a:gdLst/>
            <a:ahLst/>
            <a:cxnLst/>
            <a:rect l="0" t="0" r="0" b="0"/>
            <a:pathLst>
              <a:path w="272975" h="222661">
                <a:moveTo>
                  <a:pt x="0" y="59899"/>
                </a:moveTo>
                <a:lnTo>
                  <a:pt x="0" y="51680"/>
                </a:lnTo>
                <a:lnTo>
                  <a:pt x="4551" y="46880"/>
                </a:lnTo>
                <a:lnTo>
                  <a:pt x="6844" y="45505"/>
                </a:lnTo>
                <a:lnTo>
                  <a:pt x="14622" y="42617"/>
                </a:lnTo>
                <a:lnTo>
                  <a:pt x="22959" y="36152"/>
                </a:lnTo>
                <a:lnTo>
                  <a:pt x="28619" y="30930"/>
                </a:lnTo>
                <a:lnTo>
                  <a:pt x="31462" y="29156"/>
                </a:lnTo>
                <a:lnTo>
                  <a:pt x="37161" y="27185"/>
                </a:lnTo>
                <a:lnTo>
                  <a:pt x="45408" y="23770"/>
                </a:lnTo>
                <a:lnTo>
                  <a:pt x="55424" y="19077"/>
                </a:lnTo>
                <a:lnTo>
                  <a:pt x="66225" y="13816"/>
                </a:lnTo>
                <a:lnTo>
                  <a:pt x="71773" y="12032"/>
                </a:lnTo>
                <a:lnTo>
                  <a:pt x="77376" y="10843"/>
                </a:lnTo>
                <a:lnTo>
                  <a:pt x="83016" y="10050"/>
                </a:lnTo>
                <a:lnTo>
                  <a:pt x="87729" y="9521"/>
                </a:lnTo>
                <a:lnTo>
                  <a:pt x="95506" y="8934"/>
                </a:lnTo>
                <a:lnTo>
                  <a:pt x="99866" y="7825"/>
                </a:lnTo>
                <a:lnTo>
                  <a:pt x="104677" y="6133"/>
                </a:lnTo>
                <a:lnTo>
                  <a:pt x="109790" y="4052"/>
                </a:lnTo>
                <a:lnTo>
                  <a:pt x="115103" y="2666"/>
                </a:lnTo>
                <a:lnTo>
                  <a:pt x="120550" y="1741"/>
                </a:lnTo>
                <a:lnTo>
                  <a:pt x="126087" y="1124"/>
                </a:lnTo>
                <a:lnTo>
                  <a:pt x="130731" y="714"/>
                </a:lnTo>
                <a:lnTo>
                  <a:pt x="138430" y="257"/>
                </a:lnTo>
                <a:lnTo>
                  <a:pt x="145027" y="54"/>
                </a:lnTo>
                <a:lnTo>
                  <a:pt x="148120" y="0"/>
                </a:lnTo>
                <a:lnTo>
                  <a:pt x="151134" y="916"/>
                </a:lnTo>
                <a:lnTo>
                  <a:pt x="157023" y="4474"/>
                </a:lnTo>
                <a:lnTo>
                  <a:pt x="162815" y="6691"/>
                </a:lnTo>
                <a:lnTo>
                  <a:pt x="165694" y="7282"/>
                </a:lnTo>
                <a:lnTo>
                  <a:pt x="167612" y="8628"/>
                </a:lnTo>
                <a:lnTo>
                  <a:pt x="168892" y="10479"/>
                </a:lnTo>
                <a:lnTo>
                  <a:pt x="169744" y="12665"/>
                </a:lnTo>
                <a:lnTo>
                  <a:pt x="171266" y="14122"/>
                </a:lnTo>
                <a:lnTo>
                  <a:pt x="173232" y="15094"/>
                </a:lnTo>
                <a:lnTo>
                  <a:pt x="175495" y="15741"/>
                </a:lnTo>
                <a:lnTo>
                  <a:pt x="177005" y="17125"/>
                </a:lnTo>
                <a:lnTo>
                  <a:pt x="178010" y="19001"/>
                </a:lnTo>
                <a:lnTo>
                  <a:pt x="179625" y="24304"/>
                </a:lnTo>
                <a:lnTo>
                  <a:pt x="184455" y="29773"/>
                </a:lnTo>
                <a:lnTo>
                  <a:pt x="184883" y="32195"/>
                </a:lnTo>
                <a:lnTo>
                  <a:pt x="184215" y="34762"/>
                </a:lnTo>
                <a:lnTo>
                  <a:pt x="182818" y="37426"/>
                </a:lnTo>
                <a:lnTo>
                  <a:pt x="181265" y="42926"/>
                </a:lnTo>
                <a:lnTo>
                  <a:pt x="180851" y="45726"/>
                </a:lnTo>
                <a:lnTo>
                  <a:pt x="179622" y="47593"/>
                </a:lnTo>
                <a:lnTo>
                  <a:pt x="177851" y="48838"/>
                </a:lnTo>
                <a:lnTo>
                  <a:pt x="175717" y="49667"/>
                </a:lnTo>
                <a:lnTo>
                  <a:pt x="174295" y="51173"/>
                </a:lnTo>
                <a:lnTo>
                  <a:pt x="173346" y="53129"/>
                </a:lnTo>
                <a:lnTo>
                  <a:pt x="171825" y="58562"/>
                </a:lnTo>
                <a:lnTo>
                  <a:pt x="167010" y="64054"/>
                </a:lnTo>
                <a:lnTo>
                  <a:pt x="164680" y="65526"/>
                </a:lnTo>
                <a:lnTo>
                  <a:pt x="159551" y="67163"/>
                </a:lnTo>
                <a:lnTo>
                  <a:pt x="151308" y="68084"/>
                </a:lnTo>
                <a:lnTo>
                  <a:pt x="147384" y="68357"/>
                </a:lnTo>
                <a:lnTo>
                  <a:pt x="143927" y="70961"/>
                </a:lnTo>
                <a:lnTo>
                  <a:pt x="141671" y="72988"/>
                </a:lnTo>
                <a:lnTo>
                  <a:pt x="141120" y="74340"/>
                </a:lnTo>
                <a:lnTo>
                  <a:pt x="141705" y="75242"/>
                </a:lnTo>
                <a:lnTo>
                  <a:pt x="145663" y="77013"/>
                </a:lnTo>
                <a:lnTo>
                  <a:pt x="207063" y="77044"/>
                </a:lnTo>
                <a:lnTo>
                  <a:pt x="212337" y="77997"/>
                </a:lnTo>
                <a:lnTo>
                  <a:pt x="218711" y="79584"/>
                </a:lnTo>
                <a:lnTo>
                  <a:pt x="225817" y="81595"/>
                </a:lnTo>
                <a:lnTo>
                  <a:pt x="231507" y="82935"/>
                </a:lnTo>
                <a:lnTo>
                  <a:pt x="236253" y="83829"/>
                </a:lnTo>
                <a:lnTo>
                  <a:pt x="240369" y="84425"/>
                </a:lnTo>
                <a:lnTo>
                  <a:pt x="247484" y="87627"/>
                </a:lnTo>
                <a:lnTo>
                  <a:pt x="253820" y="92225"/>
                </a:lnTo>
                <a:lnTo>
                  <a:pt x="259811" y="97444"/>
                </a:lnTo>
                <a:lnTo>
                  <a:pt x="261790" y="100169"/>
                </a:lnTo>
                <a:lnTo>
                  <a:pt x="263989" y="105737"/>
                </a:lnTo>
                <a:lnTo>
                  <a:pt x="267506" y="111386"/>
                </a:lnTo>
                <a:lnTo>
                  <a:pt x="269777" y="114226"/>
                </a:lnTo>
                <a:lnTo>
                  <a:pt x="271292" y="117072"/>
                </a:lnTo>
                <a:lnTo>
                  <a:pt x="272974" y="122774"/>
                </a:lnTo>
                <a:lnTo>
                  <a:pt x="272470" y="125628"/>
                </a:lnTo>
                <a:lnTo>
                  <a:pt x="269370" y="131340"/>
                </a:lnTo>
                <a:lnTo>
                  <a:pt x="267358" y="137053"/>
                </a:lnTo>
                <a:lnTo>
                  <a:pt x="266821" y="139910"/>
                </a:lnTo>
                <a:lnTo>
                  <a:pt x="263685" y="145624"/>
                </a:lnTo>
                <a:lnTo>
                  <a:pt x="259116" y="151339"/>
                </a:lnTo>
                <a:lnTo>
                  <a:pt x="253910" y="157054"/>
                </a:lnTo>
                <a:lnTo>
                  <a:pt x="251189" y="160864"/>
                </a:lnTo>
                <a:lnTo>
                  <a:pt x="248421" y="165309"/>
                </a:lnTo>
                <a:lnTo>
                  <a:pt x="245624" y="170178"/>
                </a:lnTo>
                <a:lnTo>
                  <a:pt x="241854" y="174375"/>
                </a:lnTo>
                <a:lnTo>
                  <a:pt x="237436" y="178127"/>
                </a:lnTo>
                <a:lnTo>
                  <a:pt x="232586" y="181580"/>
                </a:lnTo>
                <a:lnTo>
                  <a:pt x="224657" y="187957"/>
                </a:lnTo>
                <a:lnTo>
                  <a:pt x="221209" y="190991"/>
                </a:lnTo>
                <a:lnTo>
                  <a:pt x="216052" y="193014"/>
                </a:lnTo>
                <a:lnTo>
                  <a:pt x="209757" y="194362"/>
                </a:lnTo>
                <a:lnTo>
                  <a:pt x="202703" y="195261"/>
                </a:lnTo>
                <a:lnTo>
                  <a:pt x="196096" y="196813"/>
                </a:lnTo>
                <a:lnTo>
                  <a:pt x="189785" y="198800"/>
                </a:lnTo>
                <a:lnTo>
                  <a:pt x="183673" y="201077"/>
                </a:lnTo>
                <a:lnTo>
                  <a:pt x="178647" y="203548"/>
                </a:lnTo>
                <a:lnTo>
                  <a:pt x="170521" y="208833"/>
                </a:lnTo>
                <a:lnTo>
                  <a:pt x="165116" y="210623"/>
                </a:lnTo>
                <a:lnTo>
                  <a:pt x="158654" y="211817"/>
                </a:lnTo>
                <a:lnTo>
                  <a:pt x="151490" y="212613"/>
                </a:lnTo>
                <a:lnTo>
                  <a:pt x="144808" y="214096"/>
                </a:lnTo>
                <a:lnTo>
                  <a:pt x="138449" y="216037"/>
                </a:lnTo>
                <a:lnTo>
                  <a:pt x="132304" y="218283"/>
                </a:lnTo>
                <a:lnTo>
                  <a:pt x="126303" y="219781"/>
                </a:lnTo>
                <a:lnTo>
                  <a:pt x="120397" y="220779"/>
                </a:lnTo>
                <a:lnTo>
                  <a:pt x="114555" y="221445"/>
                </a:lnTo>
                <a:lnTo>
                  <a:pt x="108755" y="221889"/>
                </a:lnTo>
                <a:lnTo>
                  <a:pt x="102983" y="222185"/>
                </a:lnTo>
                <a:lnTo>
                  <a:pt x="88298" y="222601"/>
                </a:lnTo>
                <a:lnTo>
                  <a:pt x="84583" y="222660"/>
                </a:lnTo>
                <a:lnTo>
                  <a:pt x="81154" y="221746"/>
                </a:lnTo>
                <a:lnTo>
                  <a:pt x="74803" y="218191"/>
                </a:lnTo>
                <a:lnTo>
                  <a:pt x="68806" y="215976"/>
                </a:lnTo>
                <a:lnTo>
                  <a:pt x="65873" y="215385"/>
                </a:lnTo>
                <a:lnTo>
                  <a:pt x="60074" y="212189"/>
                </a:lnTo>
                <a:lnTo>
                  <a:pt x="57195" y="210003"/>
                </a:lnTo>
                <a:lnTo>
                  <a:pt x="51455" y="207575"/>
                </a:lnTo>
                <a:lnTo>
                  <a:pt x="44560" y="206015"/>
                </a:lnTo>
                <a:lnTo>
                  <a:pt x="43994" y="204935"/>
                </a:lnTo>
                <a:lnTo>
                  <a:pt x="43012" y="198284"/>
                </a:lnTo>
                <a:lnTo>
                  <a:pt x="37849" y="197604"/>
                </a:lnTo>
                <a:lnTo>
                  <a:pt x="33805" y="197422"/>
                </a:lnTo>
                <a:lnTo>
                  <a:pt x="31109" y="196349"/>
                </a:lnTo>
                <a:lnTo>
                  <a:pt x="29312" y="194680"/>
                </a:lnTo>
                <a:lnTo>
                  <a:pt x="25928" y="188849"/>
                </a:lnTo>
                <a:lnTo>
                  <a:pt x="34290" y="1884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82"/>
          <p:cNvSpPr/>
          <p:nvPr/>
        </p:nvSpPr>
        <p:spPr>
          <a:xfrm>
            <a:off x="3174682" y="1165860"/>
            <a:ext cx="360046" cy="17146"/>
          </a:xfrm>
          <a:custGeom>
            <a:avLst/>
            <a:gdLst/>
            <a:ahLst/>
            <a:cxnLst/>
            <a:rect l="0" t="0" r="0" b="0"/>
            <a:pathLst>
              <a:path w="360046" h="1714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5181" y="7778"/>
                </a:lnTo>
                <a:lnTo>
                  <a:pt x="20400" y="8219"/>
                </a:lnTo>
                <a:lnTo>
                  <a:pt x="31511" y="8502"/>
                </a:lnTo>
                <a:lnTo>
                  <a:pt x="83017" y="8571"/>
                </a:lnTo>
                <a:lnTo>
                  <a:pt x="87730" y="9524"/>
                </a:lnTo>
                <a:lnTo>
                  <a:pt x="91824" y="11112"/>
                </a:lnTo>
                <a:lnTo>
                  <a:pt x="95506" y="13123"/>
                </a:lnTo>
                <a:lnTo>
                  <a:pt x="100818" y="14463"/>
                </a:lnTo>
                <a:lnTo>
                  <a:pt x="107217" y="15357"/>
                </a:lnTo>
                <a:lnTo>
                  <a:pt x="114341" y="15953"/>
                </a:lnTo>
                <a:lnTo>
                  <a:pt x="120995" y="16350"/>
                </a:lnTo>
                <a:lnTo>
                  <a:pt x="133468" y="16791"/>
                </a:lnTo>
                <a:lnTo>
                  <a:pt x="139461" y="15957"/>
                </a:lnTo>
                <a:lnTo>
                  <a:pt x="145361" y="14448"/>
                </a:lnTo>
                <a:lnTo>
                  <a:pt x="151200" y="12489"/>
                </a:lnTo>
                <a:lnTo>
                  <a:pt x="157950" y="11183"/>
                </a:lnTo>
                <a:lnTo>
                  <a:pt x="165307" y="10313"/>
                </a:lnTo>
                <a:lnTo>
                  <a:pt x="173070" y="9733"/>
                </a:lnTo>
                <a:lnTo>
                  <a:pt x="181103" y="9346"/>
                </a:lnTo>
                <a:lnTo>
                  <a:pt x="197647" y="8916"/>
                </a:lnTo>
                <a:lnTo>
                  <a:pt x="248473" y="8592"/>
                </a:lnTo>
                <a:lnTo>
                  <a:pt x="348533" y="8572"/>
                </a:lnTo>
                <a:lnTo>
                  <a:pt x="350466" y="9525"/>
                </a:lnTo>
                <a:lnTo>
                  <a:pt x="352706" y="11112"/>
                </a:lnTo>
                <a:lnTo>
                  <a:pt x="360045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83"/>
          <p:cNvSpPr/>
          <p:nvPr/>
        </p:nvSpPr>
        <p:spPr>
          <a:xfrm>
            <a:off x="3311842" y="1071562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2540" y="34342"/>
                </a:lnTo>
                <a:lnTo>
                  <a:pt x="4551" y="37182"/>
                </a:lnTo>
                <a:lnTo>
                  <a:pt x="6785" y="42878"/>
                </a:lnTo>
                <a:lnTo>
                  <a:pt x="7381" y="45730"/>
                </a:lnTo>
                <a:lnTo>
                  <a:pt x="8731" y="48584"/>
                </a:lnTo>
                <a:lnTo>
                  <a:pt x="10583" y="51440"/>
                </a:lnTo>
                <a:lnTo>
                  <a:pt x="12770" y="54296"/>
                </a:lnTo>
                <a:lnTo>
                  <a:pt x="15201" y="60009"/>
                </a:lnTo>
                <a:lnTo>
                  <a:pt x="17233" y="66676"/>
                </a:lnTo>
                <a:lnTo>
                  <a:pt x="19109" y="71120"/>
                </a:lnTo>
                <a:lnTo>
                  <a:pt x="21312" y="75989"/>
                </a:lnTo>
                <a:lnTo>
                  <a:pt x="22780" y="80187"/>
                </a:lnTo>
                <a:lnTo>
                  <a:pt x="23760" y="83938"/>
                </a:lnTo>
                <a:lnTo>
                  <a:pt x="24412" y="87391"/>
                </a:lnTo>
                <a:lnTo>
                  <a:pt x="25800" y="91598"/>
                </a:lnTo>
                <a:lnTo>
                  <a:pt x="27677" y="96308"/>
                </a:lnTo>
                <a:lnTo>
                  <a:pt x="29881" y="101353"/>
                </a:lnTo>
                <a:lnTo>
                  <a:pt x="31351" y="105669"/>
                </a:lnTo>
                <a:lnTo>
                  <a:pt x="32331" y="109498"/>
                </a:lnTo>
                <a:lnTo>
                  <a:pt x="32984" y="113004"/>
                </a:lnTo>
                <a:lnTo>
                  <a:pt x="34371" y="116293"/>
                </a:lnTo>
                <a:lnTo>
                  <a:pt x="36249" y="119439"/>
                </a:lnTo>
                <a:lnTo>
                  <a:pt x="38454" y="122488"/>
                </a:lnTo>
                <a:lnTo>
                  <a:pt x="40876" y="125474"/>
                </a:lnTo>
                <a:lnTo>
                  <a:pt x="43443" y="128417"/>
                </a:lnTo>
                <a:lnTo>
                  <a:pt x="46107" y="131331"/>
                </a:lnTo>
                <a:lnTo>
                  <a:pt x="47883" y="135179"/>
                </a:lnTo>
                <a:lnTo>
                  <a:pt x="49067" y="139650"/>
                </a:lnTo>
                <a:lnTo>
                  <a:pt x="49857" y="144535"/>
                </a:lnTo>
                <a:lnTo>
                  <a:pt x="51335" y="148744"/>
                </a:lnTo>
                <a:lnTo>
                  <a:pt x="53273" y="152503"/>
                </a:lnTo>
                <a:lnTo>
                  <a:pt x="55518" y="155961"/>
                </a:lnTo>
                <a:lnTo>
                  <a:pt x="58012" y="162343"/>
                </a:lnTo>
                <a:lnTo>
                  <a:pt x="59121" y="168355"/>
                </a:lnTo>
                <a:lnTo>
                  <a:pt x="59613" y="174202"/>
                </a:lnTo>
                <a:lnTo>
                  <a:pt x="60697" y="177095"/>
                </a:lnTo>
                <a:lnTo>
                  <a:pt x="62372" y="179976"/>
                </a:lnTo>
                <a:lnTo>
                  <a:pt x="67354" y="186892"/>
                </a:lnTo>
                <a:lnTo>
                  <a:pt x="68715" y="188412"/>
                </a:lnTo>
                <a:lnTo>
                  <a:pt x="72768" y="192641"/>
                </a:lnTo>
                <a:lnTo>
                  <a:pt x="74229" y="195103"/>
                </a:lnTo>
                <a:lnTo>
                  <a:pt x="75853" y="200377"/>
                </a:lnTo>
                <a:lnTo>
                  <a:pt x="77038" y="205269"/>
                </a:lnTo>
                <a:lnTo>
                  <a:pt x="79642" y="205531"/>
                </a:lnTo>
                <a:lnTo>
                  <a:pt x="81669" y="205600"/>
                </a:lnTo>
                <a:lnTo>
                  <a:pt x="83021" y="206600"/>
                </a:lnTo>
                <a:lnTo>
                  <a:pt x="83922" y="208218"/>
                </a:lnTo>
                <a:lnTo>
                  <a:pt x="85725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84"/>
          <p:cNvSpPr/>
          <p:nvPr/>
        </p:nvSpPr>
        <p:spPr>
          <a:xfrm>
            <a:off x="3757686" y="917257"/>
            <a:ext cx="257068" cy="308608"/>
          </a:xfrm>
          <a:custGeom>
            <a:avLst/>
            <a:gdLst/>
            <a:ahLst/>
            <a:cxnLst/>
            <a:rect l="0" t="0" r="0" b="0"/>
            <a:pathLst>
              <a:path w="257068" h="308608">
                <a:moveTo>
                  <a:pt x="231384" y="0"/>
                </a:moveTo>
                <a:lnTo>
                  <a:pt x="210984" y="0"/>
                </a:lnTo>
                <a:lnTo>
                  <a:pt x="208259" y="953"/>
                </a:lnTo>
                <a:lnTo>
                  <a:pt x="202691" y="4551"/>
                </a:lnTo>
                <a:lnTo>
                  <a:pt x="197968" y="5891"/>
                </a:lnTo>
                <a:lnTo>
                  <a:pt x="191961" y="6785"/>
                </a:lnTo>
                <a:lnTo>
                  <a:pt x="185100" y="7381"/>
                </a:lnTo>
                <a:lnTo>
                  <a:pt x="179572" y="7778"/>
                </a:lnTo>
                <a:lnTo>
                  <a:pt x="170892" y="8219"/>
                </a:lnTo>
                <a:lnTo>
                  <a:pt x="161318" y="8416"/>
                </a:lnTo>
                <a:lnTo>
                  <a:pt x="156098" y="8468"/>
                </a:lnTo>
                <a:lnTo>
                  <a:pt x="150713" y="9455"/>
                </a:lnTo>
                <a:lnTo>
                  <a:pt x="145218" y="11066"/>
                </a:lnTo>
                <a:lnTo>
                  <a:pt x="139650" y="13092"/>
                </a:lnTo>
                <a:lnTo>
                  <a:pt x="133081" y="14443"/>
                </a:lnTo>
                <a:lnTo>
                  <a:pt x="125843" y="15344"/>
                </a:lnTo>
                <a:lnTo>
                  <a:pt x="118160" y="15944"/>
                </a:lnTo>
                <a:lnTo>
                  <a:pt x="111134" y="17297"/>
                </a:lnTo>
                <a:lnTo>
                  <a:pt x="104544" y="19151"/>
                </a:lnTo>
                <a:lnTo>
                  <a:pt x="98247" y="21340"/>
                </a:lnTo>
                <a:lnTo>
                  <a:pt x="92143" y="22799"/>
                </a:lnTo>
                <a:lnTo>
                  <a:pt x="86169" y="23772"/>
                </a:lnTo>
                <a:lnTo>
                  <a:pt x="80282" y="24420"/>
                </a:lnTo>
                <a:lnTo>
                  <a:pt x="74451" y="24853"/>
                </a:lnTo>
                <a:lnTo>
                  <a:pt x="68660" y="25141"/>
                </a:lnTo>
                <a:lnTo>
                  <a:pt x="53947" y="25547"/>
                </a:lnTo>
                <a:lnTo>
                  <a:pt x="31510" y="25708"/>
                </a:lnTo>
                <a:lnTo>
                  <a:pt x="22831" y="25715"/>
                </a:lnTo>
                <a:lnTo>
                  <a:pt x="20911" y="24763"/>
                </a:lnTo>
                <a:lnTo>
                  <a:pt x="19631" y="23176"/>
                </a:lnTo>
                <a:lnTo>
                  <a:pt x="18778" y="21166"/>
                </a:lnTo>
                <a:lnTo>
                  <a:pt x="17256" y="19826"/>
                </a:lnTo>
                <a:lnTo>
                  <a:pt x="15289" y="18932"/>
                </a:lnTo>
                <a:lnTo>
                  <a:pt x="8896" y="17250"/>
                </a:lnTo>
                <a:lnTo>
                  <a:pt x="8505" y="26436"/>
                </a:lnTo>
                <a:lnTo>
                  <a:pt x="8498" y="97155"/>
                </a:lnTo>
                <a:lnTo>
                  <a:pt x="5959" y="105410"/>
                </a:lnTo>
                <a:lnTo>
                  <a:pt x="2607" y="114477"/>
                </a:lnTo>
                <a:lnTo>
                  <a:pt x="1117" y="121681"/>
                </a:lnTo>
                <a:lnTo>
                  <a:pt x="279" y="131092"/>
                </a:lnTo>
                <a:lnTo>
                  <a:pt x="31" y="139913"/>
                </a:lnTo>
                <a:lnTo>
                  <a:pt x="948" y="141853"/>
                </a:lnTo>
                <a:lnTo>
                  <a:pt x="2513" y="143146"/>
                </a:lnTo>
                <a:lnTo>
                  <a:pt x="4508" y="144008"/>
                </a:lnTo>
                <a:lnTo>
                  <a:pt x="5838" y="145535"/>
                </a:lnTo>
                <a:lnTo>
                  <a:pt x="6725" y="147506"/>
                </a:lnTo>
                <a:lnTo>
                  <a:pt x="7317" y="149772"/>
                </a:lnTo>
                <a:lnTo>
                  <a:pt x="6758" y="151283"/>
                </a:lnTo>
                <a:lnTo>
                  <a:pt x="5433" y="152291"/>
                </a:lnTo>
                <a:lnTo>
                  <a:pt x="3597" y="152962"/>
                </a:lnTo>
                <a:lnTo>
                  <a:pt x="2374" y="154362"/>
                </a:lnTo>
                <a:lnTo>
                  <a:pt x="1558" y="156248"/>
                </a:lnTo>
                <a:lnTo>
                  <a:pt x="22" y="162489"/>
                </a:lnTo>
                <a:lnTo>
                  <a:pt x="4884" y="162801"/>
                </a:lnTo>
                <a:lnTo>
                  <a:pt x="0" y="162877"/>
                </a:lnTo>
                <a:lnTo>
                  <a:pt x="4499" y="158326"/>
                </a:lnTo>
                <a:lnTo>
                  <a:pt x="6784" y="156986"/>
                </a:lnTo>
                <a:lnTo>
                  <a:pt x="11864" y="155497"/>
                </a:lnTo>
                <a:lnTo>
                  <a:pt x="17297" y="154835"/>
                </a:lnTo>
                <a:lnTo>
                  <a:pt x="20079" y="154658"/>
                </a:lnTo>
                <a:lnTo>
                  <a:pt x="23839" y="153588"/>
                </a:lnTo>
                <a:lnTo>
                  <a:pt x="28251" y="151922"/>
                </a:lnTo>
                <a:lnTo>
                  <a:pt x="33096" y="149859"/>
                </a:lnTo>
                <a:lnTo>
                  <a:pt x="41021" y="145026"/>
                </a:lnTo>
                <a:lnTo>
                  <a:pt x="44467" y="142404"/>
                </a:lnTo>
                <a:lnTo>
                  <a:pt x="50837" y="139491"/>
                </a:lnTo>
                <a:lnTo>
                  <a:pt x="58748" y="137243"/>
                </a:lnTo>
                <a:lnTo>
                  <a:pt x="71789" y="133070"/>
                </a:lnTo>
                <a:lnTo>
                  <a:pt x="77362" y="131576"/>
                </a:lnTo>
                <a:lnTo>
                  <a:pt x="82030" y="130580"/>
                </a:lnTo>
                <a:lnTo>
                  <a:pt x="86095" y="129916"/>
                </a:lnTo>
                <a:lnTo>
                  <a:pt x="90710" y="129473"/>
                </a:lnTo>
                <a:lnTo>
                  <a:pt x="95691" y="129178"/>
                </a:lnTo>
                <a:lnTo>
                  <a:pt x="106306" y="128850"/>
                </a:lnTo>
                <a:lnTo>
                  <a:pt x="135062" y="128611"/>
                </a:lnTo>
                <a:lnTo>
                  <a:pt x="167688" y="128590"/>
                </a:lnTo>
                <a:lnTo>
                  <a:pt x="172727" y="129542"/>
                </a:lnTo>
                <a:lnTo>
                  <a:pt x="177039" y="131129"/>
                </a:lnTo>
                <a:lnTo>
                  <a:pt x="190199" y="137913"/>
                </a:lnTo>
                <a:lnTo>
                  <a:pt x="195355" y="140520"/>
                </a:lnTo>
                <a:lnTo>
                  <a:pt x="199744" y="143210"/>
                </a:lnTo>
                <a:lnTo>
                  <a:pt x="207162" y="148739"/>
                </a:lnTo>
                <a:lnTo>
                  <a:pt x="213633" y="151831"/>
                </a:lnTo>
                <a:lnTo>
                  <a:pt x="220637" y="154158"/>
                </a:lnTo>
                <a:lnTo>
                  <a:pt x="225172" y="156112"/>
                </a:lnTo>
                <a:lnTo>
                  <a:pt x="230100" y="158367"/>
                </a:lnTo>
                <a:lnTo>
                  <a:pt x="233385" y="160823"/>
                </a:lnTo>
                <a:lnTo>
                  <a:pt x="235576" y="163413"/>
                </a:lnTo>
                <a:lnTo>
                  <a:pt x="238961" y="168830"/>
                </a:lnTo>
                <a:lnTo>
                  <a:pt x="243642" y="174413"/>
                </a:lnTo>
                <a:lnTo>
                  <a:pt x="245271" y="178188"/>
                </a:lnTo>
                <a:lnTo>
                  <a:pt x="247081" y="187462"/>
                </a:lnTo>
                <a:lnTo>
                  <a:pt x="250425" y="195394"/>
                </a:lnTo>
                <a:lnTo>
                  <a:pt x="254134" y="202094"/>
                </a:lnTo>
                <a:lnTo>
                  <a:pt x="255782" y="208247"/>
                </a:lnTo>
                <a:lnTo>
                  <a:pt x="256710" y="217066"/>
                </a:lnTo>
                <a:lnTo>
                  <a:pt x="256986" y="225712"/>
                </a:lnTo>
                <a:lnTo>
                  <a:pt x="257067" y="234306"/>
                </a:lnTo>
                <a:lnTo>
                  <a:pt x="256126" y="237166"/>
                </a:lnTo>
                <a:lnTo>
                  <a:pt x="252540" y="242885"/>
                </a:lnTo>
                <a:lnTo>
                  <a:pt x="245166" y="251459"/>
                </a:lnTo>
                <a:lnTo>
                  <a:pt x="239732" y="257175"/>
                </a:lnTo>
                <a:lnTo>
                  <a:pt x="228482" y="268605"/>
                </a:lnTo>
                <a:lnTo>
                  <a:pt x="224686" y="271462"/>
                </a:lnTo>
                <a:lnTo>
                  <a:pt x="220251" y="274320"/>
                </a:lnTo>
                <a:lnTo>
                  <a:pt x="215390" y="277177"/>
                </a:lnTo>
                <a:lnTo>
                  <a:pt x="207447" y="282893"/>
                </a:lnTo>
                <a:lnTo>
                  <a:pt x="203996" y="285750"/>
                </a:lnTo>
                <a:lnTo>
                  <a:pt x="199790" y="287655"/>
                </a:lnTo>
                <a:lnTo>
                  <a:pt x="195082" y="288925"/>
                </a:lnTo>
                <a:lnTo>
                  <a:pt x="190037" y="289772"/>
                </a:lnTo>
                <a:lnTo>
                  <a:pt x="185722" y="291289"/>
                </a:lnTo>
                <a:lnTo>
                  <a:pt x="178387" y="295514"/>
                </a:lnTo>
                <a:lnTo>
                  <a:pt x="174145" y="297022"/>
                </a:lnTo>
                <a:lnTo>
                  <a:pt x="169412" y="298027"/>
                </a:lnTo>
                <a:lnTo>
                  <a:pt x="164352" y="298697"/>
                </a:lnTo>
                <a:lnTo>
                  <a:pt x="159073" y="300096"/>
                </a:lnTo>
                <a:lnTo>
                  <a:pt x="153649" y="301982"/>
                </a:lnTo>
                <a:lnTo>
                  <a:pt x="148128" y="304191"/>
                </a:lnTo>
                <a:lnTo>
                  <a:pt x="142542" y="305664"/>
                </a:lnTo>
                <a:lnTo>
                  <a:pt x="136914" y="306646"/>
                </a:lnTo>
                <a:lnTo>
                  <a:pt x="131256" y="307301"/>
                </a:lnTo>
                <a:lnTo>
                  <a:pt x="126532" y="307737"/>
                </a:lnTo>
                <a:lnTo>
                  <a:pt x="118743" y="308222"/>
                </a:lnTo>
                <a:lnTo>
                  <a:pt x="107026" y="308438"/>
                </a:lnTo>
                <a:lnTo>
                  <a:pt x="58489" y="308607"/>
                </a:lnTo>
                <a:lnTo>
                  <a:pt x="55161" y="307656"/>
                </a:lnTo>
                <a:lnTo>
                  <a:pt x="48922" y="304058"/>
                </a:lnTo>
                <a:lnTo>
                  <a:pt x="42975" y="301825"/>
                </a:lnTo>
                <a:lnTo>
                  <a:pt x="35946" y="300391"/>
                </a:lnTo>
                <a:lnTo>
                  <a:pt x="28666" y="294216"/>
                </a:lnTo>
                <a:lnTo>
                  <a:pt x="25643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85"/>
          <p:cNvSpPr/>
          <p:nvPr/>
        </p:nvSpPr>
        <p:spPr>
          <a:xfrm>
            <a:off x="4572000" y="107156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13018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5922" y="4551"/>
                </a:lnTo>
                <a:lnTo>
                  <a:pt x="17282" y="5891"/>
                </a:lnTo>
                <a:lnTo>
                  <a:pt x="19141" y="6785"/>
                </a:lnTo>
                <a:lnTo>
                  <a:pt x="21333" y="7381"/>
                </a:lnTo>
                <a:lnTo>
                  <a:pt x="23747" y="7778"/>
                </a:lnTo>
                <a:lnTo>
                  <a:pt x="28969" y="8219"/>
                </a:lnTo>
                <a:lnTo>
                  <a:pt x="37005" y="8416"/>
                </a:lnTo>
                <a:lnTo>
                  <a:pt x="182483" y="8573"/>
                </a:lnTo>
                <a:lnTo>
                  <a:pt x="185472" y="9525"/>
                </a:lnTo>
                <a:lnTo>
                  <a:pt x="188418" y="11113"/>
                </a:lnTo>
                <a:lnTo>
                  <a:pt x="191335" y="13123"/>
                </a:lnTo>
                <a:lnTo>
                  <a:pt x="194231" y="14464"/>
                </a:lnTo>
                <a:lnTo>
                  <a:pt x="197115" y="15358"/>
                </a:lnTo>
                <a:lnTo>
                  <a:pt x="199990" y="15953"/>
                </a:lnTo>
                <a:lnTo>
                  <a:pt x="202859" y="16351"/>
                </a:lnTo>
                <a:lnTo>
                  <a:pt x="208587" y="16792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86"/>
          <p:cNvSpPr/>
          <p:nvPr/>
        </p:nvSpPr>
        <p:spPr>
          <a:xfrm>
            <a:off x="4537709" y="1157287"/>
            <a:ext cx="248604" cy="51436"/>
          </a:xfrm>
          <a:custGeom>
            <a:avLst/>
            <a:gdLst/>
            <a:ahLst/>
            <a:cxnLst/>
            <a:rect l="0" t="0" r="0" b="0"/>
            <a:pathLst>
              <a:path w="248604" h="51436">
                <a:moveTo>
                  <a:pt x="0" y="51435"/>
                </a:moveTo>
                <a:lnTo>
                  <a:pt x="21313" y="51435"/>
                </a:lnTo>
                <a:lnTo>
                  <a:pt x="23733" y="49530"/>
                </a:lnTo>
                <a:lnTo>
                  <a:pt x="26300" y="46355"/>
                </a:lnTo>
                <a:lnTo>
                  <a:pt x="28964" y="42333"/>
                </a:lnTo>
                <a:lnTo>
                  <a:pt x="32644" y="39652"/>
                </a:lnTo>
                <a:lnTo>
                  <a:pt x="37003" y="37865"/>
                </a:lnTo>
                <a:lnTo>
                  <a:pt x="41814" y="36673"/>
                </a:lnTo>
                <a:lnTo>
                  <a:pt x="45974" y="35879"/>
                </a:lnTo>
                <a:lnTo>
                  <a:pt x="53135" y="34996"/>
                </a:lnTo>
                <a:lnTo>
                  <a:pt x="57331" y="34761"/>
                </a:lnTo>
                <a:lnTo>
                  <a:pt x="67073" y="34499"/>
                </a:lnTo>
                <a:lnTo>
                  <a:pt x="71386" y="33477"/>
                </a:lnTo>
                <a:lnTo>
                  <a:pt x="75213" y="31843"/>
                </a:lnTo>
                <a:lnTo>
                  <a:pt x="78717" y="29801"/>
                </a:lnTo>
                <a:lnTo>
                  <a:pt x="82958" y="28440"/>
                </a:lnTo>
                <a:lnTo>
                  <a:pt x="87691" y="27532"/>
                </a:lnTo>
                <a:lnTo>
                  <a:pt x="92751" y="26928"/>
                </a:lnTo>
                <a:lnTo>
                  <a:pt x="98029" y="26524"/>
                </a:lnTo>
                <a:lnTo>
                  <a:pt x="103453" y="26255"/>
                </a:lnTo>
                <a:lnTo>
                  <a:pt x="117648" y="25877"/>
                </a:lnTo>
                <a:lnTo>
                  <a:pt x="121295" y="25824"/>
                </a:lnTo>
                <a:lnTo>
                  <a:pt x="125631" y="24836"/>
                </a:lnTo>
                <a:lnTo>
                  <a:pt x="130426" y="23225"/>
                </a:lnTo>
                <a:lnTo>
                  <a:pt x="135529" y="21198"/>
                </a:lnTo>
                <a:lnTo>
                  <a:pt x="139883" y="19847"/>
                </a:lnTo>
                <a:lnTo>
                  <a:pt x="147260" y="18346"/>
                </a:lnTo>
                <a:lnTo>
                  <a:pt x="153714" y="17679"/>
                </a:lnTo>
                <a:lnTo>
                  <a:pt x="160710" y="17382"/>
                </a:lnTo>
                <a:lnTo>
                  <a:pt x="170170" y="17250"/>
                </a:lnTo>
                <a:lnTo>
                  <a:pt x="174407" y="16263"/>
                </a:lnTo>
                <a:lnTo>
                  <a:pt x="178184" y="14652"/>
                </a:lnTo>
                <a:lnTo>
                  <a:pt x="181654" y="12625"/>
                </a:lnTo>
                <a:lnTo>
                  <a:pt x="184920" y="11274"/>
                </a:lnTo>
                <a:lnTo>
                  <a:pt x="191090" y="9773"/>
                </a:lnTo>
                <a:lnTo>
                  <a:pt x="197006" y="9106"/>
                </a:lnTo>
                <a:lnTo>
                  <a:pt x="202812" y="8810"/>
                </a:lnTo>
                <a:lnTo>
                  <a:pt x="208566" y="8678"/>
                </a:lnTo>
                <a:lnTo>
                  <a:pt x="211434" y="7690"/>
                </a:lnTo>
                <a:lnTo>
                  <a:pt x="214299" y="6079"/>
                </a:lnTo>
                <a:lnTo>
                  <a:pt x="217162" y="4053"/>
                </a:lnTo>
                <a:lnTo>
                  <a:pt x="220974" y="2702"/>
                </a:lnTo>
                <a:lnTo>
                  <a:pt x="225421" y="1801"/>
                </a:lnTo>
                <a:lnTo>
                  <a:pt x="237145" y="356"/>
                </a:lnTo>
                <a:lnTo>
                  <a:pt x="241288" y="15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87"/>
          <p:cNvSpPr/>
          <p:nvPr/>
        </p:nvSpPr>
        <p:spPr>
          <a:xfrm>
            <a:off x="5266372" y="960119"/>
            <a:ext cx="197169" cy="205742"/>
          </a:xfrm>
          <a:custGeom>
            <a:avLst/>
            <a:gdLst/>
            <a:ahLst/>
            <a:cxnLst/>
            <a:rect l="0" t="0" r="0" b="0"/>
            <a:pathLst>
              <a:path w="197169" h="205742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4551" y="20400"/>
                </a:lnTo>
                <a:lnTo>
                  <a:pt x="9325" y="25895"/>
                </a:lnTo>
                <a:lnTo>
                  <a:pt x="11932" y="28693"/>
                </a:lnTo>
                <a:lnTo>
                  <a:pt x="14622" y="30559"/>
                </a:lnTo>
                <a:lnTo>
                  <a:pt x="20151" y="32632"/>
                </a:lnTo>
                <a:lnTo>
                  <a:pt x="25784" y="36094"/>
                </a:lnTo>
                <a:lnTo>
                  <a:pt x="28619" y="38350"/>
                </a:lnTo>
                <a:lnTo>
                  <a:pt x="30509" y="40807"/>
                </a:lnTo>
                <a:lnTo>
                  <a:pt x="31770" y="43397"/>
                </a:lnTo>
                <a:lnTo>
                  <a:pt x="32610" y="46077"/>
                </a:lnTo>
                <a:lnTo>
                  <a:pt x="36083" y="51594"/>
                </a:lnTo>
                <a:lnTo>
                  <a:pt x="38343" y="54399"/>
                </a:lnTo>
                <a:lnTo>
                  <a:pt x="40802" y="58173"/>
                </a:lnTo>
                <a:lnTo>
                  <a:pt x="43394" y="62595"/>
                </a:lnTo>
                <a:lnTo>
                  <a:pt x="46075" y="67448"/>
                </a:lnTo>
                <a:lnTo>
                  <a:pt x="49767" y="71635"/>
                </a:lnTo>
                <a:lnTo>
                  <a:pt x="54133" y="75380"/>
                </a:lnTo>
                <a:lnTo>
                  <a:pt x="58949" y="78828"/>
                </a:lnTo>
                <a:lnTo>
                  <a:pt x="63111" y="83032"/>
                </a:lnTo>
                <a:lnTo>
                  <a:pt x="66839" y="87740"/>
                </a:lnTo>
                <a:lnTo>
                  <a:pt x="70277" y="92784"/>
                </a:lnTo>
                <a:lnTo>
                  <a:pt x="73521" y="97098"/>
                </a:lnTo>
                <a:lnTo>
                  <a:pt x="76637" y="100927"/>
                </a:lnTo>
                <a:lnTo>
                  <a:pt x="79666" y="104433"/>
                </a:lnTo>
                <a:lnTo>
                  <a:pt x="82639" y="107722"/>
                </a:lnTo>
                <a:lnTo>
                  <a:pt x="88481" y="113917"/>
                </a:lnTo>
                <a:lnTo>
                  <a:pt x="105719" y="131412"/>
                </a:lnTo>
                <a:lnTo>
                  <a:pt x="114298" y="140008"/>
                </a:lnTo>
                <a:lnTo>
                  <a:pt x="116203" y="142869"/>
                </a:lnTo>
                <a:lnTo>
                  <a:pt x="118321" y="148588"/>
                </a:lnTo>
                <a:lnTo>
                  <a:pt x="120791" y="151446"/>
                </a:lnTo>
                <a:lnTo>
                  <a:pt x="124342" y="154304"/>
                </a:lnTo>
                <a:lnTo>
                  <a:pt x="128615" y="157162"/>
                </a:lnTo>
                <a:lnTo>
                  <a:pt x="132416" y="160020"/>
                </a:lnTo>
                <a:lnTo>
                  <a:pt x="135902" y="162878"/>
                </a:lnTo>
                <a:lnTo>
                  <a:pt x="143791" y="169757"/>
                </a:lnTo>
                <a:lnTo>
                  <a:pt x="149708" y="175500"/>
                </a:lnTo>
                <a:lnTo>
                  <a:pt x="157494" y="183234"/>
                </a:lnTo>
                <a:lnTo>
                  <a:pt x="160241" y="185021"/>
                </a:lnTo>
                <a:lnTo>
                  <a:pt x="165833" y="187007"/>
                </a:lnTo>
                <a:lnTo>
                  <a:pt x="167706" y="188489"/>
                </a:lnTo>
                <a:lnTo>
                  <a:pt x="168954" y="190429"/>
                </a:lnTo>
                <a:lnTo>
                  <a:pt x="169786" y="192676"/>
                </a:lnTo>
                <a:lnTo>
                  <a:pt x="171293" y="194173"/>
                </a:lnTo>
                <a:lnTo>
                  <a:pt x="173251" y="195171"/>
                </a:lnTo>
                <a:lnTo>
                  <a:pt x="178685" y="196774"/>
                </a:lnTo>
                <a:lnTo>
                  <a:pt x="184177" y="201602"/>
                </a:lnTo>
                <a:lnTo>
                  <a:pt x="188207" y="205377"/>
                </a:lnTo>
                <a:lnTo>
                  <a:pt x="193031" y="205633"/>
                </a:lnTo>
                <a:lnTo>
                  <a:pt x="197168" y="205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88"/>
          <p:cNvSpPr/>
          <p:nvPr/>
        </p:nvSpPr>
        <p:spPr>
          <a:xfrm>
            <a:off x="5257800" y="951547"/>
            <a:ext cx="197168" cy="231459"/>
          </a:xfrm>
          <a:custGeom>
            <a:avLst/>
            <a:gdLst/>
            <a:ahLst/>
            <a:cxnLst/>
            <a:rect l="0" t="0" r="0" b="0"/>
            <a:pathLst>
              <a:path w="197168" h="231459">
                <a:moveTo>
                  <a:pt x="197167" y="0"/>
                </a:moveTo>
                <a:lnTo>
                  <a:pt x="197167" y="11932"/>
                </a:lnTo>
                <a:lnTo>
                  <a:pt x="196215" y="14622"/>
                </a:lnTo>
                <a:lnTo>
                  <a:pt x="192616" y="20151"/>
                </a:lnTo>
                <a:lnTo>
                  <a:pt x="187842" y="25784"/>
                </a:lnTo>
                <a:lnTo>
                  <a:pt x="182545" y="31462"/>
                </a:lnTo>
                <a:lnTo>
                  <a:pt x="177016" y="37161"/>
                </a:lnTo>
                <a:lnTo>
                  <a:pt x="175161" y="40014"/>
                </a:lnTo>
                <a:lnTo>
                  <a:pt x="173099" y="45724"/>
                </a:lnTo>
                <a:lnTo>
                  <a:pt x="171596" y="49533"/>
                </a:lnTo>
                <a:lnTo>
                  <a:pt x="169643" y="53977"/>
                </a:lnTo>
                <a:lnTo>
                  <a:pt x="167388" y="58845"/>
                </a:lnTo>
                <a:lnTo>
                  <a:pt x="163979" y="63042"/>
                </a:lnTo>
                <a:lnTo>
                  <a:pt x="159801" y="66793"/>
                </a:lnTo>
                <a:lnTo>
                  <a:pt x="155112" y="70246"/>
                </a:lnTo>
                <a:lnTo>
                  <a:pt x="151033" y="74453"/>
                </a:lnTo>
                <a:lnTo>
                  <a:pt x="147361" y="79163"/>
                </a:lnTo>
                <a:lnTo>
                  <a:pt x="143960" y="84208"/>
                </a:lnTo>
                <a:lnTo>
                  <a:pt x="139788" y="89476"/>
                </a:lnTo>
                <a:lnTo>
                  <a:pt x="135102" y="94893"/>
                </a:lnTo>
                <a:lnTo>
                  <a:pt x="130073" y="100410"/>
                </a:lnTo>
                <a:lnTo>
                  <a:pt x="125767" y="105992"/>
                </a:lnTo>
                <a:lnTo>
                  <a:pt x="121945" y="111619"/>
                </a:lnTo>
                <a:lnTo>
                  <a:pt x="118444" y="117275"/>
                </a:lnTo>
                <a:lnTo>
                  <a:pt x="114205" y="121999"/>
                </a:lnTo>
                <a:lnTo>
                  <a:pt x="109474" y="126100"/>
                </a:lnTo>
                <a:lnTo>
                  <a:pt x="104415" y="129787"/>
                </a:lnTo>
                <a:lnTo>
                  <a:pt x="99137" y="134149"/>
                </a:lnTo>
                <a:lnTo>
                  <a:pt x="93714" y="138963"/>
                </a:lnTo>
                <a:lnTo>
                  <a:pt x="82608" y="149391"/>
                </a:lnTo>
                <a:lnTo>
                  <a:pt x="71322" y="160376"/>
                </a:lnTo>
                <a:lnTo>
                  <a:pt x="66598" y="165972"/>
                </a:lnTo>
                <a:lnTo>
                  <a:pt x="62496" y="171608"/>
                </a:lnTo>
                <a:lnTo>
                  <a:pt x="58809" y="177271"/>
                </a:lnTo>
                <a:lnTo>
                  <a:pt x="55398" y="181998"/>
                </a:lnTo>
                <a:lnTo>
                  <a:pt x="52172" y="186102"/>
                </a:lnTo>
                <a:lnTo>
                  <a:pt x="46047" y="193202"/>
                </a:lnTo>
                <a:lnTo>
                  <a:pt x="40150" y="199533"/>
                </a:lnTo>
                <a:lnTo>
                  <a:pt x="28603" y="211358"/>
                </a:lnTo>
                <a:lnTo>
                  <a:pt x="22872" y="217127"/>
                </a:lnTo>
                <a:lnTo>
                  <a:pt x="20011" y="219046"/>
                </a:lnTo>
                <a:lnTo>
                  <a:pt x="14291" y="221179"/>
                </a:lnTo>
                <a:lnTo>
                  <a:pt x="12385" y="222700"/>
                </a:lnTo>
                <a:lnTo>
                  <a:pt x="11114" y="224667"/>
                </a:lnTo>
                <a:lnTo>
                  <a:pt x="10267" y="226930"/>
                </a:lnTo>
                <a:lnTo>
                  <a:pt x="8749" y="228439"/>
                </a:lnTo>
                <a:lnTo>
                  <a:pt x="6785" y="229445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89"/>
          <p:cNvSpPr/>
          <p:nvPr/>
        </p:nvSpPr>
        <p:spPr>
          <a:xfrm>
            <a:off x="5549265" y="1054417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8730" y="9290"/>
                </a:lnTo>
                <a:lnTo>
                  <a:pt x="10583" y="10956"/>
                </a:lnTo>
                <a:lnTo>
                  <a:pt x="12770" y="13019"/>
                </a:lnTo>
                <a:lnTo>
                  <a:pt x="16133" y="14394"/>
                </a:lnTo>
                <a:lnTo>
                  <a:pt x="20280" y="15311"/>
                </a:lnTo>
                <a:lnTo>
                  <a:pt x="24950" y="15922"/>
                </a:lnTo>
                <a:lnTo>
                  <a:pt x="29015" y="16330"/>
                </a:lnTo>
                <a:lnTo>
                  <a:pt x="36073" y="16783"/>
                </a:lnTo>
                <a:lnTo>
                  <a:pt x="44924" y="16984"/>
                </a:lnTo>
                <a:lnTo>
                  <a:pt x="265747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90"/>
          <p:cNvSpPr/>
          <p:nvPr/>
        </p:nvSpPr>
        <p:spPr>
          <a:xfrm>
            <a:off x="5677852" y="942975"/>
            <a:ext cx="51436" cy="214278"/>
          </a:xfrm>
          <a:custGeom>
            <a:avLst/>
            <a:gdLst/>
            <a:ahLst/>
            <a:cxnLst/>
            <a:rect l="0" t="0" r="0" b="0"/>
            <a:pathLst>
              <a:path w="51436" h="214278">
                <a:moveTo>
                  <a:pt x="0" y="0"/>
                </a:moveTo>
                <a:lnTo>
                  <a:pt x="0" y="84284"/>
                </a:lnTo>
                <a:lnTo>
                  <a:pt x="953" y="88574"/>
                </a:lnTo>
                <a:lnTo>
                  <a:pt x="2540" y="92387"/>
                </a:lnTo>
                <a:lnTo>
                  <a:pt x="4551" y="95881"/>
                </a:lnTo>
                <a:lnTo>
                  <a:pt x="5892" y="100115"/>
                </a:lnTo>
                <a:lnTo>
                  <a:pt x="6785" y="104843"/>
                </a:lnTo>
                <a:lnTo>
                  <a:pt x="7381" y="109900"/>
                </a:lnTo>
                <a:lnTo>
                  <a:pt x="7778" y="114224"/>
                </a:lnTo>
                <a:lnTo>
                  <a:pt x="8043" y="118059"/>
                </a:lnTo>
                <a:lnTo>
                  <a:pt x="8219" y="121569"/>
                </a:lnTo>
                <a:lnTo>
                  <a:pt x="9290" y="125813"/>
                </a:lnTo>
                <a:lnTo>
                  <a:pt x="10956" y="130548"/>
                </a:lnTo>
                <a:lnTo>
                  <a:pt x="13019" y="135609"/>
                </a:lnTo>
                <a:lnTo>
                  <a:pt x="15347" y="139936"/>
                </a:lnTo>
                <a:lnTo>
                  <a:pt x="17851" y="143773"/>
                </a:lnTo>
                <a:lnTo>
                  <a:pt x="20473" y="147284"/>
                </a:lnTo>
                <a:lnTo>
                  <a:pt x="22221" y="151529"/>
                </a:lnTo>
                <a:lnTo>
                  <a:pt x="23387" y="156264"/>
                </a:lnTo>
                <a:lnTo>
                  <a:pt x="24164" y="161326"/>
                </a:lnTo>
                <a:lnTo>
                  <a:pt x="25634" y="165653"/>
                </a:lnTo>
                <a:lnTo>
                  <a:pt x="27567" y="169490"/>
                </a:lnTo>
                <a:lnTo>
                  <a:pt x="29808" y="173001"/>
                </a:lnTo>
                <a:lnTo>
                  <a:pt x="31302" y="176294"/>
                </a:lnTo>
                <a:lnTo>
                  <a:pt x="32298" y="179442"/>
                </a:lnTo>
                <a:lnTo>
                  <a:pt x="32962" y="182493"/>
                </a:lnTo>
                <a:lnTo>
                  <a:pt x="34357" y="185479"/>
                </a:lnTo>
                <a:lnTo>
                  <a:pt x="36240" y="188422"/>
                </a:lnTo>
                <a:lnTo>
                  <a:pt x="38447" y="191337"/>
                </a:lnTo>
                <a:lnTo>
                  <a:pt x="39919" y="194233"/>
                </a:lnTo>
                <a:lnTo>
                  <a:pt x="40900" y="197116"/>
                </a:lnTo>
                <a:lnTo>
                  <a:pt x="42475" y="204036"/>
                </a:lnTo>
                <a:lnTo>
                  <a:pt x="43557" y="205556"/>
                </a:lnTo>
                <a:lnTo>
                  <a:pt x="45230" y="207522"/>
                </a:lnTo>
                <a:lnTo>
                  <a:pt x="51403" y="214277"/>
                </a:lnTo>
                <a:lnTo>
                  <a:pt x="51435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91"/>
          <p:cNvSpPr/>
          <p:nvPr/>
        </p:nvSpPr>
        <p:spPr>
          <a:xfrm>
            <a:off x="5943600" y="848677"/>
            <a:ext cx="41567" cy="308611"/>
          </a:xfrm>
          <a:custGeom>
            <a:avLst/>
            <a:gdLst/>
            <a:ahLst/>
            <a:cxnLst/>
            <a:rect l="0" t="0" r="0" b="0"/>
            <a:pathLst>
              <a:path w="41567" h="308611">
                <a:moveTo>
                  <a:pt x="0" y="0"/>
                </a:moveTo>
                <a:lnTo>
                  <a:pt x="0" y="15600"/>
                </a:lnTo>
                <a:lnTo>
                  <a:pt x="952" y="17068"/>
                </a:lnTo>
                <a:lnTo>
                  <a:pt x="2540" y="18999"/>
                </a:lnTo>
                <a:lnTo>
                  <a:pt x="4550" y="21238"/>
                </a:lnTo>
                <a:lnTo>
                  <a:pt x="5891" y="24636"/>
                </a:lnTo>
                <a:lnTo>
                  <a:pt x="6785" y="28807"/>
                </a:lnTo>
                <a:lnTo>
                  <a:pt x="7778" y="37568"/>
                </a:lnTo>
                <a:lnTo>
                  <a:pt x="8219" y="44637"/>
                </a:lnTo>
                <a:lnTo>
                  <a:pt x="8415" y="53494"/>
                </a:lnTo>
                <a:lnTo>
                  <a:pt x="8571" y="117273"/>
                </a:lnTo>
                <a:lnTo>
                  <a:pt x="9524" y="122949"/>
                </a:lnTo>
                <a:lnTo>
                  <a:pt x="11112" y="128639"/>
                </a:lnTo>
                <a:lnTo>
                  <a:pt x="13123" y="134337"/>
                </a:lnTo>
                <a:lnTo>
                  <a:pt x="14463" y="140040"/>
                </a:lnTo>
                <a:lnTo>
                  <a:pt x="15357" y="145748"/>
                </a:lnTo>
                <a:lnTo>
                  <a:pt x="15953" y="151458"/>
                </a:lnTo>
                <a:lnTo>
                  <a:pt x="17302" y="157169"/>
                </a:lnTo>
                <a:lnTo>
                  <a:pt x="19155" y="162882"/>
                </a:lnTo>
                <a:lnTo>
                  <a:pt x="21342" y="168596"/>
                </a:lnTo>
                <a:lnTo>
                  <a:pt x="22800" y="174310"/>
                </a:lnTo>
                <a:lnTo>
                  <a:pt x="23773" y="180024"/>
                </a:lnTo>
                <a:lnTo>
                  <a:pt x="24421" y="185738"/>
                </a:lnTo>
                <a:lnTo>
                  <a:pt x="24853" y="191453"/>
                </a:lnTo>
                <a:lnTo>
                  <a:pt x="25141" y="197168"/>
                </a:lnTo>
                <a:lnTo>
                  <a:pt x="25461" y="208598"/>
                </a:lnTo>
                <a:lnTo>
                  <a:pt x="25713" y="256422"/>
                </a:lnTo>
                <a:lnTo>
                  <a:pt x="25717" y="288567"/>
                </a:lnTo>
                <a:lnTo>
                  <a:pt x="26670" y="290486"/>
                </a:lnTo>
                <a:lnTo>
                  <a:pt x="28257" y="292717"/>
                </a:lnTo>
                <a:lnTo>
                  <a:pt x="33098" y="298591"/>
                </a:lnTo>
                <a:lnTo>
                  <a:pt x="34447" y="299073"/>
                </a:lnTo>
                <a:lnTo>
                  <a:pt x="36300" y="299395"/>
                </a:lnTo>
                <a:lnTo>
                  <a:pt x="38487" y="299609"/>
                </a:lnTo>
                <a:lnTo>
                  <a:pt x="39946" y="300704"/>
                </a:lnTo>
                <a:lnTo>
                  <a:pt x="40918" y="302387"/>
                </a:lnTo>
                <a:lnTo>
                  <a:pt x="41566" y="304462"/>
                </a:lnTo>
                <a:lnTo>
                  <a:pt x="41045" y="305844"/>
                </a:lnTo>
                <a:lnTo>
                  <a:pt x="39746" y="306766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92"/>
          <p:cNvSpPr/>
          <p:nvPr/>
        </p:nvSpPr>
        <p:spPr>
          <a:xfrm>
            <a:off x="5257800" y="1243012"/>
            <a:ext cx="840105" cy="34291"/>
          </a:xfrm>
          <a:custGeom>
            <a:avLst/>
            <a:gdLst/>
            <a:ahLst/>
            <a:cxnLst/>
            <a:rect l="0" t="0" r="0" b="0"/>
            <a:pathLst>
              <a:path w="840105" h="34291">
                <a:moveTo>
                  <a:pt x="0" y="34290"/>
                </a:moveTo>
                <a:lnTo>
                  <a:pt x="0" y="29739"/>
                </a:lnTo>
                <a:lnTo>
                  <a:pt x="952" y="28399"/>
                </a:lnTo>
                <a:lnTo>
                  <a:pt x="2540" y="27505"/>
                </a:lnTo>
                <a:lnTo>
                  <a:pt x="7380" y="26071"/>
                </a:lnTo>
                <a:lnTo>
                  <a:pt x="27780" y="25749"/>
                </a:lnTo>
                <a:lnTo>
                  <a:pt x="31855" y="24786"/>
                </a:lnTo>
                <a:lnTo>
                  <a:pt x="36477" y="23191"/>
                </a:lnTo>
                <a:lnTo>
                  <a:pt x="41462" y="21176"/>
                </a:lnTo>
                <a:lnTo>
                  <a:pt x="45739" y="19832"/>
                </a:lnTo>
                <a:lnTo>
                  <a:pt x="49543" y="18937"/>
                </a:lnTo>
                <a:lnTo>
                  <a:pt x="57261" y="17941"/>
                </a:lnTo>
                <a:lnTo>
                  <a:pt x="80279" y="17302"/>
                </a:lnTo>
                <a:lnTo>
                  <a:pt x="354450" y="17145"/>
                </a:lnTo>
                <a:lnTo>
                  <a:pt x="365840" y="16193"/>
                </a:lnTo>
                <a:lnTo>
                  <a:pt x="377243" y="14605"/>
                </a:lnTo>
                <a:lnTo>
                  <a:pt x="388655" y="12594"/>
                </a:lnTo>
                <a:lnTo>
                  <a:pt x="400073" y="11254"/>
                </a:lnTo>
                <a:lnTo>
                  <a:pt x="411495" y="10360"/>
                </a:lnTo>
                <a:lnTo>
                  <a:pt x="434347" y="9367"/>
                </a:lnTo>
                <a:lnTo>
                  <a:pt x="469584" y="8808"/>
                </a:lnTo>
                <a:lnTo>
                  <a:pt x="496041" y="8677"/>
                </a:lnTo>
                <a:lnTo>
                  <a:pt x="508812" y="7690"/>
                </a:lnTo>
                <a:lnTo>
                  <a:pt x="521135" y="6079"/>
                </a:lnTo>
                <a:lnTo>
                  <a:pt x="533161" y="4053"/>
                </a:lnTo>
                <a:lnTo>
                  <a:pt x="544988" y="2702"/>
                </a:lnTo>
                <a:lnTo>
                  <a:pt x="556683" y="1801"/>
                </a:lnTo>
                <a:lnTo>
                  <a:pt x="580790" y="801"/>
                </a:lnTo>
                <a:lnTo>
                  <a:pt x="629991" y="158"/>
                </a:lnTo>
                <a:lnTo>
                  <a:pt x="832649" y="0"/>
                </a:lnTo>
                <a:lnTo>
                  <a:pt x="835134" y="953"/>
                </a:lnTo>
                <a:lnTo>
                  <a:pt x="836791" y="2540"/>
                </a:lnTo>
                <a:lnTo>
                  <a:pt x="839450" y="7381"/>
                </a:lnTo>
                <a:lnTo>
                  <a:pt x="839668" y="8731"/>
                </a:lnTo>
                <a:lnTo>
                  <a:pt x="839814" y="10583"/>
                </a:lnTo>
                <a:lnTo>
                  <a:pt x="840104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93"/>
          <p:cNvSpPr/>
          <p:nvPr/>
        </p:nvSpPr>
        <p:spPr>
          <a:xfrm>
            <a:off x="5540800" y="1285875"/>
            <a:ext cx="222381" cy="257176"/>
          </a:xfrm>
          <a:custGeom>
            <a:avLst/>
            <a:gdLst/>
            <a:ahLst/>
            <a:cxnLst/>
            <a:rect l="0" t="0" r="0" b="0"/>
            <a:pathLst>
              <a:path w="222381" h="257176">
                <a:moveTo>
                  <a:pt x="94190" y="0"/>
                </a:moveTo>
                <a:lnTo>
                  <a:pt x="81067" y="0"/>
                </a:lnTo>
                <a:lnTo>
                  <a:pt x="79726" y="952"/>
                </a:lnTo>
                <a:lnTo>
                  <a:pt x="78832" y="2540"/>
                </a:lnTo>
                <a:lnTo>
                  <a:pt x="77398" y="7380"/>
                </a:lnTo>
                <a:lnTo>
                  <a:pt x="72598" y="12770"/>
                </a:lnTo>
                <a:lnTo>
                  <a:pt x="65144" y="20399"/>
                </a:lnTo>
                <a:lnTo>
                  <a:pt x="63396" y="23124"/>
                </a:lnTo>
                <a:lnTo>
                  <a:pt x="61453" y="28692"/>
                </a:lnTo>
                <a:lnTo>
                  <a:pt x="58050" y="34342"/>
                </a:lnTo>
                <a:lnTo>
                  <a:pt x="53363" y="40028"/>
                </a:lnTo>
                <a:lnTo>
                  <a:pt x="48104" y="45730"/>
                </a:lnTo>
                <a:lnTo>
                  <a:pt x="39789" y="54295"/>
                </a:lnTo>
                <a:lnTo>
                  <a:pt x="22743" y="71437"/>
                </a:lnTo>
                <a:lnTo>
                  <a:pt x="20841" y="75247"/>
                </a:lnTo>
                <a:lnTo>
                  <a:pt x="19573" y="79692"/>
                </a:lnTo>
                <a:lnTo>
                  <a:pt x="18728" y="84561"/>
                </a:lnTo>
                <a:lnTo>
                  <a:pt x="15249" y="92510"/>
                </a:lnTo>
                <a:lnTo>
                  <a:pt x="11479" y="99218"/>
                </a:lnTo>
                <a:lnTo>
                  <a:pt x="9804" y="105374"/>
                </a:lnTo>
                <a:lnTo>
                  <a:pt x="9358" y="109302"/>
                </a:lnTo>
                <a:lnTo>
                  <a:pt x="9060" y="113825"/>
                </a:lnTo>
                <a:lnTo>
                  <a:pt x="8862" y="118746"/>
                </a:lnTo>
                <a:lnTo>
                  <a:pt x="7777" y="122979"/>
                </a:lnTo>
                <a:lnTo>
                  <a:pt x="4031" y="130222"/>
                </a:lnTo>
                <a:lnTo>
                  <a:pt x="1732" y="136616"/>
                </a:lnTo>
                <a:lnTo>
                  <a:pt x="710" y="142633"/>
                </a:lnTo>
                <a:lnTo>
                  <a:pt x="255" y="148482"/>
                </a:lnTo>
                <a:lnTo>
                  <a:pt x="54" y="156797"/>
                </a:lnTo>
                <a:lnTo>
                  <a:pt x="0" y="161681"/>
                </a:lnTo>
                <a:lnTo>
                  <a:pt x="916" y="165890"/>
                </a:lnTo>
                <a:lnTo>
                  <a:pt x="5804" y="176364"/>
                </a:lnTo>
                <a:lnTo>
                  <a:pt x="7283" y="182524"/>
                </a:lnTo>
                <a:lnTo>
                  <a:pt x="7676" y="186452"/>
                </a:lnTo>
                <a:lnTo>
                  <a:pt x="7939" y="190976"/>
                </a:lnTo>
                <a:lnTo>
                  <a:pt x="8231" y="200131"/>
                </a:lnTo>
                <a:lnTo>
                  <a:pt x="8361" y="207374"/>
                </a:lnTo>
                <a:lnTo>
                  <a:pt x="9348" y="210639"/>
                </a:lnTo>
                <a:lnTo>
                  <a:pt x="12985" y="216807"/>
                </a:lnTo>
                <a:lnTo>
                  <a:pt x="17189" y="222637"/>
                </a:lnTo>
                <a:lnTo>
                  <a:pt x="23644" y="229373"/>
                </a:lnTo>
                <a:lnTo>
                  <a:pt x="37157" y="242989"/>
                </a:lnTo>
                <a:lnTo>
                  <a:pt x="40928" y="244860"/>
                </a:lnTo>
                <a:lnTo>
                  <a:pt x="45347" y="246107"/>
                </a:lnTo>
                <a:lnTo>
                  <a:pt x="50198" y="246939"/>
                </a:lnTo>
                <a:lnTo>
                  <a:pt x="54384" y="248446"/>
                </a:lnTo>
                <a:lnTo>
                  <a:pt x="58128" y="250403"/>
                </a:lnTo>
                <a:lnTo>
                  <a:pt x="64827" y="254165"/>
                </a:lnTo>
                <a:lnTo>
                  <a:pt x="70979" y="255837"/>
                </a:lnTo>
                <a:lnTo>
                  <a:pt x="76889" y="256580"/>
                </a:lnTo>
                <a:lnTo>
                  <a:pt x="83643" y="256910"/>
                </a:lnTo>
                <a:lnTo>
                  <a:pt x="100961" y="257122"/>
                </a:lnTo>
                <a:lnTo>
                  <a:pt x="104419" y="257140"/>
                </a:lnTo>
                <a:lnTo>
                  <a:pt x="107677" y="256199"/>
                </a:lnTo>
                <a:lnTo>
                  <a:pt x="113837" y="252613"/>
                </a:lnTo>
                <a:lnTo>
                  <a:pt x="117765" y="251276"/>
                </a:lnTo>
                <a:lnTo>
                  <a:pt x="122289" y="250385"/>
                </a:lnTo>
                <a:lnTo>
                  <a:pt x="127210" y="249791"/>
                </a:lnTo>
                <a:lnTo>
                  <a:pt x="131443" y="248442"/>
                </a:lnTo>
                <a:lnTo>
                  <a:pt x="135218" y="246590"/>
                </a:lnTo>
                <a:lnTo>
                  <a:pt x="141952" y="242945"/>
                </a:lnTo>
                <a:lnTo>
                  <a:pt x="148120" y="241326"/>
                </a:lnTo>
                <a:lnTo>
                  <a:pt x="152051" y="239941"/>
                </a:lnTo>
                <a:lnTo>
                  <a:pt x="156576" y="238065"/>
                </a:lnTo>
                <a:lnTo>
                  <a:pt x="161498" y="235863"/>
                </a:lnTo>
                <a:lnTo>
                  <a:pt x="165732" y="233442"/>
                </a:lnTo>
                <a:lnTo>
                  <a:pt x="169507" y="230875"/>
                </a:lnTo>
                <a:lnTo>
                  <a:pt x="176242" y="225483"/>
                </a:lnTo>
                <a:lnTo>
                  <a:pt x="182410" y="219912"/>
                </a:lnTo>
                <a:lnTo>
                  <a:pt x="188326" y="214261"/>
                </a:lnTo>
                <a:lnTo>
                  <a:pt x="208480" y="194307"/>
                </a:lnTo>
                <a:lnTo>
                  <a:pt x="210388" y="191450"/>
                </a:lnTo>
                <a:lnTo>
                  <a:pt x="212509" y="185736"/>
                </a:lnTo>
                <a:lnTo>
                  <a:pt x="215991" y="180022"/>
                </a:lnTo>
                <a:lnTo>
                  <a:pt x="218253" y="177164"/>
                </a:lnTo>
                <a:lnTo>
                  <a:pt x="219761" y="174307"/>
                </a:lnTo>
                <a:lnTo>
                  <a:pt x="221437" y="168592"/>
                </a:lnTo>
                <a:lnTo>
                  <a:pt x="222181" y="162877"/>
                </a:lnTo>
                <a:lnTo>
                  <a:pt x="222380" y="160020"/>
                </a:lnTo>
                <a:lnTo>
                  <a:pt x="221560" y="158115"/>
                </a:lnTo>
                <a:lnTo>
                  <a:pt x="220060" y="156844"/>
                </a:lnTo>
                <a:lnTo>
                  <a:pt x="218108" y="155998"/>
                </a:lnTo>
                <a:lnTo>
                  <a:pt x="216807" y="154481"/>
                </a:lnTo>
                <a:lnTo>
                  <a:pt x="215940" y="152517"/>
                </a:lnTo>
                <a:lnTo>
                  <a:pt x="215361" y="150255"/>
                </a:lnTo>
                <a:lnTo>
                  <a:pt x="214023" y="148748"/>
                </a:lnTo>
                <a:lnTo>
                  <a:pt x="212179" y="147742"/>
                </a:lnTo>
                <a:lnTo>
                  <a:pt x="207589" y="146626"/>
                </a:lnTo>
                <a:lnTo>
                  <a:pt x="202375" y="146129"/>
                </a:lnTo>
                <a:lnTo>
                  <a:pt x="196881" y="145909"/>
                </a:lnTo>
                <a:lnTo>
                  <a:pt x="194084" y="145850"/>
                </a:lnTo>
                <a:lnTo>
                  <a:pt x="191266" y="146763"/>
                </a:lnTo>
                <a:lnTo>
                  <a:pt x="185595" y="150318"/>
                </a:lnTo>
                <a:lnTo>
                  <a:pt x="181796" y="151647"/>
                </a:lnTo>
                <a:lnTo>
                  <a:pt x="177359" y="152533"/>
                </a:lnTo>
                <a:lnTo>
                  <a:pt x="172496" y="153123"/>
                </a:lnTo>
                <a:lnTo>
                  <a:pt x="167349" y="154470"/>
                </a:lnTo>
                <a:lnTo>
                  <a:pt x="162012" y="156320"/>
                </a:lnTo>
                <a:lnTo>
                  <a:pt x="156550" y="158505"/>
                </a:lnTo>
                <a:lnTo>
                  <a:pt x="151003" y="160915"/>
                </a:lnTo>
                <a:lnTo>
                  <a:pt x="139760" y="166132"/>
                </a:lnTo>
                <a:lnTo>
                  <a:pt x="105607" y="182914"/>
                </a:lnTo>
                <a:lnTo>
                  <a:pt x="100849" y="186713"/>
                </a:lnTo>
                <a:lnTo>
                  <a:pt x="96724" y="191150"/>
                </a:lnTo>
                <a:lnTo>
                  <a:pt x="93022" y="196013"/>
                </a:lnTo>
                <a:lnTo>
                  <a:pt x="86368" y="203957"/>
                </a:lnTo>
                <a:lnTo>
                  <a:pt x="80235" y="210662"/>
                </a:lnTo>
                <a:lnTo>
                  <a:pt x="71429" y="219792"/>
                </a:lnTo>
                <a:lnTo>
                  <a:pt x="61606" y="229733"/>
                </a:lnTo>
                <a:lnTo>
                  <a:pt x="61037" y="231260"/>
                </a:lnTo>
                <a:lnTo>
                  <a:pt x="60236" y="237960"/>
                </a:lnTo>
                <a:lnTo>
                  <a:pt x="59999" y="245026"/>
                </a:lnTo>
                <a:lnTo>
                  <a:pt x="59913" y="252682"/>
                </a:lnTo>
                <a:lnTo>
                  <a:pt x="60861" y="254179"/>
                </a:lnTo>
                <a:lnTo>
                  <a:pt x="62445" y="255178"/>
                </a:lnTo>
                <a:lnTo>
                  <a:pt x="68472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94"/>
          <p:cNvSpPr/>
          <p:nvPr/>
        </p:nvSpPr>
        <p:spPr>
          <a:xfrm>
            <a:off x="7438849" y="720090"/>
            <a:ext cx="202107" cy="231458"/>
          </a:xfrm>
          <a:custGeom>
            <a:avLst/>
            <a:gdLst/>
            <a:ahLst/>
            <a:cxnLst/>
            <a:rect l="0" t="0" r="0" b="0"/>
            <a:pathLst>
              <a:path w="202107" h="231458">
                <a:moveTo>
                  <a:pt x="4938" y="0"/>
                </a:moveTo>
                <a:lnTo>
                  <a:pt x="4938" y="45834"/>
                </a:lnTo>
                <a:lnTo>
                  <a:pt x="5891" y="48654"/>
                </a:lnTo>
                <a:lnTo>
                  <a:pt x="9489" y="54326"/>
                </a:lnTo>
                <a:lnTo>
                  <a:pt x="11723" y="60022"/>
                </a:lnTo>
                <a:lnTo>
                  <a:pt x="12717" y="65729"/>
                </a:lnTo>
                <a:lnTo>
                  <a:pt x="13158" y="71440"/>
                </a:lnTo>
                <a:lnTo>
                  <a:pt x="13354" y="77153"/>
                </a:lnTo>
                <a:lnTo>
                  <a:pt x="13464" y="88265"/>
                </a:lnTo>
                <a:lnTo>
                  <a:pt x="13510" y="122767"/>
                </a:lnTo>
                <a:lnTo>
                  <a:pt x="12558" y="125660"/>
                </a:lnTo>
                <a:lnTo>
                  <a:pt x="8959" y="131414"/>
                </a:lnTo>
                <a:lnTo>
                  <a:pt x="8572" y="134281"/>
                </a:lnTo>
                <a:lnTo>
                  <a:pt x="9266" y="137146"/>
                </a:lnTo>
                <a:lnTo>
                  <a:pt x="12672" y="144036"/>
                </a:lnTo>
                <a:lnTo>
                  <a:pt x="10598" y="150058"/>
                </a:lnTo>
                <a:lnTo>
                  <a:pt x="8711" y="154331"/>
                </a:lnTo>
                <a:lnTo>
                  <a:pt x="7453" y="158132"/>
                </a:lnTo>
                <a:lnTo>
                  <a:pt x="6057" y="164896"/>
                </a:lnTo>
                <a:lnTo>
                  <a:pt x="5159" y="171107"/>
                </a:lnTo>
                <a:lnTo>
                  <a:pt x="5003" y="177910"/>
                </a:lnTo>
                <a:lnTo>
                  <a:pt x="4939" y="201225"/>
                </a:lnTo>
                <a:lnTo>
                  <a:pt x="3986" y="202730"/>
                </a:lnTo>
                <a:lnTo>
                  <a:pt x="2399" y="203733"/>
                </a:lnTo>
                <a:lnTo>
                  <a:pt x="388" y="204402"/>
                </a:lnTo>
                <a:lnTo>
                  <a:pt x="0" y="204848"/>
                </a:lnTo>
                <a:lnTo>
                  <a:pt x="693" y="205145"/>
                </a:lnTo>
                <a:lnTo>
                  <a:pt x="4100" y="205622"/>
                </a:lnTo>
                <a:lnTo>
                  <a:pt x="4379" y="206614"/>
                </a:lnTo>
                <a:lnTo>
                  <a:pt x="4689" y="210256"/>
                </a:lnTo>
                <a:lnTo>
                  <a:pt x="5725" y="211608"/>
                </a:lnTo>
                <a:lnTo>
                  <a:pt x="7368" y="212509"/>
                </a:lnTo>
                <a:lnTo>
                  <a:pt x="9415" y="213110"/>
                </a:lnTo>
                <a:lnTo>
                  <a:pt x="10780" y="212558"/>
                </a:lnTo>
                <a:lnTo>
                  <a:pt x="11691" y="211238"/>
                </a:lnTo>
                <a:lnTo>
                  <a:pt x="12297" y="209405"/>
                </a:lnTo>
                <a:lnTo>
                  <a:pt x="14606" y="208183"/>
                </a:lnTo>
                <a:lnTo>
                  <a:pt x="18051" y="207369"/>
                </a:lnTo>
                <a:lnTo>
                  <a:pt x="22253" y="206826"/>
                </a:lnTo>
                <a:lnTo>
                  <a:pt x="26959" y="206464"/>
                </a:lnTo>
                <a:lnTo>
                  <a:pt x="32001" y="206222"/>
                </a:lnTo>
                <a:lnTo>
                  <a:pt x="45660" y="205883"/>
                </a:lnTo>
                <a:lnTo>
                  <a:pt x="123404" y="205740"/>
                </a:lnTo>
                <a:lnTo>
                  <a:pt x="127731" y="206692"/>
                </a:lnTo>
                <a:lnTo>
                  <a:pt x="131567" y="208280"/>
                </a:lnTo>
                <a:lnTo>
                  <a:pt x="135078" y="210290"/>
                </a:lnTo>
                <a:lnTo>
                  <a:pt x="138371" y="211631"/>
                </a:lnTo>
                <a:lnTo>
                  <a:pt x="144569" y="213120"/>
                </a:lnTo>
                <a:lnTo>
                  <a:pt x="150499" y="216322"/>
                </a:lnTo>
                <a:lnTo>
                  <a:pt x="153413" y="218510"/>
                </a:lnTo>
                <a:lnTo>
                  <a:pt x="159192" y="220940"/>
                </a:lnTo>
                <a:lnTo>
                  <a:pt x="164935" y="222020"/>
                </a:lnTo>
                <a:lnTo>
                  <a:pt x="170663" y="222501"/>
                </a:lnTo>
                <a:lnTo>
                  <a:pt x="174692" y="222771"/>
                </a:lnTo>
                <a:lnTo>
                  <a:pt x="178174" y="225374"/>
                </a:lnTo>
                <a:lnTo>
                  <a:pt x="183620" y="230255"/>
                </a:lnTo>
                <a:lnTo>
                  <a:pt x="186905" y="230923"/>
                </a:lnTo>
                <a:lnTo>
                  <a:pt x="192224" y="231352"/>
                </a:lnTo>
                <a:lnTo>
                  <a:pt x="197696" y="231426"/>
                </a:lnTo>
                <a:lnTo>
                  <a:pt x="202106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95"/>
          <p:cNvSpPr/>
          <p:nvPr/>
        </p:nvSpPr>
        <p:spPr>
          <a:xfrm>
            <a:off x="7632426" y="720099"/>
            <a:ext cx="154262" cy="231083"/>
          </a:xfrm>
          <a:custGeom>
            <a:avLst/>
            <a:gdLst/>
            <a:ahLst/>
            <a:cxnLst/>
            <a:rect l="0" t="0" r="0" b="0"/>
            <a:pathLst>
              <a:path w="154262" h="231083">
                <a:moveTo>
                  <a:pt x="145689" y="8563"/>
                </a:moveTo>
                <a:lnTo>
                  <a:pt x="141138" y="8563"/>
                </a:lnTo>
                <a:lnTo>
                  <a:pt x="138845" y="7611"/>
                </a:lnTo>
                <a:lnTo>
                  <a:pt x="136364" y="6023"/>
                </a:lnTo>
                <a:lnTo>
                  <a:pt x="130088" y="1182"/>
                </a:lnTo>
                <a:lnTo>
                  <a:pt x="126691" y="520"/>
                </a:lnTo>
                <a:lnTo>
                  <a:pt x="122005" y="226"/>
                </a:lnTo>
                <a:lnTo>
                  <a:pt x="116748" y="95"/>
                </a:lnTo>
                <a:lnTo>
                  <a:pt x="99936" y="0"/>
                </a:lnTo>
                <a:lnTo>
                  <a:pt x="97089" y="949"/>
                </a:lnTo>
                <a:lnTo>
                  <a:pt x="94239" y="2535"/>
                </a:lnTo>
                <a:lnTo>
                  <a:pt x="91387" y="4544"/>
                </a:lnTo>
                <a:lnTo>
                  <a:pt x="88532" y="6836"/>
                </a:lnTo>
                <a:lnTo>
                  <a:pt x="85677" y="9317"/>
                </a:lnTo>
                <a:lnTo>
                  <a:pt x="82821" y="11923"/>
                </a:lnTo>
                <a:lnTo>
                  <a:pt x="77108" y="17359"/>
                </a:lnTo>
                <a:lnTo>
                  <a:pt x="65679" y="28610"/>
                </a:lnTo>
                <a:lnTo>
                  <a:pt x="61869" y="31452"/>
                </a:lnTo>
                <a:lnTo>
                  <a:pt x="57424" y="34300"/>
                </a:lnTo>
                <a:lnTo>
                  <a:pt x="52556" y="37151"/>
                </a:lnTo>
                <a:lnTo>
                  <a:pt x="48357" y="40957"/>
                </a:lnTo>
                <a:lnTo>
                  <a:pt x="44606" y="45399"/>
                </a:lnTo>
                <a:lnTo>
                  <a:pt x="41153" y="50265"/>
                </a:lnTo>
                <a:lnTo>
                  <a:pt x="37898" y="54462"/>
                </a:lnTo>
                <a:lnTo>
                  <a:pt x="34776" y="58212"/>
                </a:lnTo>
                <a:lnTo>
                  <a:pt x="31742" y="61665"/>
                </a:lnTo>
                <a:lnTo>
                  <a:pt x="28767" y="65872"/>
                </a:lnTo>
                <a:lnTo>
                  <a:pt x="25831" y="70581"/>
                </a:lnTo>
                <a:lnTo>
                  <a:pt x="22921" y="75626"/>
                </a:lnTo>
                <a:lnTo>
                  <a:pt x="17148" y="86311"/>
                </a:lnTo>
                <a:lnTo>
                  <a:pt x="5681" y="108693"/>
                </a:lnTo>
                <a:lnTo>
                  <a:pt x="3773" y="114369"/>
                </a:lnTo>
                <a:lnTo>
                  <a:pt x="2500" y="120058"/>
                </a:lnTo>
                <a:lnTo>
                  <a:pt x="1652" y="125755"/>
                </a:lnTo>
                <a:lnTo>
                  <a:pt x="1087" y="130506"/>
                </a:lnTo>
                <a:lnTo>
                  <a:pt x="710" y="134626"/>
                </a:lnTo>
                <a:lnTo>
                  <a:pt x="458" y="138325"/>
                </a:lnTo>
                <a:lnTo>
                  <a:pt x="291" y="142696"/>
                </a:lnTo>
                <a:lnTo>
                  <a:pt x="56" y="157949"/>
                </a:lnTo>
                <a:lnTo>
                  <a:pt x="0" y="168937"/>
                </a:lnTo>
                <a:lnTo>
                  <a:pt x="938" y="173582"/>
                </a:lnTo>
                <a:lnTo>
                  <a:pt x="2516" y="177630"/>
                </a:lnTo>
                <a:lnTo>
                  <a:pt x="5856" y="184669"/>
                </a:lnTo>
                <a:lnTo>
                  <a:pt x="7341" y="190972"/>
                </a:lnTo>
                <a:lnTo>
                  <a:pt x="10541" y="196949"/>
                </a:lnTo>
                <a:lnTo>
                  <a:pt x="15138" y="202780"/>
                </a:lnTo>
                <a:lnTo>
                  <a:pt x="17697" y="205669"/>
                </a:lnTo>
                <a:lnTo>
                  <a:pt x="20356" y="208547"/>
                </a:lnTo>
                <a:lnTo>
                  <a:pt x="22129" y="211418"/>
                </a:lnTo>
                <a:lnTo>
                  <a:pt x="24098" y="217148"/>
                </a:lnTo>
                <a:lnTo>
                  <a:pt x="26528" y="219057"/>
                </a:lnTo>
                <a:lnTo>
                  <a:pt x="30053" y="220330"/>
                </a:lnTo>
                <a:lnTo>
                  <a:pt x="34309" y="221179"/>
                </a:lnTo>
                <a:lnTo>
                  <a:pt x="38098" y="221744"/>
                </a:lnTo>
                <a:lnTo>
                  <a:pt x="41576" y="222121"/>
                </a:lnTo>
                <a:lnTo>
                  <a:pt x="44848" y="222373"/>
                </a:lnTo>
                <a:lnTo>
                  <a:pt x="48934" y="223493"/>
                </a:lnTo>
                <a:lnTo>
                  <a:pt x="53563" y="225192"/>
                </a:lnTo>
                <a:lnTo>
                  <a:pt x="58554" y="227277"/>
                </a:lnTo>
                <a:lnTo>
                  <a:pt x="62834" y="228668"/>
                </a:lnTo>
                <a:lnTo>
                  <a:pt x="66640" y="229594"/>
                </a:lnTo>
                <a:lnTo>
                  <a:pt x="70129" y="230212"/>
                </a:lnTo>
                <a:lnTo>
                  <a:pt x="74360" y="230624"/>
                </a:lnTo>
                <a:lnTo>
                  <a:pt x="79087" y="230899"/>
                </a:lnTo>
                <a:lnTo>
                  <a:pt x="84143" y="231082"/>
                </a:lnTo>
                <a:lnTo>
                  <a:pt x="88466" y="230251"/>
                </a:lnTo>
                <a:lnTo>
                  <a:pt x="92300" y="228745"/>
                </a:lnTo>
                <a:lnTo>
                  <a:pt x="95809" y="226789"/>
                </a:lnTo>
                <a:lnTo>
                  <a:pt x="99101" y="225484"/>
                </a:lnTo>
                <a:lnTo>
                  <a:pt x="102247" y="224615"/>
                </a:lnTo>
                <a:lnTo>
                  <a:pt x="105298" y="224035"/>
                </a:lnTo>
                <a:lnTo>
                  <a:pt x="109237" y="223649"/>
                </a:lnTo>
                <a:lnTo>
                  <a:pt x="113767" y="223391"/>
                </a:lnTo>
                <a:lnTo>
                  <a:pt x="118693" y="223219"/>
                </a:lnTo>
                <a:lnTo>
                  <a:pt x="123881" y="222152"/>
                </a:lnTo>
                <a:lnTo>
                  <a:pt x="129245" y="220488"/>
                </a:lnTo>
                <a:lnTo>
                  <a:pt x="134726" y="218426"/>
                </a:lnTo>
                <a:lnTo>
                  <a:pt x="139333" y="217052"/>
                </a:lnTo>
                <a:lnTo>
                  <a:pt x="143356" y="216136"/>
                </a:lnTo>
                <a:lnTo>
                  <a:pt x="154261" y="2143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96"/>
          <p:cNvSpPr/>
          <p:nvPr/>
        </p:nvSpPr>
        <p:spPr>
          <a:xfrm>
            <a:off x="7863840" y="711530"/>
            <a:ext cx="171451" cy="257163"/>
          </a:xfrm>
          <a:custGeom>
            <a:avLst/>
            <a:gdLst/>
            <a:ahLst/>
            <a:cxnLst/>
            <a:rect l="0" t="0" r="0" b="0"/>
            <a:pathLst>
              <a:path w="171451" h="257163">
                <a:moveTo>
                  <a:pt x="0" y="257162"/>
                </a:moveTo>
                <a:lnTo>
                  <a:pt x="0" y="198668"/>
                </a:lnTo>
                <a:lnTo>
                  <a:pt x="952" y="193401"/>
                </a:lnTo>
                <a:lnTo>
                  <a:pt x="2539" y="187985"/>
                </a:lnTo>
                <a:lnTo>
                  <a:pt x="4551" y="182469"/>
                </a:lnTo>
                <a:lnTo>
                  <a:pt x="5891" y="176886"/>
                </a:lnTo>
                <a:lnTo>
                  <a:pt x="6785" y="171260"/>
                </a:lnTo>
                <a:lnTo>
                  <a:pt x="7381" y="165604"/>
                </a:lnTo>
                <a:lnTo>
                  <a:pt x="7777" y="159928"/>
                </a:lnTo>
                <a:lnTo>
                  <a:pt x="8043" y="154240"/>
                </a:lnTo>
                <a:lnTo>
                  <a:pt x="8336" y="142839"/>
                </a:lnTo>
                <a:lnTo>
                  <a:pt x="8572" y="43248"/>
                </a:lnTo>
                <a:lnTo>
                  <a:pt x="8572" y="50265"/>
                </a:lnTo>
                <a:lnTo>
                  <a:pt x="13123" y="55630"/>
                </a:lnTo>
                <a:lnTo>
                  <a:pt x="14464" y="58990"/>
                </a:lnTo>
                <a:lnTo>
                  <a:pt x="15357" y="63135"/>
                </a:lnTo>
                <a:lnTo>
                  <a:pt x="15954" y="67803"/>
                </a:lnTo>
                <a:lnTo>
                  <a:pt x="16615" y="75530"/>
                </a:lnTo>
                <a:lnTo>
                  <a:pt x="16909" y="83092"/>
                </a:lnTo>
                <a:lnTo>
                  <a:pt x="17040" y="92802"/>
                </a:lnTo>
                <a:lnTo>
                  <a:pt x="18028" y="98059"/>
                </a:lnTo>
                <a:lnTo>
                  <a:pt x="19638" y="103468"/>
                </a:lnTo>
                <a:lnTo>
                  <a:pt x="21664" y="108980"/>
                </a:lnTo>
                <a:lnTo>
                  <a:pt x="23015" y="114559"/>
                </a:lnTo>
                <a:lnTo>
                  <a:pt x="23916" y="120183"/>
                </a:lnTo>
                <a:lnTo>
                  <a:pt x="24517" y="125838"/>
                </a:lnTo>
                <a:lnTo>
                  <a:pt x="24917" y="130560"/>
                </a:lnTo>
                <a:lnTo>
                  <a:pt x="25361" y="138347"/>
                </a:lnTo>
                <a:lnTo>
                  <a:pt x="25559" y="144983"/>
                </a:lnTo>
                <a:lnTo>
                  <a:pt x="25611" y="148086"/>
                </a:lnTo>
                <a:lnTo>
                  <a:pt x="26599" y="152060"/>
                </a:lnTo>
                <a:lnTo>
                  <a:pt x="28210" y="156614"/>
                </a:lnTo>
                <a:lnTo>
                  <a:pt x="30237" y="161555"/>
                </a:lnTo>
                <a:lnTo>
                  <a:pt x="32488" y="169585"/>
                </a:lnTo>
                <a:lnTo>
                  <a:pt x="33088" y="173060"/>
                </a:lnTo>
                <a:lnTo>
                  <a:pt x="34441" y="175376"/>
                </a:lnTo>
                <a:lnTo>
                  <a:pt x="36296" y="176921"/>
                </a:lnTo>
                <a:lnTo>
                  <a:pt x="38485" y="177950"/>
                </a:lnTo>
                <a:lnTo>
                  <a:pt x="39944" y="179589"/>
                </a:lnTo>
                <a:lnTo>
                  <a:pt x="40917" y="181634"/>
                </a:lnTo>
                <a:lnTo>
                  <a:pt x="41565" y="183950"/>
                </a:lnTo>
                <a:lnTo>
                  <a:pt x="42950" y="185494"/>
                </a:lnTo>
                <a:lnTo>
                  <a:pt x="44826" y="186524"/>
                </a:lnTo>
                <a:lnTo>
                  <a:pt x="47029" y="187210"/>
                </a:lnTo>
                <a:lnTo>
                  <a:pt x="48497" y="188620"/>
                </a:lnTo>
                <a:lnTo>
                  <a:pt x="49476" y="190512"/>
                </a:lnTo>
                <a:lnTo>
                  <a:pt x="50130" y="192726"/>
                </a:lnTo>
                <a:lnTo>
                  <a:pt x="51517" y="194202"/>
                </a:lnTo>
                <a:lnTo>
                  <a:pt x="53395" y="195186"/>
                </a:lnTo>
                <a:lnTo>
                  <a:pt x="58701" y="196766"/>
                </a:lnTo>
                <a:lnTo>
                  <a:pt x="59136" y="195943"/>
                </a:lnTo>
                <a:lnTo>
                  <a:pt x="59892" y="189739"/>
                </a:lnTo>
                <a:lnTo>
                  <a:pt x="59973" y="184374"/>
                </a:lnTo>
                <a:lnTo>
                  <a:pt x="62532" y="176869"/>
                </a:lnTo>
                <a:lnTo>
                  <a:pt x="64548" y="172201"/>
                </a:lnTo>
                <a:lnTo>
                  <a:pt x="69328" y="164474"/>
                </a:lnTo>
                <a:lnTo>
                  <a:pt x="74627" y="157865"/>
                </a:lnTo>
                <a:lnTo>
                  <a:pt x="77374" y="154769"/>
                </a:lnTo>
                <a:lnTo>
                  <a:pt x="80158" y="151752"/>
                </a:lnTo>
                <a:lnTo>
                  <a:pt x="82965" y="147837"/>
                </a:lnTo>
                <a:lnTo>
                  <a:pt x="85791" y="143321"/>
                </a:lnTo>
                <a:lnTo>
                  <a:pt x="88626" y="138405"/>
                </a:lnTo>
                <a:lnTo>
                  <a:pt x="94317" y="127864"/>
                </a:lnTo>
                <a:lnTo>
                  <a:pt x="111444" y="94222"/>
                </a:lnTo>
                <a:lnTo>
                  <a:pt x="122872" y="71412"/>
                </a:lnTo>
                <a:lnTo>
                  <a:pt x="124778" y="66654"/>
                </a:lnTo>
                <a:lnTo>
                  <a:pt x="126894" y="58827"/>
                </a:lnTo>
                <a:lnTo>
                  <a:pt x="128411" y="54454"/>
                </a:lnTo>
                <a:lnTo>
                  <a:pt x="130375" y="49633"/>
                </a:lnTo>
                <a:lnTo>
                  <a:pt x="132637" y="44514"/>
                </a:lnTo>
                <a:lnTo>
                  <a:pt x="134143" y="40149"/>
                </a:lnTo>
                <a:lnTo>
                  <a:pt x="135819" y="32759"/>
                </a:lnTo>
                <a:lnTo>
                  <a:pt x="136564" y="26300"/>
                </a:lnTo>
                <a:lnTo>
                  <a:pt x="136894" y="20254"/>
                </a:lnTo>
                <a:lnTo>
                  <a:pt x="137041" y="14392"/>
                </a:lnTo>
                <a:lnTo>
                  <a:pt x="137125" y="5737"/>
                </a:lnTo>
                <a:lnTo>
                  <a:pt x="138089" y="3820"/>
                </a:lnTo>
                <a:lnTo>
                  <a:pt x="139685" y="2542"/>
                </a:lnTo>
                <a:lnTo>
                  <a:pt x="145686" y="7"/>
                </a:lnTo>
                <a:lnTo>
                  <a:pt x="145701" y="0"/>
                </a:lnTo>
                <a:lnTo>
                  <a:pt x="145730" y="11920"/>
                </a:lnTo>
                <a:lnTo>
                  <a:pt x="146683" y="14610"/>
                </a:lnTo>
                <a:lnTo>
                  <a:pt x="150283" y="20139"/>
                </a:lnTo>
                <a:lnTo>
                  <a:pt x="152517" y="25771"/>
                </a:lnTo>
                <a:lnTo>
                  <a:pt x="153510" y="32401"/>
                </a:lnTo>
                <a:lnTo>
                  <a:pt x="153775" y="36837"/>
                </a:lnTo>
                <a:lnTo>
                  <a:pt x="154069" y="45892"/>
                </a:lnTo>
                <a:lnTo>
                  <a:pt x="154234" y="57298"/>
                </a:lnTo>
                <a:lnTo>
                  <a:pt x="154304" y="146887"/>
                </a:lnTo>
                <a:lnTo>
                  <a:pt x="153352" y="151260"/>
                </a:lnTo>
                <a:lnTo>
                  <a:pt x="151765" y="156081"/>
                </a:lnTo>
                <a:lnTo>
                  <a:pt x="149753" y="161200"/>
                </a:lnTo>
                <a:lnTo>
                  <a:pt x="149365" y="165565"/>
                </a:lnTo>
                <a:lnTo>
                  <a:pt x="150059" y="169427"/>
                </a:lnTo>
                <a:lnTo>
                  <a:pt x="152417" y="176259"/>
                </a:lnTo>
                <a:lnTo>
                  <a:pt x="153466" y="182470"/>
                </a:lnTo>
                <a:lnTo>
                  <a:pt x="153746" y="186412"/>
                </a:lnTo>
                <a:lnTo>
                  <a:pt x="153932" y="190946"/>
                </a:lnTo>
                <a:lnTo>
                  <a:pt x="154195" y="203887"/>
                </a:lnTo>
                <a:lnTo>
                  <a:pt x="154298" y="221071"/>
                </a:lnTo>
                <a:lnTo>
                  <a:pt x="156842" y="224612"/>
                </a:lnTo>
                <a:lnTo>
                  <a:pt x="158854" y="226889"/>
                </a:lnTo>
                <a:lnTo>
                  <a:pt x="160195" y="229360"/>
                </a:lnTo>
                <a:lnTo>
                  <a:pt x="162083" y="236436"/>
                </a:lnTo>
                <a:lnTo>
                  <a:pt x="162846" y="239877"/>
                </a:lnTo>
                <a:lnTo>
                  <a:pt x="162875" y="247386"/>
                </a:lnTo>
                <a:lnTo>
                  <a:pt x="163828" y="247787"/>
                </a:lnTo>
                <a:lnTo>
                  <a:pt x="168768" y="248352"/>
                </a:lnTo>
                <a:lnTo>
                  <a:pt x="171450" y="2485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97"/>
          <p:cNvSpPr/>
          <p:nvPr/>
        </p:nvSpPr>
        <p:spPr>
          <a:xfrm>
            <a:off x="8138159" y="805815"/>
            <a:ext cx="154307" cy="8573"/>
          </a:xfrm>
          <a:custGeom>
            <a:avLst/>
            <a:gdLst/>
            <a:ahLst/>
            <a:cxnLst/>
            <a:rect l="0" t="0" r="0" b="0"/>
            <a:pathLst>
              <a:path w="154307" h="857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5575" y="5891"/>
                </a:lnTo>
                <a:lnTo>
                  <a:pt x="19908" y="6785"/>
                </a:lnTo>
                <a:lnTo>
                  <a:pt x="24702" y="7380"/>
                </a:lnTo>
                <a:lnTo>
                  <a:pt x="29803" y="7778"/>
                </a:lnTo>
                <a:lnTo>
                  <a:pt x="35109" y="8042"/>
                </a:lnTo>
                <a:lnTo>
                  <a:pt x="49138" y="8415"/>
                </a:lnTo>
                <a:lnTo>
                  <a:pt x="52761" y="8467"/>
                </a:lnTo>
                <a:lnTo>
                  <a:pt x="57082" y="7550"/>
                </a:lnTo>
                <a:lnTo>
                  <a:pt x="61868" y="5986"/>
                </a:lnTo>
                <a:lnTo>
                  <a:pt x="66963" y="3990"/>
                </a:lnTo>
                <a:lnTo>
                  <a:pt x="72264" y="2660"/>
                </a:lnTo>
                <a:lnTo>
                  <a:pt x="77704" y="1773"/>
                </a:lnTo>
                <a:lnTo>
                  <a:pt x="83235" y="1182"/>
                </a:lnTo>
                <a:lnTo>
                  <a:pt x="87875" y="788"/>
                </a:lnTo>
                <a:lnTo>
                  <a:pt x="91922" y="525"/>
                </a:lnTo>
                <a:lnTo>
                  <a:pt x="98957" y="233"/>
                </a:lnTo>
                <a:lnTo>
                  <a:pt x="108272" y="69"/>
                </a:lnTo>
                <a:lnTo>
                  <a:pt x="142845" y="0"/>
                </a:lnTo>
                <a:lnTo>
                  <a:pt x="144760" y="953"/>
                </a:lnTo>
                <a:lnTo>
                  <a:pt x="146990" y="2540"/>
                </a:lnTo>
                <a:lnTo>
                  <a:pt x="154306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98"/>
          <p:cNvSpPr/>
          <p:nvPr/>
        </p:nvSpPr>
        <p:spPr>
          <a:xfrm>
            <a:off x="8121015" y="882967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4551" y="4022"/>
                </a:lnTo>
                <a:lnTo>
                  <a:pt x="6843" y="2681"/>
                </a:lnTo>
                <a:lnTo>
                  <a:pt x="9325" y="1787"/>
                </a:lnTo>
                <a:lnTo>
                  <a:pt x="11931" y="1192"/>
                </a:lnTo>
                <a:lnTo>
                  <a:pt x="14621" y="794"/>
                </a:lnTo>
                <a:lnTo>
                  <a:pt x="17368" y="530"/>
                </a:lnTo>
                <a:lnTo>
                  <a:pt x="20151" y="353"/>
                </a:lnTo>
                <a:lnTo>
                  <a:pt x="28324" y="157"/>
                </a:lnTo>
                <a:lnTo>
                  <a:pt x="131515" y="0"/>
                </a:lnTo>
                <a:lnTo>
                  <a:pt x="133396" y="953"/>
                </a:lnTo>
                <a:lnTo>
                  <a:pt x="134651" y="2540"/>
                </a:lnTo>
                <a:lnTo>
                  <a:pt x="136664" y="7381"/>
                </a:lnTo>
                <a:lnTo>
                  <a:pt x="137782" y="7778"/>
                </a:lnTo>
                <a:lnTo>
                  <a:pt x="139480" y="8043"/>
                </a:lnTo>
                <a:lnTo>
                  <a:pt x="145732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99"/>
          <p:cNvSpPr/>
          <p:nvPr/>
        </p:nvSpPr>
        <p:spPr>
          <a:xfrm>
            <a:off x="8352507" y="711902"/>
            <a:ext cx="210289" cy="273936"/>
          </a:xfrm>
          <a:custGeom>
            <a:avLst/>
            <a:gdLst/>
            <a:ahLst/>
            <a:cxnLst/>
            <a:rect l="0" t="0" r="0" b="0"/>
            <a:pathLst>
              <a:path w="210289" h="273936">
                <a:moveTo>
                  <a:pt x="111408" y="33905"/>
                </a:moveTo>
                <a:lnTo>
                  <a:pt x="111408" y="17218"/>
                </a:lnTo>
                <a:lnTo>
                  <a:pt x="106857" y="12345"/>
                </a:lnTo>
                <a:lnTo>
                  <a:pt x="104564" y="10959"/>
                </a:lnTo>
                <a:lnTo>
                  <a:pt x="99476" y="9419"/>
                </a:lnTo>
                <a:lnTo>
                  <a:pt x="97738" y="8056"/>
                </a:lnTo>
                <a:lnTo>
                  <a:pt x="96579" y="6195"/>
                </a:lnTo>
                <a:lnTo>
                  <a:pt x="95807" y="4002"/>
                </a:lnTo>
                <a:lnTo>
                  <a:pt x="94340" y="2539"/>
                </a:lnTo>
                <a:lnTo>
                  <a:pt x="92410" y="1565"/>
                </a:lnTo>
                <a:lnTo>
                  <a:pt x="87017" y="0"/>
                </a:lnTo>
                <a:lnTo>
                  <a:pt x="86574" y="824"/>
                </a:lnTo>
                <a:lnTo>
                  <a:pt x="86084" y="4280"/>
                </a:lnTo>
                <a:lnTo>
                  <a:pt x="84999" y="5583"/>
                </a:lnTo>
                <a:lnTo>
                  <a:pt x="83325" y="6451"/>
                </a:lnTo>
                <a:lnTo>
                  <a:pt x="81255" y="7030"/>
                </a:lnTo>
                <a:lnTo>
                  <a:pt x="79876" y="8368"/>
                </a:lnTo>
                <a:lnTo>
                  <a:pt x="78957" y="10213"/>
                </a:lnTo>
                <a:lnTo>
                  <a:pt x="77481" y="15467"/>
                </a:lnTo>
                <a:lnTo>
                  <a:pt x="77225" y="20928"/>
                </a:lnTo>
                <a:lnTo>
                  <a:pt x="74626" y="28455"/>
                </a:lnTo>
                <a:lnTo>
                  <a:pt x="72599" y="33129"/>
                </a:lnTo>
                <a:lnTo>
                  <a:pt x="67807" y="40863"/>
                </a:lnTo>
                <a:lnTo>
                  <a:pt x="62502" y="47475"/>
                </a:lnTo>
                <a:lnTo>
                  <a:pt x="56969" y="53589"/>
                </a:lnTo>
                <a:lnTo>
                  <a:pt x="51335" y="62021"/>
                </a:lnTo>
                <a:lnTo>
                  <a:pt x="48499" y="66936"/>
                </a:lnTo>
                <a:lnTo>
                  <a:pt x="42809" y="74938"/>
                </a:lnTo>
                <a:lnTo>
                  <a:pt x="37104" y="82622"/>
                </a:lnTo>
                <a:lnTo>
                  <a:pt x="34250" y="87338"/>
                </a:lnTo>
                <a:lnTo>
                  <a:pt x="31394" y="92387"/>
                </a:lnTo>
                <a:lnTo>
                  <a:pt x="25682" y="100537"/>
                </a:lnTo>
                <a:lnTo>
                  <a:pt x="22824" y="104044"/>
                </a:lnTo>
                <a:lnTo>
                  <a:pt x="20919" y="108287"/>
                </a:lnTo>
                <a:lnTo>
                  <a:pt x="19650" y="113020"/>
                </a:lnTo>
                <a:lnTo>
                  <a:pt x="18803" y="118081"/>
                </a:lnTo>
                <a:lnTo>
                  <a:pt x="17285" y="123360"/>
                </a:lnTo>
                <a:lnTo>
                  <a:pt x="15323" y="128784"/>
                </a:lnTo>
                <a:lnTo>
                  <a:pt x="13060" y="134305"/>
                </a:lnTo>
                <a:lnTo>
                  <a:pt x="11553" y="138938"/>
                </a:lnTo>
                <a:lnTo>
                  <a:pt x="9878" y="146627"/>
                </a:lnTo>
                <a:lnTo>
                  <a:pt x="8479" y="150963"/>
                </a:lnTo>
                <a:lnTo>
                  <a:pt x="6593" y="155758"/>
                </a:lnTo>
                <a:lnTo>
                  <a:pt x="4384" y="160861"/>
                </a:lnTo>
                <a:lnTo>
                  <a:pt x="1929" y="169070"/>
                </a:lnTo>
                <a:lnTo>
                  <a:pt x="838" y="175893"/>
                </a:lnTo>
                <a:lnTo>
                  <a:pt x="353" y="182101"/>
                </a:lnTo>
                <a:lnTo>
                  <a:pt x="138" y="190575"/>
                </a:lnTo>
                <a:lnTo>
                  <a:pt x="0" y="206986"/>
                </a:lnTo>
                <a:lnTo>
                  <a:pt x="940" y="210253"/>
                </a:lnTo>
                <a:lnTo>
                  <a:pt x="4527" y="216422"/>
                </a:lnTo>
                <a:lnTo>
                  <a:pt x="6816" y="218448"/>
                </a:lnTo>
                <a:lnTo>
                  <a:pt x="9295" y="219799"/>
                </a:lnTo>
                <a:lnTo>
                  <a:pt x="11900" y="220699"/>
                </a:lnTo>
                <a:lnTo>
                  <a:pt x="17335" y="224240"/>
                </a:lnTo>
                <a:lnTo>
                  <a:pt x="22925" y="228988"/>
                </a:lnTo>
                <a:lnTo>
                  <a:pt x="28584" y="234274"/>
                </a:lnTo>
                <a:lnTo>
                  <a:pt x="31426" y="236064"/>
                </a:lnTo>
                <a:lnTo>
                  <a:pt x="37125" y="238053"/>
                </a:lnTo>
                <a:lnTo>
                  <a:pt x="40931" y="238584"/>
                </a:lnTo>
                <a:lnTo>
                  <a:pt x="45374" y="238938"/>
                </a:lnTo>
                <a:lnTo>
                  <a:pt x="54437" y="239331"/>
                </a:lnTo>
                <a:lnTo>
                  <a:pt x="64894" y="239552"/>
                </a:lnTo>
                <a:lnTo>
                  <a:pt x="112711" y="239644"/>
                </a:lnTo>
                <a:lnTo>
                  <a:pt x="117040" y="238692"/>
                </a:lnTo>
                <a:lnTo>
                  <a:pt x="121829" y="237105"/>
                </a:lnTo>
                <a:lnTo>
                  <a:pt x="126928" y="235094"/>
                </a:lnTo>
                <a:lnTo>
                  <a:pt x="131279" y="232801"/>
                </a:lnTo>
                <a:lnTo>
                  <a:pt x="135133" y="230320"/>
                </a:lnTo>
                <a:lnTo>
                  <a:pt x="138654" y="227713"/>
                </a:lnTo>
                <a:lnTo>
                  <a:pt x="142907" y="225975"/>
                </a:lnTo>
                <a:lnTo>
                  <a:pt x="147647" y="224817"/>
                </a:lnTo>
                <a:lnTo>
                  <a:pt x="152712" y="224045"/>
                </a:lnTo>
                <a:lnTo>
                  <a:pt x="157042" y="222577"/>
                </a:lnTo>
                <a:lnTo>
                  <a:pt x="160881" y="220647"/>
                </a:lnTo>
                <a:lnTo>
                  <a:pt x="164391" y="218407"/>
                </a:lnTo>
                <a:lnTo>
                  <a:pt x="168637" y="216914"/>
                </a:lnTo>
                <a:lnTo>
                  <a:pt x="173374" y="215918"/>
                </a:lnTo>
                <a:lnTo>
                  <a:pt x="178435" y="215255"/>
                </a:lnTo>
                <a:lnTo>
                  <a:pt x="182764" y="213860"/>
                </a:lnTo>
                <a:lnTo>
                  <a:pt x="186601" y="211977"/>
                </a:lnTo>
                <a:lnTo>
                  <a:pt x="190111" y="209770"/>
                </a:lnTo>
                <a:lnTo>
                  <a:pt x="196552" y="204777"/>
                </a:lnTo>
                <a:lnTo>
                  <a:pt x="199603" y="202112"/>
                </a:lnTo>
                <a:lnTo>
                  <a:pt x="201638" y="199383"/>
                </a:lnTo>
                <a:lnTo>
                  <a:pt x="205453" y="190991"/>
                </a:lnTo>
                <a:lnTo>
                  <a:pt x="209720" y="185319"/>
                </a:lnTo>
                <a:lnTo>
                  <a:pt x="210288" y="182472"/>
                </a:lnTo>
                <a:lnTo>
                  <a:pt x="209712" y="179623"/>
                </a:lnTo>
                <a:lnTo>
                  <a:pt x="206497" y="172755"/>
                </a:lnTo>
                <a:lnTo>
                  <a:pt x="205939" y="167015"/>
                </a:lnTo>
                <a:lnTo>
                  <a:pt x="204909" y="164555"/>
                </a:lnTo>
                <a:lnTo>
                  <a:pt x="199860" y="156542"/>
                </a:lnTo>
                <a:lnTo>
                  <a:pt x="198346" y="150958"/>
                </a:lnTo>
                <a:lnTo>
                  <a:pt x="196988" y="149088"/>
                </a:lnTo>
                <a:lnTo>
                  <a:pt x="195132" y="147841"/>
                </a:lnTo>
                <a:lnTo>
                  <a:pt x="190528" y="146456"/>
                </a:lnTo>
                <a:lnTo>
                  <a:pt x="185308" y="145840"/>
                </a:lnTo>
                <a:lnTo>
                  <a:pt x="179812" y="145566"/>
                </a:lnTo>
                <a:lnTo>
                  <a:pt x="174195" y="145445"/>
                </a:lnTo>
                <a:lnTo>
                  <a:pt x="146858" y="145351"/>
                </a:lnTo>
                <a:lnTo>
                  <a:pt x="142662" y="146303"/>
                </a:lnTo>
                <a:lnTo>
                  <a:pt x="138911" y="147889"/>
                </a:lnTo>
                <a:lnTo>
                  <a:pt x="135458" y="149899"/>
                </a:lnTo>
                <a:lnTo>
                  <a:pt x="126542" y="154673"/>
                </a:lnTo>
                <a:lnTo>
                  <a:pt x="121498" y="157280"/>
                </a:lnTo>
                <a:lnTo>
                  <a:pt x="116228" y="160922"/>
                </a:lnTo>
                <a:lnTo>
                  <a:pt x="110812" y="165256"/>
                </a:lnTo>
                <a:lnTo>
                  <a:pt x="105296" y="170050"/>
                </a:lnTo>
                <a:lnTo>
                  <a:pt x="96626" y="177916"/>
                </a:lnTo>
                <a:lnTo>
                  <a:pt x="92981" y="181347"/>
                </a:lnTo>
                <a:lnTo>
                  <a:pt x="89599" y="185540"/>
                </a:lnTo>
                <a:lnTo>
                  <a:pt x="86390" y="190240"/>
                </a:lnTo>
                <a:lnTo>
                  <a:pt x="83300" y="195278"/>
                </a:lnTo>
                <a:lnTo>
                  <a:pt x="77324" y="203417"/>
                </a:lnTo>
                <a:lnTo>
                  <a:pt x="71495" y="210208"/>
                </a:lnTo>
                <a:lnTo>
                  <a:pt x="65729" y="216402"/>
                </a:lnTo>
                <a:lnTo>
                  <a:pt x="57127" y="225244"/>
                </a:lnTo>
                <a:lnTo>
                  <a:pt x="55219" y="228139"/>
                </a:lnTo>
                <a:lnTo>
                  <a:pt x="52531" y="235813"/>
                </a:lnTo>
                <a:lnTo>
                  <a:pt x="51904" y="237942"/>
                </a:lnTo>
                <a:lnTo>
                  <a:pt x="51500" y="246152"/>
                </a:lnTo>
                <a:lnTo>
                  <a:pt x="51444" y="251427"/>
                </a:lnTo>
                <a:lnTo>
                  <a:pt x="52382" y="253215"/>
                </a:lnTo>
                <a:lnTo>
                  <a:pt x="53960" y="254407"/>
                </a:lnTo>
                <a:lnTo>
                  <a:pt x="55965" y="255201"/>
                </a:lnTo>
                <a:lnTo>
                  <a:pt x="57300" y="256683"/>
                </a:lnTo>
                <a:lnTo>
                  <a:pt x="58192" y="258624"/>
                </a:lnTo>
                <a:lnTo>
                  <a:pt x="58785" y="260870"/>
                </a:lnTo>
                <a:lnTo>
                  <a:pt x="60134" y="262367"/>
                </a:lnTo>
                <a:lnTo>
                  <a:pt x="61985" y="263366"/>
                </a:lnTo>
                <a:lnTo>
                  <a:pt x="67250" y="264968"/>
                </a:lnTo>
                <a:lnTo>
                  <a:pt x="70509" y="267727"/>
                </a:lnTo>
                <a:lnTo>
                  <a:pt x="77118" y="2739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00"/>
          <p:cNvSpPr/>
          <p:nvPr/>
        </p:nvSpPr>
        <p:spPr>
          <a:xfrm>
            <a:off x="846928" y="1208732"/>
            <a:ext cx="81747" cy="68530"/>
          </a:xfrm>
          <a:custGeom>
            <a:avLst/>
            <a:gdLst/>
            <a:ahLst/>
            <a:cxnLst/>
            <a:rect l="0" t="0" r="0" b="0"/>
            <a:pathLst>
              <a:path w="81747" h="68530">
                <a:moveTo>
                  <a:pt x="47469" y="25708"/>
                </a:moveTo>
                <a:lnTo>
                  <a:pt x="47469" y="30258"/>
                </a:lnTo>
                <a:lnTo>
                  <a:pt x="46516" y="31599"/>
                </a:lnTo>
                <a:lnTo>
                  <a:pt x="44929" y="32493"/>
                </a:lnTo>
                <a:lnTo>
                  <a:pt x="40088" y="33927"/>
                </a:lnTo>
                <a:lnTo>
                  <a:pt x="38738" y="34045"/>
                </a:lnTo>
                <a:lnTo>
                  <a:pt x="36886" y="34123"/>
                </a:lnTo>
                <a:lnTo>
                  <a:pt x="34699" y="34175"/>
                </a:lnTo>
                <a:lnTo>
                  <a:pt x="32288" y="35163"/>
                </a:lnTo>
                <a:lnTo>
                  <a:pt x="29728" y="36774"/>
                </a:lnTo>
                <a:lnTo>
                  <a:pt x="27069" y="38800"/>
                </a:lnTo>
                <a:lnTo>
                  <a:pt x="24344" y="40151"/>
                </a:lnTo>
                <a:lnTo>
                  <a:pt x="21575" y="41051"/>
                </a:lnTo>
                <a:lnTo>
                  <a:pt x="18776" y="41652"/>
                </a:lnTo>
                <a:lnTo>
                  <a:pt x="15958" y="41099"/>
                </a:lnTo>
                <a:lnTo>
                  <a:pt x="13127" y="39779"/>
                </a:lnTo>
                <a:lnTo>
                  <a:pt x="6289" y="35366"/>
                </a:lnTo>
                <a:lnTo>
                  <a:pt x="4776" y="35004"/>
                </a:lnTo>
                <a:lnTo>
                  <a:pt x="2814" y="34763"/>
                </a:lnTo>
                <a:lnTo>
                  <a:pt x="554" y="34602"/>
                </a:lnTo>
                <a:lnTo>
                  <a:pt x="0" y="33542"/>
                </a:lnTo>
                <a:lnTo>
                  <a:pt x="583" y="31883"/>
                </a:lnTo>
                <a:lnTo>
                  <a:pt x="1924" y="29825"/>
                </a:lnTo>
                <a:lnTo>
                  <a:pt x="2818" y="27500"/>
                </a:lnTo>
                <a:lnTo>
                  <a:pt x="3414" y="24997"/>
                </a:lnTo>
                <a:lnTo>
                  <a:pt x="4371" y="18688"/>
                </a:lnTo>
                <a:lnTo>
                  <a:pt x="5402" y="17218"/>
                </a:lnTo>
                <a:lnTo>
                  <a:pt x="7042" y="15285"/>
                </a:lnTo>
                <a:lnTo>
                  <a:pt x="9087" y="13044"/>
                </a:lnTo>
                <a:lnTo>
                  <a:pt x="11404" y="11550"/>
                </a:lnTo>
                <a:lnTo>
                  <a:pt x="13901" y="10554"/>
                </a:lnTo>
                <a:lnTo>
                  <a:pt x="16517" y="9891"/>
                </a:lnTo>
                <a:lnTo>
                  <a:pt x="19215" y="8495"/>
                </a:lnTo>
                <a:lnTo>
                  <a:pt x="21965" y="6613"/>
                </a:lnTo>
                <a:lnTo>
                  <a:pt x="24751" y="4405"/>
                </a:lnTo>
                <a:lnTo>
                  <a:pt x="27561" y="2933"/>
                </a:lnTo>
                <a:lnTo>
                  <a:pt x="30387" y="1952"/>
                </a:lnTo>
                <a:lnTo>
                  <a:pt x="33224" y="1298"/>
                </a:lnTo>
                <a:lnTo>
                  <a:pt x="36067" y="862"/>
                </a:lnTo>
                <a:lnTo>
                  <a:pt x="38915" y="571"/>
                </a:lnTo>
                <a:lnTo>
                  <a:pt x="41766" y="378"/>
                </a:lnTo>
                <a:lnTo>
                  <a:pt x="44620" y="248"/>
                </a:lnTo>
                <a:lnTo>
                  <a:pt x="50330" y="105"/>
                </a:lnTo>
                <a:lnTo>
                  <a:pt x="67472" y="0"/>
                </a:lnTo>
                <a:lnTo>
                  <a:pt x="70329" y="949"/>
                </a:lnTo>
                <a:lnTo>
                  <a:pt x="73187" y="2534"/>
                </a:lnTo>
                <a:lnTo>
                  <a:pt x="76044" y="4544"/>
                </a:lnTo>
                <a:lnTo>
                  <a:pt x="77949" y="6836"/>
                </a:lnTo>
                <a:lnTo>
                  <a:pt x="79219" y="9317"/>
                </a:lnTo>
                <a:lnTo>
                  <a:pt x="80066" y="11923"/>
                </a:lnTo>
                <a:lnTo>
                  <a:pt x="80630" y="14613"/>
                </a:lnTo>
                <a:lnTo>
                  <a:pt x="81006" y="17358"/>
                </a:lnTo>
                <a:lnTo>
                  <a:pt x="81257" y="20141"/>
                </a:lnTo>
                <a:lnTo>
                  <a:pt x="81424" y="22949"/>
                </a:lnTo>
                <a:lnTo>
                  <a:pt x="81610" y="28609"/>
                </a:lnTo>
                <a:lnTo>
                  <a:pt x="81739" y="42858"/>
                </a:lnTo>
                <a:lnTo>
                  <a:pt x="81746" y="45714"/>
                </a:lnTo>
                <a:lnTo>
                  <a:pt x="80798" y="47618"/>
                </a:lnTo>
                <a:lnTo>
                  <a:pt x="79213" y="48887"/>
                </a:lnTo>
                <a:lnTo>
                  <a:pt x="77204" y="49733"/>
                </a:lnTo>
                <a:lnTo>
                  <a:pt x="75865" y="51250"/>
                </a:lnTo>
                <a:lnTo>
                  <a:pt x="74972" y="53213"/>
                </a:lnTo>
                <a:lnTo>
                  <a:pt x="74377" y="55475"/>
                </a:lnTo>
                <a:lnTo>
                  <a:pt x="73028" y="57935"/>
                </a:lnTo>
                <a:lnTo>
                  <a:pt x="71176" y="60527"/>
                </a:lnTo>
                <a:lnTo>
                  <a:pt x="68988" y="63208"/>
                </a:lnTo>
                <a:lnTo>
                  <a:pt x="66578" y="64995"/>
                </a:lnTo>
                <a:lnTo>
                  <a:pt x="64018" y="66187"/>
                </a:lnTo>
                <a:lnTo>
                  <a:pt x="56508" y="68431"/>
                </a:lnTo>
                <a:lnTo>
                  <a:pt x="55400" y="68477"/>
                </a:lnTo>
                <a:lnTo>
                  <a:pt x="51629" y="68529"/>
                </a:lnTo>
                <a:lnTo>
                  <a:pt x="50242" y="67590"/>
                </a:lnTo>
                <a:lnTo>
                  <a:pt x="49318" y="66012"/>
                </a:lnTo>
                <a:lnTo>
                  <a:pt x="48702" y="64007"/>
                </a:lnTo>
                <a:lnTo>
                  <a:pt x="48291" y="61718"/>
                </a:lnTo>
                <a:lnTo>
                  <a:pt x="48017" y="59240"/>
                </a:lnTo>
                <a:lnTo>
                  <a:pt x="47834" y="56635"/>
                </a:lnTo>
                <a:lnTo>
                  <a:pt x="47712" y="52993"/>
                </a:lnTo>
                <a:lnTo>
                  <a:pt x="47501" y="32570"/>
                </a:lnTo>
                <a:lnTo>
                  <a:pt x="47478" y="23190"/>
                </a:lnTo>
                <a:lnTo>
                  <a:pt x="48428" y="21172"/>
                </a:lnTo>
                <a:lnTo>
                  <a:pt x="50013" y="19826"/>
                </a:lnTo>
                <a:lnTo>
                  <a:pt x="54851" y="17667"/>
                </a:lnTo>
                <a:lnTo>
                  <a:pt x="56200" y="17489"/>
                </a:lnTo>
                <a:lnTo>
                  <a:pt x="58052" y="17371"/>
                </a:lnTo>
                <a:lnTo>
                  <a:pt x="64230" y="17149"/>
                </a:lnTo>
                <a:lnTo>
                  <a:pt x="64358" y="18097"/>
                </a:lnTo>
                <a:lnTo>
                  <a:pt x="64443" y="19681"/>
                </a:lnTo>
                <a:lnTo>
                  <a:pt x="64614" y="25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01"/>
          <p:cNvSpPr/>
          <p:nvPr/>
        </p:nvSpPr>
        <p:spPr>
          <a:xfrm>
            <a:off x="388620" y="789023"/>
            <a:ext cx="240020" cy="373196"/>
          </a:xfrm>
          <a:custGeom>
            <a:avLst/>
            <a:gdLst/>
            <a:ahLst/>
            <a:cxnLst/>
            <a:rect l="0" t="0" r="0" b="0"/>
            <a:pathLst>
              <a:path w="240020" h="373196">
                <a:moveTo>
                  <a:pt x="180022" y="8219"/>
                </a:moveTo>
                <a:lnTo>
                  <a:pt x="171554" y="8219"/>
                </a:lnTo>
                <a:lnTo>
                  <a:pt x="164078" y="838"/>
                </a:lnTo>
                <a:lnTo>
                  <a:pt x="160871" y="176"/>
                </a:lnTo>
                <a:lnTo>
                  <a:pt x="158682" y="0"/>
                </a:lnTo>
                <a:lnTo>
                  <a:pt x="157223" y="834"/>
                </a:lnTo>
                <a:lnTo>
                  <a:pt x="156250" y="2343"/>
                </a:lnTo>
                <a:lnTo>
                  <a:pt x="155601" y="4302"/>
                </a:lnTo>
                <a:lnTo>
                  <a:pt x="154217" y="5608"/>
                </a:lnTo>
                <a:lnTo>
                  <a:pt x="152341" y="6478"/>
                </a:lnTo>
                <a:lnTo>
                  <a:pt x="146764" y="8398"/>
                </a:lnTo>
                <a:lnTo>
                  <a:pt x="142610" y="10243"/>
                </a:lnTo>
                <a:lnTo>
                  <a:pt x="132914" y="14834"/>
                </a:lnTo>
                <a:lnTo>
                  <a:pt x="122255" y="20049"/>
                </a:lnTo>
                <a:lnTo>
                  <a:pt x="117698" y="22773"/>
                </a:lnTo>
                <a:lnTo>
                  <a:pt x="113708" y="25542"/>
                </a:lnTo>
                <a:lnTo>
                  <a:pt x="110095" y="28340"/>
                </a:lnTo>
                <a:lnTo>
                  <a:pt x="105782" y="31158"/>
                </a:lnTo>
                <a:lnTo>
                  <a:pt x="101001" y="33989"/>
                </a:lnTo>
                <a:lnTo>
                  <a:pt x="95909" y="36829"/>
                </a:lnTo>
                <a:lnTo>
                  <a:pt x="92514" y="39675"/>
                </a:lnTo>
                <a:lnTo>
                  <a:pt x="90251" y="42525"/>
                </a:lnTo>
                <a:lnTo>
                  <a:pt x="86784" y="48231"/>
                </a:lnTo>
                <a:lnTo>
                  <a:pt x="82068" y="53942"/>
                </a:lnTo>
                <a:lnTo>
                  <a:pt x="79477" y="55846"/>
                </a:lnTo>
                <a:lnTo>
                  <a:pt x="74058" y="57962"/>
                </a:lnTo>
                <a:lnTo>
                  <a:pt x="72232" y="59478"/>
                </a:lnTo>
                <a:lnTo>
                  <a:pt x="71014" y="61442"/>
                </a:lnTo>
                <a:lnTo>
                  <a:pt x="66761" y="71296"/>
                </a:lnTo>
                <a:lnTo>
                  <a:pt x="64509" y="75988"/>
                </a:lnTo>
                <a:lnTo>
                  <a:pt x="61104" y="80068"/>
                </a:lnTo>
                <a:lnTo>
                  <a:pt x="56928" y="83741"/>
                </a:lnTo>
                <a:lnTo>
                  <a:pt x="52239" y="87142"/>
                </a:lnTo>
                <a:lnTo>
                  <a:pt x="48161" y="90362"/>
                </a:lnTo>
                <a:lnTo>
                  <a:pt x="41089" y="96479"/>
                </a:lnTo>
                <a:lnTo>
                  <a:pt x="34772" y="104913"/>
                </a:lnTo>
                <a:lnTo>
                  <a:pt x="28789" y="114059"/>
                </a:lnTo>
                <a:lnTo>
                  <a:pt x="22955" y="121299"/>
                </a:lnTo>
                <a:lnTo>
                  <a:pt x="21018" y="125516"/>
                </a:lnTo>
                <a:lnTo>
                  <a:pt x="18866" y="135281"/>
                </a:lnTo>
                <a:lnTo>
                  <a:pt x="15370" y="143431"/>
                </a:lnTo>
                <a:lnTo>
                  <a:pt x="13104" y="146938"/>
                </a:lnTo>
                <a:lnTo>
                  <a:pt x="10586" y="155914"/>
                </a:lnTo>
                <a:lnTo>
                  <a:pt x="9467" y="165301"/>
                </a:lnTo>
                <a:lnTo>
                  <a:pt x="8970" y="172648"/>
                </a:lnTo>
                <a:lnTo>
                  <a:pt x="7885" y="175941"/>
                </a:lnTo>
                <a:lnTo>
                  <a:pt x="4139" y="182140"/>
                </a:lnTo>
                <a:lnTo>
                  <a:pt x="1839" y="190610"/>
                </a:lnTo>
                <a:lnTo>
                  <a:pt x="817" y="199772"/>
                </a:lnTo>
                <a:lnTo>
                  <a:pt x="242" y="210284"/>
                </a:lnTo>
                <a:lnTo>
                  <a:pt x="71" y="220384"/>
                </a:lnTo>
                <a:lnTo>
                  <a:pt x="0" y="266953"/>
                </a:lnTo>
                <a:lnTo>
                  <a:pt x="952" y="270243"/>
                </a:lnTo>
                <a:lnTo>
                  <a:pt x="6843" y="280377"/>
                </a:lnTo>
                <a:lnTo>
                  <a:pt x="11931" y="289833"/>
                </a:lnTo>
                <a:lnTo>
                  <a:pt x="17367" y="297846"/>
                </a:lnTo>
                <a:lnTo>
                  <a:pt x="20151" y="301316"/>
                </a:lnTo>
                <a:lnTo>
                  <a:pt x="23243" y="307712"/>
                </a:lnTo>
                <a:lnTo>
                  <a:pt x="24068" y="310751"/>
                </a:lnTo>
                <a:lnTo>
                  <a:pt x="27524" y="316668"/>
                </a:lnTo>
                <a:lnTo>
                  <a:pt x="34825" y="325354"/>
                </a:lnTo>
                <a:lnTo>
                  <a:pt x="40242" y="332048"/>
                </a:lnTo>
                <a:lnTo>
                  <a:pt x="45825" y="341373"/>
                </a:lnTo>
                <a:lnTo>
                  <a:pt x="48647" y="344622"/>
                </a:lnTo>
                <a:lnTo>
                  <a:pt x="51482" y="346788"/>
                </a:lnTo>
                <a:lnTo>
                  <a:pt x="57170" y="350146"/>
                </a:lnTo>
                <a:lnTo>
                  <a:pt x="62874" y="354814"/>
                </a:lnTo>
                <a:lnTo>
                  <a:pt x="68584" y="360064"/>
                </a:lnTo>
                <a:lnTo>
                  <a:pt x="71440" y="362797"/>
                </a:lnTo>
                <a:lnTo>
                  <a:pt x="74296" y="364620"/>
                </a:lnTo>
                <a:lnTo>
                  <a:pt x="80010" y="366644"/>
                </a:lnTo>
                <a:lnTo>
                  <a:pt x="83820" y="367184"/>
                </a:lnTo>
                <a:lnTo>
                  <a:pt x="88265" y="367544"/>
                </a:lnTo>
                <a:lnTo>
                  <a:pt x="93133" y="367784"/>
                </a:lnTo>
                <a:lnTo>
                  <a:pt x="103622" y="368051"/>
                </a:lnTo>
                <a:lnTo>
                  <a:pt x="121327" y="368222"/>
                </a:lnTo>
                <a:lnTo>
                  <a:pt x="124700" y="369188"/>
                </a:lnTo>
                <a:lnTo>
                  <a:pt x="130987" y="372802"/>
                </a:lnTo>
                <a:lnTo>
                  <a:pt x="134949" y="373195"/>
                </a:lnTo>
                <a:lnTo>
                  <a:pt x="139496" y="372504"/>
                </a:lnTo>
                <a:lnTo>
                  <a:pt x="144432" y="371090"/>
                </a:lnTo>
                <a:lnTo>
                  <a:pt x="148675" y="370148"/>
                </a:lnTo>
                <a:lnTo>
                  <a:pt x="155930" y="369101"/>
                </a:lnTo>
                <a:lnTo>
                  <a:pt x="159198" y="367870"/>
                </a:lnTo>
                <a:lnTo>
                  <a:pt x="165369" y="363961"/>
                </a:lnTo>
                <a:lnTo>
                  <a:pt x="171287" y="361589"/>
                </a:lnTo>
                <a:lnTo>
                  <a:pt x="174199" y="360957"/>
                </a:lnTo>
                <a:lnTo>
                  <a:pt x="179974" y="357714"/>
                </a:lnTo>
                <a:lnTo>
                  <a:pt x="185716" y="353098"/>
                </a:lnTo>
                <a:lnTo>
                  <a:pt x="191442" y="347871"/>
                </a:lnTo>
                <a:lnTo>
                  <a:pt x="200022" y="339573"/>
                </a:lnTo>
                <a:lnTo>
                  <a:pt x="217169" y="322534"/>
                </a:lnTo>
                <a:lnTo>
                  <a:pt x="219074" y="318727"/>
                </a:lnTo>
                <a:lnTo>
                  <a:pt x="221191" y="309418"/>
                </a:lnTo>
                <a:lnTo>
                  <a:pt x="224672" y="301470"/>
                </a:lnTo>
                <a:lnTo>
                  <a:pt x="228441" y="294763"/>
                </a:lnTo>
                <a:lnTo>
                  <a:pt x="231516" y="285632"/>
                </a:lnTo>
                <a:lnTo>
                  <a:pt x="237084" y="276894"/>
                </a:lnTo>
                <a:lnTo>
                  <a:pt x="238720" y="271140"/>
                </a:lnTo>
                <a:lnTo>
                  <a:pt x="239771" y="259685"/>
                </a:lnTo>
                <a:lnTo>
                  <a:pt x="239978" y="248250"/>
                </a:lnTo>
                <a:lnTo>
                  <a:pt x="240019" y="236819"/>
                </a:lnTo>
                <a:lnTo>
                  <a:pt x="239070" y="234914"/>
                </a:lnTo>
                <a:lnTo>
                  <a:pt x="237485" y="233644"/>
                </a:lnTo>
                <a:lnTo>
                  <a:pt x="235476" y="232797"/>
                </a:lnTo>
                <a:lnTo>
                  <a:pt x="235088" y="231281"/>
                </a:lnTo>
                <a:lnTo>
                  <a:pt x="235783" y="229317"/>
                </a:lnTo>
                <a:lnTo>
                  <a:pt x="237199" y="227055"/>
                </a:lnTo>
                <a:lnTo>
                  <a:pt x="237190" y="225547"/>
                </a:lnTo>
                <a:lnTo>
                  <a:pt x="236231" y="224542"/>
                </a:lnTo>
                <a:lnTo>
                  <a:pt x="234640" y="223872"/>
                </a:lnTo>
                <a:lnTo>
                  <a:pt x="227849" y="218378"/>
                </a:lnTo>
                <a:lnTo>
                  <a:pt x="225242" y="216905"/>
                </a:lnTo>
                <a:lnTo>
                  <a:pt x="217974" y="214832"/>
                </a:lnTo>
                <a:lnTo>
                  <a:pt x="215939" y="214347"/>
                </a:lnTo>
                <a:lnTo>
                  <a:pt x="209955" y="214131"/>
                </a:lnTo>
                <a:lnTo>
                  <a:pt x="185984" y="213969"/>
                </a:lnTo>
                <a:lnTo>
                  <a:pt x="183044" y="214918"/>
                </a:lnTo>
                <a:lnTo>
                  <a:pt x="177238" y="218513"/>
                </a:lnTo>
                <a:lnTo>
                  <a:pt x="173403" y="220805"/>
                </a:lnTo>
                <a:lnTo>
                  <a:pt x="168942" y="223285"/>
                </a:lnTo>
                <a:lnTo>
                  <a:pt x="164063" y="225892"/>
                </a:lnTo>
                <a:lnTo>
                  <a:pt x="159858" y="228582"/>
                </a:lnTo>
                <a:lnTo>
                  <a:pt x="152645" y="234110"/>
                </a:lnTo>
                <a:lnTo>
                  <a:pt x="150341" y="236918"/>
                </a:lnTo>
                <a:lnTo>
                  <a:pt x="148804" y="239743"/>
                </a:lnTo>
                <a:lnTo>
                  <a:pt x="147780" y="242578"/>
                </a:lnTo>
                <a:lnTo>
                  <a:pt x="141562" y="250809"/>
                </a:lnTo>
                <a:lnTo>
                  <a:pt x="133401" y="259864"/>
                </a:lnTo>
                <a:lnTo>
                  <a:pt x="126599" y="267064"/>
                </a:lnTo>
                <a:lnTo>
                  <a:pt x="120401" y="275979"/>
                </a:lnTo>
                <a:lnTo>
                  <a:pt x="114471" y="286291"/>
                </a:lnTo>
                <a:lnTo>
                  <a:pt x="108661" y="297224"/>
                </a:lnTo>
                <a:lnTo>
                  <a:pt x="102903" y="305893"/>
                </a:lnTo>
                <a:lnTo>
                  <a:pt x="97170" y="313874"/>
                </a:lnTo>
                <a:lnTo>
                  <a:pt x="91446" y="323770"/>
                </a:lnTo>
                <a:lnTo>
                  <a:pt x="87634" y="328124"/>
                </a:lnTo>
                <a:lnTo>
                  <a:pt x="83187" y="331979"/>
                </a:lnTo>
                <a:lnTo>
                  <a:pt x="78318" y="335502"/>
                </a:lnTo>
                <a:lnTo>
                  <a:pt x="75072" y="338802"/>
                </a:lnTo>
                <a:lnTo>
                  <a:pt x="72908" y="341955"/>
                </a:lnTo>
                <a:lnTo>
                  <a:pt x="69434" y="349309"/>
                </a:lnTo>
                <a:lnTo>
                  <a:pt x="68833" y="355134"/>
                </a:lnTo>
                <a:lnTo>
                  <a:pt x="69701" y="357605"/>
                </a:lnTo>
                <a:lnTo>
                  <a:pt x="77152" y="3682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02"/>
          <p:cNvSpPr/>
          <p:nvPr/>
        </p:nvSpPr>
        <p:spPr>
          <a:xfrm>
            <a:off x="328612" y="1285875"/>
            <a:ext cx="428626" cy="25717"/>
          </a:xfrm>
          <a:custGeom>
            <a:avLst/>
            <a:gdLst/>
            <a:ahLst/>
            <a:cxnLst/>
            <a:rect l="0" t="0" r="0" b="0"/>
            <a:pathLst>
              <a:path w="428626" h="25717">
                <a:moveTo>
                  <a:pt x="0" y="8572"/>
                </a:moveTo>
                <a:lnTo>
                  <a:pt x="8468" y="17040"/>
                </a:lnTo>
                <a:lnTo>
                  <a:pt x="13092" y="17113"/>
                </a:lnTo>
                <a:lnTo>
                  <a:pt x="14443" y="18076"/>
                </a:lnTo>
                <a:lnTo>
                  <a:pt x="15344" y="19671"/>
                </a:lnTo>
                <a:lnTo>
                  <a:pt x="17039" y="25363"/>
                </a:lnTo>
                <a:lnTo>
                  <a:pt x="29067" y="25686"/>
                </a:lnTo>
                <a:lnTo>
                  <a:pt x="54305" y="25716"/>
                </a:lnTo>
                <a:lnTo>
                  <a:pt x="58111" y="24764"/>
                </a:lnTo>
                <a:lnTo>
                  <a:pt x="62553" y="23177"/>
                </a:lnTo>
                <a:lnTo>
                  <a:pt x="67420" y="21166"/>
                </a:lnTo>
                <a:lnTo>
                  <a:pt x="71616" y="19826"/>
                </a:lnTo>
                <a:lnTo>
                  <a:pt x="75367" y="18932"/>
                </a:lnTo>
                <a:lnTo>
                  <a:pt x="78819" y="18336"/>
                </a:lnTo>
                <a:lnTo>
                  <a:pt x="85196" y="17674"/>
                </a:lnTo>
                <a:lnTo>
                  <a:pt x="96681" y="17301"/>
                </a:lnTo>
                <a:lnTo>
                  <a:pt x="147367" y="17145"/>
                </a:lnTo>
                <a:lnTo>
                  <a:pt x="151584" y="16193"/>
                </a:lnTo>
                <a:lnTo>
                  <a:pt x="156301" y="14605"/>
                </a:lnTo>
                <a:lnTo>
                  <a:pt x="161351" y="12594"/>
                </a:lnTo>
                <a:lnTo>
                  <a:pt x="166622" y="11253"/>
                </a:lnTo>
                <a:lnTo>
                  <a:pt x="172041" y="10360"/>
                </a:lnTo>
                <a:lnTo>
                  <a:pt x="177559" y="9764"/>
                </a:lnTo>
                <a:lnTo>
                  <a:pt x="188770" y="9102"/>
                </a:lnTo>
                <a:lnTo>
                  <a:pt x="203252" y="8729"/>
                </a:lnTo>
                <a:lnTo>
                  <a:pt x="271047" y="8572"/>
                </a:lnTo>
                <a:lnTo>
                  <a:pt x="364457" y="8572"/>
                </a:lnTo>
                <a:lnTo>
                  <a:pt x="365844" y="7619"/>
                </a:lnTo>
                <a:lnTo>
                  <a:pt x="366768" y="6032"/>
                </a:lnTo>
                <a:lnTo>
                  <a:pt x="367385" y="4021"/>
                </a:lnTo>
                <a:lnTo>
                  <a:pt x="369701" y="2681"/>
                </a:lnTo>
                <a:lnTo>
                  <a:pt x="373150" y="1787"/>
                </a:lnTo>
                <a:lnTo>
                  <a:pt x="383271" y="353"/>
                </a:lnTo>
                <a:lnTo>
                  <a:pt x="394759" y="4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03"/>
          <p:cNvSpPr/>
          <p:nvPr/>
        </p:nvSpPr>
        <p:spPr>
          <a:xfrm>
            <a:off x="568642" y="1354455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415" y="17740"/>
                </a:lnTo>
                <a:lnTo>
                  <a:pt x="8526" y="25893"/>
                </a:lnTo>
                <a:lnTo>
                  <a:pt x="8541" y="28692"/>
                </a:lnTo>
                <a:lnTo>
                  <a:pt x="9504" y="31510"/>
                </a:lnTo>
                <a:lnTo>
                  <a:pt x="11099" y="34342"/>
                </a:lnTo>
                <a:lnTo>
                  <a:pt x="13114" y="37182"/>
                </a:lnTo>
                <a:lnTo>
                  <a:pt x="14458" y="40028"/>
                </a:lnTo>
                <a:lnTo>
                  <a:pt x="15950" y="45730"/>
                </a:lnTo>
                <a:lnTo>
                  <a:pt x="16791" y="54295"/>
                </a:lnTo>
                <a:lnTo>
                  <a:pt x="17040" y="62866"/>
                </a:lnTo>
                <a:lnTo>
                  <a:pt x="17145" y="121576"/>
                </a:lnTo>
                <a:lnTo>
                  <a:pt x="18097" y="124865"/>
                </a:lnTo>
                <a:lnTo>
                  <a:pt x="19685" y="128011"/>
                </a:lnTo>
                <a:lnTo>
                  <a:pt x="21696" y="131060"/>
                </a:lnTo>
                <a:lnTo>
                  <a:pt x="23036" y="134998"/>
                </a:lnTo>
                <a:lnTo>
                  <a:pt x="23930" y="139529"/>
                </a:lnTo>
                <a:lnTo>
                  <a:pt x="24526" y="144454"/>
                </a:lnTo>
                <a:lnTo>
                  <a:pt x="25188" y="152467"/>
                </a:lnTo>
                <a:lnTo>
                  <a:pt x="25364" y="155937"/>
                </a:lnTo>
                <a:lnTo>
                  <a:pt x="26435" y="160155"/>
                </a:lnTo>
                <a:lnTo>
                  <a:pt x="28101" y="164872"/>
                </a:lnTo>
                <a:lnTo>
                  <a:pt x="30164" y="169922"/>
                </a:lnTo>
                <a:lnTo>
                  <a:pt x="31539" y="174241"/>
                </a:lnTo>
                <a:lnTo>
                  <a:pt x="33067" y="181580"/>
                </a:lnTo>
                <a:lnTo>
                  <a:pt x="33475" y="185823"/>
                </a:lnTo>
                <a:lnTo>
                  <a:pt x="33747" y="190557"/>
                </a:lnTo>
                <a:lnTo>
                  <a:pt x="33928" y="195618"/>
                </a:lnTo>
                <a:lnTo>
                  <a:pt x="35001" y="199944"/>
                </a:lnTo>
                <a:lnTo>
                  <a:pt x="36669" y="203781"/>
                </a:lnTo>
                <a:lnTo>
                  <a:pt x="38733" y="207291"/>
                </a:lnTo>
                <a:lnTo>
                  <a:pt x="40110" y="210584"/>
                </a:lnTo>
                <a:lnTo>
                  <a:pt x="41639" y="216783"/>
                </a:lnTo>
                <a:lnTo>
                  <a:pt x="42319" y="222713"/>
                </a:lnTo>
                <a:lnTo>
                  <a:pt x="42621" y="228523"/>
                </a:lnTo>
                <a:lnTo>
                  <a:pt x="42755" y="234281"/>
                </a:lnTo>
                <a:lnTo>
                  <a:pt x="42831" y="242877"/>
                </a:lnTo>
                <a:lnTo>
                  <a:pt x="43794" y="245738"/>
                </a:lnTo>
                <a:lnTo>
                  <a:pt x="45388" y="248598"/>
                </a:lnTo>
                <a:lnTo>
                  <a:pt x="50241" y="255480"/>
                </a:lnTo>
                <a:lnTo>
                  <a:pt x="50904" y="258962"/>
                </a:lnTo>
                <a:lnTo>
                  <a:pt x="51278" y="266276"/>
                </a:lnTo>
                <a:lnTo>
                  <a:pt x="51435" y="274316"/>
                </a:lnTo>
                <a:lnTo>
                  <a:pt x="44054" y="274319"/>
                </a:lnTo>
                <a:lnTo>
                  <a:pt x="47766" y="274320"/>
                </a:lnTo>
                <a:lnTo>
                  <a:pt x="48989" y="273367"/>
                </a:lnTo>
                <a:lnTo>
                  <a:pt x="49804" y="271780"/>
                </a:lnTo>
                <a:lnTo>
                  <a:pt x="51435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04"/>
          <p:cNvSpPr/>
          <p:nvPr/>
        </p:nvSpPr>
        <p:spPr>
          <a:xfrm>
            <a:off x="4212063" y="891540"/>
            <a:ext cx="145621" cy="265748"/>
          </a:xfrm>
          <a:custGeom>
            <a:avLst/>
            <a:gdLst/>
            <a:ahLst/>
            <a:cxnLst/>
            <a:rect l="0" t="0" r="0" b="0"/>
            <a:pathLst>
              <a:path w="145621" h="265748">
                <a:moveTo>
                  <a:pt x="102762" y="0"/>
                </a:moveTo>
                <a:lnTo>
                  <a:pt x="89991" y="0"/>
                </a:lnTo>
                <a:lnTo>
                  <a:pt x="88533" y="952"/>
                </a:lnTo>
                <a:lnTo>
                  <a:pt x="87561" y="2540"/>
                </a:lnTo>
                <a:lnTo>
                  <a:pt x="86913" y="4550"/>
                </a:lnTo>
                <a:lnTo>
                  <a:pt x="85528" y="5891"/>
                </a:lnTo>
                <a:lnTo>
                  <a:pt x="83653" y="6785"/>
                </a:lnTo>
                <a:lnTo>
                  <a:pt x="81450" y="7380"/>
                </a:lnTo>
                <a:lnTo>
                  <a:pt x="79028" y="8730"/>
                </a:lnTo>
                <a:lnTo>
                  <a:pt x="76462" y="10582"/>
                </a:lnTo>
                <a:lnTo>
                  <a:pt x="73799" y="12770"/>
                </a:lnTo>
                <a:lnTo>
                  <a:pt x="71070" y="15181"/>
                </a:lnTo>
                <a:lnTo>
                  <a:pt x="65499" y="20399"/>
                </a:lnTo>
                <a:lnTo>
                  <a:pt x="63632" y="23124"/>
                </a:lnTo>
                <a:lnTo>
                  <a:pt x="61558" y="28692"/>
                </a:lnTo>
                <a:lnTo>
                  <a:pt x="60053" y="30558"/>
                </a:lnTo>
                <a:lnTo>
                  <a:pt x="58096" y="31802"/>
                </a:lnTo>
                <a:lnTo>
                  <a:pt x="55840" y="32631"/>
                </a:lnTo>
                <a:lnTo>
                  <a:pt x="54335" y="35089"/>
                </a:lnTo>
                <a:lnTo>
                  <a:pt x="52664" y="42900"/>
                </a:lnTo>
                <a:lnTo>
                  <a:pt x="49381" y="50181"/>
                </a:lnTo>
                <a:lnTo>
                  <a:pt x="47172" y="53457"/>
                </a:lnTo>
                <a:lnTo>
                  <a:pt x="44747" y="56593"/>
                </a:lnTo>
                <a:lnTo>
                  <a:pt x="42177" y="59636"/>
                </a:lnTo>
                <a:lnTo>
                  <a:pt x="39513" y="62617"/>
                </a:lnTo>
                <a:lnTo>
                  <a:pt x="37735" y="65557"/>
                </a:lnTo>
                <a:lnTo>
                  <a:pt x="35761" y="71364"/>
                </a:lnTo>
                <a:lnTo>
                  <a:pt x="34883" y="77119"/>
                </a:lnTo>
                <a:lnTo>
                  <a:pt x="34649" y="79988"/>
                </a:lnTo>
                <a:lnTo>
                  <a:pt x="31850" y="88255"/>
                </a:lnTo>
                <a:lnTo>
                  <a:pt x="29769" y="93126"/>
                </a:lnTo>
                <a:lnTo>
                  <a:pt x="27458" y="101079"/>
                </a:lnTo>
                <a:lnTo>
                  <a:pt x="26431" y="108741"/>
                </a:lnTo>
                <a:lnTo>
                  <a:pt x="26157" y="113452"/>
                </a:lnTo>
                <a:lnTo>
                  <a:pt x="25974" y="118497"/>
                </a:lnTo>
                <a:lnTo>
                  <a:pt x="24900" y="123765"/>
                </a:lnTo>
                <a:lnTo>
                  <a:pt x="23231" y="129182"/>
                </a:lnTo>
                <a:lnTo>
                  <a:pt x="21166" y="134699"/>
                </a:lnTo>
                <a:lnTo>
                  <a:pt x="18838" y="140282"/>
                </a:lnTo>
                <a:lnTo>
                  <a:pt x="16332" y="145908"/>
                </a:lnTo>
                <a:lnTo>
                  <a:pt x="13709" y="151565"/>
                </a:lnTo>
                <a:lnTo>
                  <a:pt x="11961" y="156288"/>
                </a:lnTo>
                <a:lnTo>
                  <a:pt x="10018" y="164076"/>
                </a:lnTo>
                <a:lnTo>
                  <a:pt x="9501" y="168439"/>
                </a:lnTo>
                <a:lnTo>
                  <a:pt x="9155" y="173252"/>
                </a:lnTo>
                <a:lnTo>
                  <a:pt x="8925" y="178366"/>
                </a:lnTo>
                <a:lnTo>
                  <a:pt x="7818" y="182728"/>
                </a:lnTo>
                <a:lnTo>
                  <a:pt x="4050" y="190115"/>
                </a:lnTo>
                <a:lnTo>
                  <a:pt x="2663" y="194371"/>
                </a:lnTo>
                <a:lnTo>
                  <a:pt x="1739" y="199113"/>
                </a:lnTo>
                <a:lnTo>
                  <a:pt x="1124" y="204179"/>
                </a:lnTo>
                <a:lnTo>
                  <a:pt x="439" y="212349"/>
                </a:lnTo>
                <a:lnTo>
                  <a:pt x="135" y="219154"/>
                </a:lnTo>
                <a:lnTo>
                  <a:pt x="0" y="225354"/>
                </a:lnTo>
                <a:lnTo>
                  <a:pt x="916" y="228341"/>
                </a:lnTo>
                <a:lnTo>
                  <a:pt x="4474" y="234200"/>
                </a:lnTo>
                <a:lnTo>
                  <a:pt x="6757" y="237095"/>
                </a:lnTo>
                <a:lnTo>
                  <a:pt x="9231" y="239979"/>
                </a:lnTo>
                <a:lnTo>
                  <a:pt x="11833" y="242853"/>
                </a:lnTo>
                <a:lnTo>
                  <a:pt x="13567" y="245722"/>
                </a:lnTo>
                <a:lnTo>
                  <a:pt x="16008" y="253358"/>
                </a:lnTo>
                <a:lnTo>
                  <a:pt x="16580" y="255478"/>
                </a:lnTo>
                <a:lnTo>
                  <a:pt x="18637" y="256996"/>
                </a:lnTo>
                <a:lnTo>
                  <a:pt x="21913" y="258961"/>
                </a:lnTo>
                <a:lnTo>
                  <a:pt x="31758" y="264406"/>
                </a:lnTo>
                <a:lnTo>
                  <a:pt x="35644" y="265151"/>
                </a:lnTo>
                <a:lnTo>
                  <a:pt x="38015" y="265350"/>
                </a:lnTo>
                <a:lnTo>
                  <a:pt x="40547" y="265482"/>
                </a:lnTo>
                <a:lnTo>
                  <a:pt x="45901" y="265629"/>
                </a:lnTo>
                <a:lnTo>
                  <a:pt x="62782" y="265737"/>
                </a:lnTo>
                <a:lnTo>
                  <a:pt x="66584" y="264788"/>
                </a:lnTo>
                <a:lnTo>
                  <a:pt x="71023" y="263202"/>
                </a:lnTo>
                <a:lnTo>
                  <a:pt x="75888" y="261193"/>
                </a:lnTo>
                <a:lnTo>
                  <a:pt x="80083" y="258901"/>
                </a:lnTo>
                <a:lnTo>
                  <a:pt x="83833" y="256421"/>
                </a:lnTo>
                <a:lnTo>
                  <a:pt x="87285" y="253814"/>
                </a:lnTo>
                <a:lnTo>
                  <a:pt x="90539" y="252077"/>
                </a:lnTo>
                <a:lnTo>
                  <a:pt x="93661" y="250919"/>
                </a:lnTo>
                <a:lnTo>
                  <a:pt x="96694" y="250146"/>
                </a:lnTo>
                <a:lnTo>
                  <a:pt x="99669" y="248679"/>
                </a:lnTo>
                <a:lnTo>
                  <a:pt x="102605" y="246749"/>
                </a:lnTo>
                <a:lnTo>
                  <a:pt x="105515" y="244509"/>
                </a:lnTo>
                <a:lnTo>
                  <a:pt x="108407" y="242063"/>
                </a:lnTo>
                <a:lnTo>
                  <a:pt x="111287" y="239480"/>
                </a:lnTo>
                <a:lnTo>
                  <a:pt x="117028" y="234071"/>
                </a:lnTo>
                <a:lnTo>
                  <a:pt x="134192" y="217148"/>
                </a:lnTo>
                <a:lnTo>
                  <a:pt x="139908" y="211445"/>
                </a:lnTo>
                <a:lnTo>
                  <a:pt x="141813" y="208591"/>
                </a:lnTo>
                <a:lnTo>
                  <a:pt x="143930" y="202879"/>
                </a:lnTo>
                <a:lnTo>
                  <a:pt x="144872" y="197166"/>
                </a:lnTo>
                <a:lnTo>
                  <a:pt x="145476" y="190288"/>
                </a:lnTo>
                <a:lnTo>
                  <a:pt x="145595" y="182085"/>
                </a:lnTo>
                <a:lnTo>
                  <a:pt x="145620" y="173038"/>
                </a:lnTo>
                <a:lnTo>
                  <a:pt x="143082" y="169616"/>
                </a:lnTo>
                <a:lnTo>
                  <a:pt x="138243" y="164208"/>
                </a:lnTo>
                <a:lnTo>
                  <a:pt x="136893" y="163764"/>
                </a:lnTo>
                <a:lnTo>
                  <a:pt x="132853" y="163271"/>
                </a:lnTo>
                <a:lnTo>
                  <a:pt x="128391" y="162955"/>
                </a:lnTo>
                <a:lnTo>
                  <a:pt x="107251" y="162878"/>
                </a:lnTo>
                <a:lnTo>
                  <a:pt x="104802" y="163830"/>
                </a:lnTo>
                <a:lnTo>
                  <a:pt x="102217" y="165417"/>
                </a:lnTo>
                <a:lnTo>
                  <a:pt x="95775" y="170258"/>
                </a:lnTo>
                <a:lnTo>
                  <a:pt x="92354" y="173460"/>
                </a:lnTo>
                <a:lnTo>
                  <a:pt x="90108" y="175647"/>
                </a:lnTo>
                <a:lnTo>
                  <a:pt x="88611" y="178058"/>
                </a:lnTo>
                <a:lnTo>
                  <a:pt x="85551" y="186002"/>
                </a:lnTo>
                <a:lnTo>
                  <a:pt x="81460" y="191570"/>
                </a:lnTo>
                <a:lnTo>
                  <a:pt x="79988" y="194388"/>
                </a:lnTo>
                <a:lnTo>
                  <a:pt x="78353" y="200059"/>
                </a:lnTo>
                <a:lnTo>
                  <a:pt x="75086" y="205755"/>
                </a:lnTo>
                <a:lnTo>
                  <a:pt x="72881" y="208607"/>
                </a:lnTo>
                <a:lnTo>
                  <a:pt x="70459" y="211461"/>
                </a:lnTo>
                <a:lnTo>
                  <a:pt x="67891" y="214317"/>
                </a:lnTo>
                <a:lnTo>
                  <a:pt x="65227" y="217173"/>
                </a:lnTo>
                <a:lnTo>
                  <a:pt x="63451" y="220029"/>
                </a:lnTo>
                <a:lnTo>
                  <a:pt x="61478" y="225743"/>
                </a:lnTo>
                <a:lnTo>
                  <a:pt x="60601" y="233997"/>
                </a:lnTo>
                <a:lnTo>
                  <a:pt x="60038" y="245717"/>
                </a:lnTo>
                <a:lnTo>
                  <a:pt x="59940" y="252298"/>
                </a:lnTo>
                <a:lnTo>
                  <a:pt x="59899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05"/>
          <p:cNvSpPr/>
          <p:nvPr/>
        </p:nvSpPr>
        <p:spPr>
          <a:xfrm>
            <a:off x="4271962" y="115728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06"/>
          <p:cNvSpPr/>
          <p:nvPr/>
        </p:nvSpPr>
        <p:spPr>
          <a:xfrm>
            <a:off x="4143375" y="1243012"/>
            <a:ext cx="334328" cy="60008"/>
          </a:xfrm>
          <a:custGeom>
            <a:avLst/>
            <a:gdLst/>
            <a:ahLst/>
            <a:cxnLst/>
            <a:rect l="0" t="0" r="0" b="0"/>
            <a:pathLst>
              <a:path w="334328" h="60008">
                <a:moveTo>
                  <a:pt x="0" y="60007"/>
                </a:moveTo>
                <a:lnTo>
                  <a:pt x="4550" y="60007"/>
                </a:lnTo>
                <a:lnTo>
                  <a:pt x="5891" y="59055"/>
                </a:lnTo>
                <a:lnTo>
                  <a:pt x="6785" y="57468"/>
                </a:lnTo>
                <a:lnTo>
                  <a:pt x="7380" y="55457"/>
                </a:lnTo>
                <a:lnTo>
                  <a:pt x="8730" y="54116"/>
                </a:lnTo>
                <a:lnTo>
                  <a:pt x="10583" y="53223"/>
                </a:lnTo>
                <a:lnTo>
                  <a:pt x="15181" y="52229"/>
                </a:lnTo>
                <a:lnTo>
                  <a:pt x="23124" y="51670"/>
                </a:lnTo>
                <a:lnTo>
                  <a:pt x="31511" y="51505"/>
                </a:lnTo>
                <a:lnTo>
                  <a:pt x="37182" y="51466"/>
                </a:lnTo>
                <a:lnTo>
                  <a:pt x="40028" y="50503"/>
                </a:lnTo>
                <a:lnTo>
                  <a:pt x="42878" y="48909"/>
                </a:lnTo>
                <a:lnTo>
                  <a:pt x="45730" y="46893"/>
                </a:lnTo>
                <a:lnTo>
                  <a:pt x="48584" y="45550"/>
                </a:lnTo>
                <a:lnTo>
                  <a:pt x="54295" y="44057"/>
                </a:lnTo>
                <a:lnTo>
                  <a:pt x="62548" y="43393"/>
                </a:lnTo>
                <a:lnTo>
                  <a:pt x="71614" y="43099"/>
                </a:lnTo>
                <a:lnTo>
                  <a:pt x="85195" y="42909"/>
                </a:lnTo>
                <a:lnTo>
                  <a:pt x="117628" y="42865"/>
                </a:lnTo>
                <a:lnTo>
                  <a:pt x="122234" y="41912"/>
                </a:lnTo>
                <a:lnTo>
                  <a:pt x="126256" y="40324"/>
                </a:lnTo>
                <a:lnTo>
                  <a:pt x="129891" y="38312"/>
                </a:lnTo>
                <a:lnTo>
                  <a:pt x="133266" y="36972"/>
                </a:lnTo>
                <a:lnTo>
                  <a:pt x="139556" y="35482"/>
                </a:lnTo>
                <a:lnTo>
                  <a:pt x="148068" y="34820"/>
                </a:lnTo>
                <a:lnTo>
                  <a:pt x="157248" y="34526"/>
                </a:lnTo>
                <a:lnTo>
                  <a:pt x="164502" y="34395"/>
                </a:lnTo>
                <a:lnTo>
                  <a:pt x="168723" y="33407"/>
                </a:lnTo>
                <a:lnTo>
                  <a:pt x="173442" y="31797"/>
                </a:lnTo>
                <a:lnTo>
                  <a:pt x="178492" y="29770"/>
                </a:lnTo>
                <a:lnTo>
                  <a:pt x="183765" y="28419"/>
                </a:lnTo>
                <a:lnTo>
                  <a:pt x="189185" y="27519"/>
                </a:lnTo>
                <a:lnTo>
                  <a:pt x="199334" y="26518"/>
                </a:lnTo>
                <a:lnTo>
                  <a:pt x="207020" y="26073"/>
                </a:lnTo>
                <a:lnTo>
                  <a:pt x="211356" y="25002"/>
                </a:lnTo>
                <a:lnTo>
                  <a:pt x="216151" y="23336"/>
                </a:lnTo>
                <a:lnTo>
                  <a:pt x="221253" y="21272"/>
                </a:lnTo>
                <a:lnTo>
                  <a:pt x="225607" y="19896"/>
                </a:lnTo>
                <a:lnTo>
                  <a:pt x="232985" y="18368"/>
                </a:lnTo>
                <a:lnTo>
                  <a:pt x="241979" y="17689"/>
                </a:lnTo>
                <a:lnTo>
                  <a:pt x="251373" y="17387"/>
                </a:lnTo>
                <a:lnTo>
                  <a:pt x="265165" y="17193"/>
                </a:lnTo>
                <a:lnTo>
                  <a:pt x="268217" y="17177"/>
                </a:lnTo>
                <a:lnTo>
                  <a:pt x="272156" y="16214"/>
                </a:lnTo>
                <a:lnTo>
                  <a:pt x="276687" y="14619"/>
                </a:lnTo>
                <a:lnTo>
                  <a:pt x="281613" y="12604"/>
                </a:lnTo>
                <a:lnTo>
                  <a:pt x="285849" y="11260"/>
                </a:lnTo>
                <a:lnTo>
                  <a:pt x="293096" y="9767"/>
                </a:lnTo>
                <a:lnTo>
                  <a:pt x="302531" y="8926"/>
                </a:lnTo>
                <a:lnTo>
                  <a:pt x="311360" y="8677"/>
                </a:lnTo>
                <a:lnTo>
                  <a:pt x="321222" y="8582"/>
                </a:lnTo>
                <a:lnTo>
                  <a:pt x="322733" y="7626"/>
                </a:lnTo>
                <a:lnTo>
                  <a:pt x="323740" y="6037"/>
                </a:lnTo>
                <a:lnTo>
                  <a:pt x="324412" y="4024"/>
                </a:lnTo>
                <a:lnTo>
                  <a:pt x="325812" y="2683"/>
                </a:lnTo>
                <a:lnTo>
                  <a:pt x="327698" y="1789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07"/>
          <p:cNvSpPr/>
          <p:nvPr/>
        </p:nvSpPr>
        <p:spPr>
          <a:xfrm>
            <a:off x="4314825" y="1345882"/>
            <a:ext cx="42863" cy="265749"/>
          </a:xfrm>
          <a:custGeom>
            <a:avLst/>
            <a:gdLst/>
            <a:ahLst/>
            <a:cxnLst/>
            <a:rect l="0" t="0" r="0" b="0"/>
            <a:pathLst>
              <a:path w="42863" h="265749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0" y="28693"/>
                </a:lnTo>
                <a:lnTo>
                  <a:pt x="5891" y="31511"/>
                </a:lnTo>
                <a:lnTo>
                  <a:pt x="6785" y="34342"/>
                </a:lnTo>
                <a:lnTo>
                  <a:pt x="7380" y="37182"/>
                </a:lnTo>
                <a:lnTo>
                  <a:pt x="8730" y="40981"/>
                </a:lnTo>
                <a:lnTo>
                  <a:pt x="10583" y="45418"/>
                </a:lnTo>
                <a:lnTo>
                  <a:pt x="12770" y="50281"/>
                </a:lnTo>
                <a:lnTo>
                  <a:pt x="14228" y="54476"/>
                </a:lnTo>
                <a:lnTo>
                  <a:pt x="15200" y="58225"/>
                </a:lnTo>
                <a:lnTo>
                  <a:pt x="16281" y="64930"/>
                </a:lnTo>
                <a:lnTo>
                  <a:pt x="16760" y="71085"/>
                </a:lnTo>
                <a:lnTo>
                  <a:pt x="17841" y="75013"/>
                </a:lnTo>
                <a:lnTo>
                  <a:pt x="19514" y="79536"/>
                </a:lnTo>
                <a:lnTo>
                  <a:pt x="21582" y="84456"/>
                </a:lnTo>
                <a:lnTo>
                  <a:pt x="22960" y="89642"/>
                </a:lnTo>
                <a:lnTo>
                  <a:pt x="23879" y="95004"/>
                </a:lnTo>
                <a:lnTo>
                  <a:pt x="24491" y="100483"/>
                </a:lnTo>
                <a:lnTo>
                  <a:pt x="24900" y="105089"/>
                </a:lnTo>
                <a:lnTo>
                  <a:pt x="25354" y="112746"/>
                </a:lnTo>
                <a:lnTo>
                  <a:pt x="25556" y="121865"/>
                </a:lnTo>
                <a:lnTo>
                  <a:pt x="25685" y="138690"/>
                </a:lnTo>
                <a:lnTo>
                  <a:pt x="26648" y="142942"/>
                </a:lnTo>
                <a:lnTo>
                  <a:pt x="28243" y="147682"/>
                </a:lnTo>
                <a:lnTo>
                  <a:pt x="30259" y="152747"/>
                </a:lnTo>
                <a:lnTo>
                  <a:pt x="31602" y="157077"/>
                </a:lnTo>
                <a:lnTo>
                  <a:pt x="32498" y="160915"/>
                </a:lnTo>
                <a:lnTo>
                  <a:pt x="33493" y="168673"/>
                </a:lnTo>
                <a:lnTo>
                  <a:pt x="33759" y="173409"/>
                </a:lnTo>
                <a:lnTo>
                  <a:pt x="33936" y="178471"/>
                </a:lnTo>
                <a:lnTo>
                  <a:pt x="35006" y="182798"/>
                </a:lnTo>
                <a:lnTo>
                  <a:pt x="36672" y="186635"/>
                </a:lnTo>
                <a:lnTo>
                  <a:pt x="38735" y="190146"/>
                </a:lnTo>
                <a:lnTo>
                  <a:pt x="40111" y="193439"/>
                </a:lnTo>
                <a:lnTo>
                  <a:pt x="41028" y="196587"/>
                </a:lnTo>
                <a:lnTo>
                  <a:pt x="42047" y="203577"/>
                </a:lnTo>
                <a:lnTo>
                  <a:pt x="42319" y="208108"/>
                </a:lnTo>
                <a:lnTo>
                  <a:pt x="42621" y="217270"/>
                </a:lnTo>
                <a:lnTo>
                  <a:pt x="42814" y="230913"/>
                </a:lnTo>
                <a:lnTo>
                  <a:pt x="42862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08"/>
          <p:cNvSpPr/>
          <p:nvPr/>
        </p:nvSpPr>
        <p:spPr>
          <a:xfrm>
            <a:off x="4074795" y="1234440"/>
            <a:ext cx="8573" cy="24495"/>
          </a:xfrm>
          <a:custGeom>
            <a:avLst/>
            <a:gdLst/>
            <a:ahLst/>
            <a:cxnLst/>
            <a:rect l="0" t="0" r="0" b="0"/>
            <a:pathLst>
              <a:path w="8573" h="24495">
                <a:moveTo>
                  <a:pt x="8572" y="8572"/>
                </a:moveTo>
                <a:lnTo>
                  <a:pt x="8572" y="21591"/>
                </a:lnTo>
                <a:lnTo>
                  <a:pt x="7620" y="22966"/>
                </a:lnTo>
                <a:lnTo>
                  <a:pt x="6032" y="23883"/>
                </a:lnTo>
                <a:lnTo>
                  <a:pt x="4021" y="24494"/>
                </a:lnTo>
                <a:lnTo>
                  <a:pt x="2680" y="23949"/>
                </a:lnTo>
                <a:lnTo>
                  <a:pt x="1787" y="22634"/>
                </a:lnTo>
                <a:lnTo>
                  <a:pt x="104" y="17466"/>
                </a:lnTo>
                <a:lnTo>
                  <a:pt x="70" y="16406"/>
                </a:lnTo>
                <a:lnTo>
                  <a:pt x="0" y="769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09"/>
          <p:cNvSpPr/>
          <p:nvPr/>
        </p:nvSpPr>
        <p:spPr>
          <a:xfrm>
            <a:off x="6209461" y="1174467"/>
            <a:ext cx="42715" cy="34224"/>
          </a:xfrm>
          <a:custGeom>
            <a:avLst/>
            <a:gdLst/>
            <a:ahLst/>
            <a:cxnLst/>
            <a:rect l="0" t="0" r="0" b="0"/>
            <a:pathLst>
              <a:path w="42715" h="34224">
                <a:moveTo>
                  <a:pt x="17031" y="17110"/>
                </a:moveTo>
                <a:lnTo>
                  <a:pt x="21582" y="17110"/>
                </a:lnTo>
                <a:lnTo>
                  <a:pt x="22922" y="18063"/>
                </a:lnTo>
                <a:lnTo>
                  <a:pt x="23816" y="19650"/>
                </a:lnTo>
                <a:lnTo>
                  <a:pt x="24412" y="21661"/>
                </a:lnTo>
                <a:lnTo>
                  <a:pt x="23856" y="23001"/>
                </a:lnTo>
                <a:lnTo>
                  <a:pt x="22534" y="23895"/>
                </a:lnTo>
                <a:lnTo>
                  <a:pt x="18118" y="25330"/>
                </a:lnTo>
                <a:lnTo>
                  <a:pt x="17756" y="26400"/>
                </a:lnTo>
                <a:lnTo>
                  <a:pt x="17515" y="28066"/>
                </a:lnTo>
                <a:lnTo>
                  <a:pt x="17353" y="30129"/>
                </a:lnTo>
                <a:lnTo>
                  <a:pt x="16293" y="31504"/>
                </a:lnTo>
                <a:lnTo>
                  <a:pt x="14634" y="32421"/>
                </a:lnTo>
                <a:lnTo>
                  <a:pt x="9679" y="33893"/>
                </a:lnTo>
                <a:lnTo>
                  <a:pt x="8319" y="34014"/>
                </a:lnTo>
                <a:lnTo>
                  <a:pt x="6461" y="34094"/>
                </a:lnTo>
                <a:lnTo>
                  <a:pt x="1185" y="34223"/>
                </a:lnTo>
                <a:lnTo>
                  <a:pt x="752" y="33281"/>
                </a:lnTo>
                <a:lnTo>
                  <a:pt x="463" y="31701"/>
                </a:lnTo>
                <a:lnTo>
                  <a:pt x="0" y="26871"/>
                </a:lnTo>
                <a:lnTo>
                  <a:pt x="915" y="25523"/>
                </a:lnTo>
                <a:lnTo>
                  <a:pt x="2477" y="23671"/>
                </a:lnTo>
                <a:lnTo>
                  <a:pt x="4470" y="21484"/>
                </a:lnTo>
                <a:lnTo>
                  <a:pt x="5800" y="19073"/>
                </a:lnTo>
                <a:lnTo>
                  <a:pt x="6686" y="16514"/>
                </a:lnTo>
                <a:lnTo>
                  <a:pt x="7277" y="13855"/>
                </a:lnTo>
                <a:lnTo>
                  <a:pt x="8623" y="12083"/>
                </a:lnTo>
                <a:lnTo>
                  <a:pt x="10474" y="10901"/>
                </a:lnTo>
                <a:lnTo>
                  <a:pt x="12659" y="10113"/>
                </a:lnTo>
                <a:lnTo>
                  <a:pt x="15069" y="8635"/>
                </a:lnTo>
                <a:lnTo>
                  <a:pt x="17628" y="6698"/>
                </a:lnTo>
                <a:lnTo>
                  <a:pt x="20287" y="4454"/>
                </a:lnTo>
                <a:lnTo>
                  <a:pt x="23012" y="2957"/>
                </a:lnTo>
                <a:lnTo>
                  <a:pt x="25780" y="1960"/>
                </a:lnTo>
                <a:lnTo>
                  <a:pt x="32518" y="359"/>
                </a:lnTo>
                <a:lnTo>
                  <a:pt x="34023" y="228"/>
                </a:lnTo>
                <a:lnTo>
                  <a:pt x="35979" y="140"/>
                </a:lnTo>
                <a:lnTo>
                  <a:pt x="41412" y="0"/>
                </a:lnTo>
                <a:lnTo>
                  <a:pt x="41857" y="941"/>
                </a:lnTo>
                <a:lnTo>
                  <a:pt x="42155" y="2520"/>
                </a:lnTo>
                <a:lnTo>
                  <a:pt x="42631" y="7349"/>
                </a:lnTo>
                <a:lnTo>
                  <a:pt x="42670" y="8698"/>
                </a:lnTo>
                <a:lnTo>
                  <a:pt x="42714" y="12736"/>
                </a:lnTo>
                <a:lnTo>
                  <a:pt x="41773" y="14194"/>
                </a:lnTo>
                <a:lnTo>
                  <a:pt x="40193" y="15166"/>
                </a:lnTo>
                <a:lnTo>
                  <a:pt x="34176" y="171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10"/>
          <p:cNvSpPr/>
          <p:nvPr/>
        </p:nvSpPr>
        <p:spPr>
          <a:xfrm>
            <a:off x="6526564" y="848677"/>
            <a:ext cx="212938" cy="291466"/>
          </a:xfrm>
          <a:custGeom>
            <a:avLst/>
            <a:gdLst/>
            <a:ahLst/>
            <a:cxnLst/>
            <a:rect l="0" t="0" r="0" b="0"/>
            <a:pathLst>
              <a:path w="212938" h="291466">
                <a:moveTo>
                  <a:pt x="77118" y="0"/>
                </a:moveTo>
                <a:lnTo>
                  <a:pt x="72568" y="0"/>
                </a:lnTo>
                <a:lnTo>
                  <a:pt x="71227" y="953"/>
                </a:lnTo>
                <a:lnTo>
                  <a:pt x="70333" y="2540"/>
                </a:lnTo>
                <a:lnTo>
                  <a:pt x="68899" y="7381"/>
                </a:lnTo>
                <a:lnTo>
                  <a:pt x="64099" y="12770"/>
                </a:lnTo>
                <a:lnTo>
                  <a:pt x="62724" y="15181"/>
                </a:lnTo>
                <a:lnTo>
                  <a:pt x="61195" y="20400"/>
                </a:lnTo>
                <a:lnTo>
                  <a:pt x="60516" y="28434"/>
                </a:lnTo>
                <a:lnTo>
                  <a:pt x="60335" y="33244"/>
                </a:lnTo>
                <a:lnTo>
                  <a:pt x="59262" y="37402"/>
                </a:lnTo>
                <a:lnTo>
                  <a:pt x="55530" y="44563"/>
                </a:lnTo>
                <a:lnTo>
                  <a:pt x="50696" y="50921"/>
                </a:lnTo>
                <a:lnTo>
                  <a:pt x="48073" y="53950"/>
                </a:lnTo>
                <a:lnTo>
                  <a:pt x="46325" y="57874"/>
                </a:lnTo>
                <a:lnTo>
                  <a:pt x="45159" y="62395"/>
                </a:lnTo>
                <a:lnTo>
                  <a:pt x="44382" y="67314"/>
                </a:lnTo>
                <a:lnTo>
                  <a:pt x="40979" y="75320"/>
                </a:lnTo>
                <a:lnTo>
                  <a:pt x="36291" y="83006"/>
                </a:lnTo>
                <a:lnTo>
                  <a:pt x="31033" y="92771"/>
                </a:lnTo>
                <a:lnTo>
                  <a:pt x="29250" y="98043"/>
                </a:lnTo>
                <a:lnTo>
                  <a:pt x="28060" y="103462"/>
                </a:lnTo>
                <a:lnTo>
                  <a:pt x="27268" y="108980"/>
                </a:lnTo>
                <a:lnTo>
                  <a:pt x="23847" y="117650"/>
                </a:lnTo>
                <a:lnTo>
                  <a:pt x="19152" y="125632"/>
                </a:lnTo>
                <a:lnTo>
                  <a:pt x="13891" y="135529"/>
                </a:lnTo>
                <a:lnTo>
                  <a:pt x="10917" y="143738"/>
                </a:lnTo>
                <a:lnTo>
                  <a:pt x="8643" y="151513"/>
                </a:lnTo>
                <a:lnTo>
                  <a:pt x="6703" y="156254"/>
                </a:lnTo>
                <a:lnTo>
                  <a:pt x="4457" y="161319"/>
                </a:lnTo>
                <a:lnTo>
                  <a:pt x="1962" y="169487"/>
                </a:lnTo>
                <a:lnTo>
                  <a:pt x="853" y="177245"/>
                </a:lnTo>
                <a:lnTo>
                  <a:pt x="557" y="181981"/>
                </a:lnTo>
                <a:lnTo>
                  <a:pt x="229" y="191370"/>
                </a:lnTo>
                <a:lnTo>
                  <a:pt x="43" y="202012"/>
                </a:lnTo>
                <a:lnTo>
                  <a:pt x="0" y="208210"/>
                </a:lnTo>
                <a:lnTo>
                  <a:pt x="941" y="211197"/>
                </a:lnTo>
                <a:lnTo>
                  <a:pt x="5864" y="219951"/>
                </a:lnTo>
                <a:lnTo>
                  <a:pt x="8698" y="228577"/>
                </a:lnTo>
                <a:lnTo>
                  <a:pt x="14194" y="237166"/>
                </a:lnTo>
                <a:lnTo>
                  <a:pt x="17200" y="245743"/>
                </a:lnTo>
                <a:lnTo>
                  <a:pt x="21278" y="251459"/>
                </a:lnTo>
                <a:lnTo>
                  <a:pt x="23698" y="253365"/>
                </a:lnTo>
                <a:lnTo>
                  <a:pt x="26265" y="254635"/>
                </a:lnTo>
                <a:lnTo>
                  <a:pt x="32609" y="256998"/>
                </a:lnTo>
                <a:lnTo>
                  <a:pt x="36968" y="258962"/>
                </a:lnTo>
                <a:lnTo>
                  <a:pt x="41779" y="261224"/>
                </a:lnTo>
                <a:lnTo>
                  <a:pt x="45938" y="262732"/>
                </a:lnTo>
                <a:lnTo>
                  <a:pt x="49664" y="263737"/>
                </a:lnTo>
                <a:lnTo>
                  <a:pt x="53101" y="264407"/>
                </a:lnTo>
                <a:lnTo>
                  <a:pt x="57296" y="264854"/>
                </a:lnTo>
                <a:lnTo>
                  <a:pt x="61999" y="265152"/>
                </a:lnTo>
                <a:lnTo>
                  <a:pt x="67038" y="265350"/>
                </a:lnTo>
                <a:lnTo>
                  <a:pt x="77718" y="265571"/>
                </a:lnTo>
                <a:lnTo>
                  <a:pt x="112607" y="265737"/>
                </a:lnTo>
                <a:lnTo>
                  <a:pt x="116970" y="264788"/>
                </a:lnTo>
                <a:lnTo>
                  <a:pt x="121783" y="263203"/>
                </a:lnTo>
                <a:lnTo>
                  <a:pt x="126898" y="261194"/>
                </a:lnTo>
                <a:lnTo>
                  <a:pt x="132212" y="259854"/>
                </a:lnTo>
                <a:lnTo>
                  <a:pt x="137660" y="258961"/>
                </a:lnTo>
                <a:lnTo>
                  <a:pt x="143197" y="258366"/>
                </a:lnTo>
                <a:lnTo>
                  <a:pt x="148793" y="257016"/>
                </a:lnTo>
                <a:lnTo>
                  <a:pt x="154429" y="255164"/>
                </a:lnTo>
                <a:lnTo>
                  <a:pt x="160092" y="252977"/>
                </a:lnTo>
                <a:lnTo>
                  <a:pt x="164819" y="251519"/>
                </a:lnTo>
                <a:lnTo>
                  <a:pt x="168923" y="250547"/>
                </a:lnTo>
                <a:lnTo>
                  <a:pt x="172611" y="249899"/>
                </a:lnTo>
                <a:lnTo>
                  <a:pt x="179249" y="246639"/>
                </a:lnTo>
                <a:lnTo>
                  <a:pt x="185375" y="242015"/>
                </a:lnTo>
                <a:lnTo>
                  <a:pt x="191273" y="236785"/>
                </a:lnTo>
                <a:lnTo>
                  <a:pt x="194178" y="235009"/>
                </a:lnTo>
                <a:lnTo>
                  <a:pt x="199947" y="233036"/>
                </a:lnTo>
                <a:lnTo>
                  <a:pt x="201867" y="231557"/>
                </a:lnTo>
                <a:lnTo>
                  <a:pt x="203146" y="229619"/>
                </a:lnTo>
                <a:lnTo>
                  <a:pt x="204000" y="227374"/>
                </a:lnTo>
                <a:lnTo>
                  <a:pt x="209751" y="219664"/>
                </a:lnTo>
                <a:lnTo>
                  <a:pt x="211260" y="216928"/>
                </a:lnTo>
                <a:lnTo>
                  <a:pt x="212937" y="211347"/>
                </a:lnTo>
                <a:lnTo>
                  <a:pt x="212432" y="209478"/>
                </a:lnTo>
                <a:lnTo>
                  <a:pt x="211142" y="208232"/>
                </a:lnTo>
                <a:lnTo>
                  <a:pt x="209330" y="207401"/>
                </a:lnTo>
                <a:lnTo>
                  <a:pt x="208122" y="205895"/>
                </a:lnTo>
                <a:lnTo>
                  <a:pt x="207317" y="203938"/>
                </a:lnTo>
                <a:lnTo>
                  <a:pt x="206780" y="201682"/>
                </a:lnTo>
                <a:lnTo>
                  <a:pt x="205469" y="200177"/>
                </a:lnTo>
                <a:lnTo>
                  <a:pt x="203643" y="199174"/>
                </a:lnTo>
                <a:lnTo>
                  <a:pt x="201473" y="198505"/>
                </a:lnTo>
                <a:lnTo>
                  <a:pt x="196522" y="195222"/>
                </a:lnTo>
                <a:lnTo>
                  <a:pt x="190133" y="189904"/>
                </a:lnTo>
                <a:lnTo>
                  <a:pt x="184179" y="189177"/>
                </a:lnTo>
                <a:lnTo>
                  <a:pt x="179925" y="188983"/>
                </a:lnTo>
                <a:lnTo>
                  <a:pt x="175183" y="189806"/>
                </a:lnTo>
                <a:lnTo>
                  <a:pt x="170117" y="191307"/>
                </a:lnTo>
                <a:lnTo>
                  <a:pt x="164836" y="193261"/>
                </a:lnTo>
                <a:lnTo>
                  <a:pt x="160361" y="194563"/>
                </a:lnTo>
                <a:lnTo>
                  <a:pt x="156426" y="195431"/>
                </a:lnTo>
                <a:lnTo>
                  <a:pt x="152850" y="196010"/>
                </a:lnTo>
                <a:lnTo>
                  <a:pt x="148561" y="198301"/>
                </a:lnTo>
                <a:lnTo>
                  <a:pt x="143797" y="201733"/>
                </a:lnTo>
                <a:lnTo>
                  <a:pt x="138715" y="205926"/>
                </a:lnTo>
                <a:lnTo>
                  <a:pt x="133424" y="209674"/>
                </a:lnTo>
                <a:lnTo>
                  <a:pt x="127990" y="213125"/>
                </a:lnTo>
                <a:lnTo>
                  <a:pt x="122463" y="216379"/>
                </a:lnTo>
                <a:lnTo>
                  <a:pt x="116873" y="219500"/>
                </a:lnTo>
                <a:lnTo>
                  <a:pt x="105582" y="225508"/>
                </a:lnTo>
                <a:lnTo>
                  <a:pt x="71393" y="242867"/>
                </a:lnTo>
                <a:lnTo>
                  <a:pt x="66634" y="245731"/>
                </a:lnTo>
                <a:lnTo>
                  <a:pt x="62509" y="248593"/>
                </a:lnTo>
                <a:lnTo>
                  <a:pt x="58806" y="251454"/>
                </a:lnTo>
                <a:lnTo>
                  <a:pt x="55385" y="255266"/>
                </a:lnTo>
                <a:lnTo>
                  <a:pt x="52152" y="259712"/>
                </a:lnTo>
                <a:lnTo>
                  <a:pt x="46020" y="268780"/>
                </a:lnTo>
                <a:lnTo>
                  <a:pt x="40119" y="275985"/>
                </a:lnTo>
                <a:lnTo>
                  <a:pt x="36862" y="282363"/>
                </a:lnTo>
                <a:lnTo>
                  <a:pt x="34255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11"/>
          <p:cNvSpPr/>
          <p:nvPr/>
        </p:nvSpPr>
        <p:spPr>
          <a:xfrm>
            <a:off x="6449377" y="1200150"/>
            <a:ext cx="454343" cy="25718"/>
          </a:xfrm>
          <a:custGeom>
            <a:avLst/>
            <a:gdLst/>
            <a:ahLst/>
            <a:cxnLst/>
            <a:rect l="0" t="0" r="0" b="0"/>
            <a:pathLst>
              <a:path w="454343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8"/>
                </a:lnTo>
                <a:lnTo>
                  <a:pt x="6844" y="16427"/>
                </a:lnTo>
                <a:lnTo>
                  <a:pt x="9325" y="14761"/>
                </a:lnTo>
                <a:lnTo>
                  <a:pt x="11932" y="12698"/>
                </a:lnTo>
                <a:lnTo>
                  <a:pt x="15574" y="11323"/>
                </a:lnTo>
                <a:lnTo>
                  <a:pt x="19908" y="10406"/>
                </a:lnTo>
                <a:lnTo>
                  <a:pt x="24702" y="9795"/>
                </a:lnTo>
                <a:lnTo>
                  <a:pt x="35109" y="9115"/>
                </a:lnTo>
                <a:lnTo>
                  <a:pt x="46084" y="8814"/>
                </a:lnTo>
                <a:lnTo>
                  <a:pt x="86904" y="8581"/>
                </a:lnTo>
                <a:lnTo>
                  <a:pt x="92226" y="7626"/>
                </a:lnTo>
                <a:lnTo>
                  <a:pt x="98631" y="6036"/>
                </a:lnTo>
                <a:lnTo>
                  <a:pt x="105760" y="4024"/>
                </a:lnTo>
                <a:lnTo>
                  <a:pt x="112417" y="2682"/>
                </a:lnTo>
                <a:lnTo>
                  <a:pt x="118760" y="1788"/>
                </a:lnTo>
                <a:lnTo>
                  <a:pt x="124893" y="1192"/>
                </a:lnTo>
                <a:lnTo>
                  <a:pt x="136788" y="530"/>
                </a:lnTo>
                <a:lnTo>
                  <a:pt x="148424" y="235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12"/>
          <p:cNvSpPr/>
          <p:nvPr/>
        </p:nvSpPr>
        <p:spPr>
          <a:xfrm>
            <a:off x="6912292" y="12001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13"/>
          <p:cNvSpPr/>
          <p:nvPr/>
        </p:nvSpPr>
        <p:spPr>
          <a:xfrm>
            <a:off x="6629400" y="1260157"/>
            <a:ext cx="17114" cy="274321"/>
          </a:xfrm>
          <a:custGeom>
            <a:avLst/>
            <a:gdLst/>
            <a:ahLst/>
            <a:cxnLst/>
            <a:rect l="0" t="0" r="0" b="0"/>
            <a:pathLst>
              <a:path w="17114" h="274321">
                <a:moveTo>
                  <a:pt x="0" y="0"/>
                </a:moveTo>
                <a:lnTo>
                  <a:pt x="0" y="28941"/>
                </a:lnTo>
                <a:lnTo>
                  <a:pt x="952" y="31677"/>
                </a:lnTo>
                <a:lnTo>
                  <a:pt x="2540" y="34453"/>
                </a:lnTo>
                <a:lnTo>
                  <a:pt x="4550" y="37256"/>
                </a:lnTo>
                <a:lnTo>
                  <a:pt x="5891" y="41030"/>
                </a:lnTo>
                <a:lnTo>
                  <a:pt x="6784" y="45451"/>
                </a:lnTo>
                <a:lnTo>
                  <a:pt x="7380" y="50303"/>
                </a:lnTo>
                <a:lnTo>
                  <a:pt x="7778" y="55443"/>
                </a:lnTo>
                <a:lnTo>
                  <a:pt x="8042" y="60774"/>
                </a:lnTo>
                <a:lnTo>
                  <a:pt x="8219" y="66234"/>
                </a:lnTo>
                <a:lnTo>
                  <a:pt x="9290" y="71778"/>
                </a:lnTo>
                <a:lnTo>
                  <a:pt x="10955" y="77380"/>
                </a:lnTo>
                <a:lnTo>
                  <a:pt x="13018" y="83019"/>
                </a:lnTo>
                <a:lnTo>
                  <a:pt x="14394" y="88683"/>
                </a:lnTo>
                <a:lnTo>
                  <a:pt x="15311" y="94365"/>
                </a:lnTo>
                <a:lnTo>
                  <a:pt x="15923" y="100057"/>
                </a:lnTo>
                <a:lnTo>
                  <a:pt x="16330" y="105757"/>
                </a:lnTo>
                <a:lnTo>
                  <a:pt x="16602" y="111463"/>
                </a:lnTo>
                <a:lnTo>
                  <a:pt x="16903" y="122881"/>
                </a:lnTo>
                <a:lnTo>
                  <a:pt x="17113" y="151449"/>
                </a:lnTo>
                <a:lnTo>
                  <a:pt x="16171" y="157163"/>
                </a:lnTo>
                <a:lnTo>
                  <a:pt x="14591" y="162878"/>
                </a:lnTo>
                <a:lnTo>
                  <a:pt x="12585" y="168593"/>
                </a:lnTo>
                <a:lnTo>
                  <a:pt x="11247" y="174308"/>
                </a:lnTo>
                <a:lnTo>
                  <a:pt x="10355" y="180023"/>
                </a:lnTo>
                <a:lnTo>
                  <a:pt x="9761" y="185738"/>
                </a:lnTo>
                <a:lnTo>
                  <a:pt x="9365" y="191453"/>
                </a:lnTo>
                <a:lnTo>
                  <a:pt x="9100" y="197168"/>
                </a:lnTo>
                <a:lnTo>
                  <a:pt x="8807" y="208598"/>
                </a:lnTo>
                <a:lnTo>
                  <a:pt x="8572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14"/>
          <p:cNvSpPr/>
          <p:nvPr/>
        </p:nvSpPr>
        <p:spPr>
          <a:xfrm>
            <a:off x="5036255" y="788701"/>
            <a:ext cx="144393" cy="428594"/>
          </a:xfrm>
          <a:custGeom>
            <a:avLst/>
            <a:gdLst/>
            <a:ahLst/>
            <a:cxnLst/>
            <a:rect l="0" t="0" r="0" b="0"/>
            <a:pathLst>
              <a:path w="144393" h="428594">
                <a:moveTo>
                  <a:pt x="144392" y="8541"/>
                </a:moveTo>
                <a:lnTo>
                  <a:pt x="144392" y="73"/>
                </a:lnTo>
                <a:lnTo>
                  <a:pt x="141852" y="15"/>
                </a:lnTo>
                <a:lnTo>
                  <a:pt x="139841" y="0"/>
                </a:lnTo>
                <a:lnTo>
                  <a:pt x="138500" y="942"/>
                </a:lnTo>
                <a:lnTo>
                  <a:pt x="137607" y="2522"/>
                </a:lnTo>
                <a:lnTo>
                  <a:pt x="136614" y="6819"/>
                </a:lnTo>
                <a:lnTo>
                  <a:pt x="136173" y="11903"/>
                </a:lnTo>
                <a:lnTo>
                  <a:pt x="135102" y="14592"/>
                </a:lnTo>
                <a:lnTo>
                  <a:pt x="131373" y="20120"/>
                </a:lnTo>
                <a:lnTo>
                  <a:pt x="129081" y="28292"/>
                </a:lnTo>
                <a:lnTo>
                  <a:pt x="127110" y="38274"/>
                </a:lnTo>
                <a:lnTo>
                  <a:pt x="123059" y="49061"/>
                </a:lnTo>
                <a:lnTo>
                  <a:pt x="120644" y="54604"/>
                </a:lnTo>
                <a:lnTo>
                  <a:pt x="115423" y="65844"/>
                </a:lnTo>
                <a:lnTo>
                  <a:pt x="111744" y="71508"/>
                </a:lnTo>
                <a:lnTo>
                  <a:pt x="107387" y="77189"/>
                </a:lnTo>
                <a:lnTo>
                  <a:pt x="102577" y="82881"/>
                </a:lnTo>
                <a:lnTo>
                  <a:pt x="97465" y="89534"/>
                </a:lnTo>
                <a:lnTo>
                  <a:pt x="92153" y="96826"/>
                </a:lnTo>
                <a:lnTo>
                  <a:pt x="86705" y="104545"/>
                </a:lnTo>
                <a:lnTo>
                  <a:pt x="82122" y="111596"/>
                </a:lnTo>
                <a:lnTo>
                  <a:pt x="78114" y="118202"/>
                </a:lnTo>
                <a:lnTo>
                  <a:pt x="74489" y="124511"/>
                </a:lnTo>
                <a:lnTo>
                  <a:pt x="70167" y="131574"/>
                </a:lnTo>
                <a:lnTo>
                  <a:pt x="60286" y="147042"/>
                </a:lnTo>
                <a:lnTo>
                  <a:pt x="55936" y="154215"/>
                </a:lnTo>
                <a:lnTo>
                  <a:pt x="52084" y="160902"/>
                </a:lnTo>
                <a:lnTo>
                  <a:pt x="48564" y="167265"/>
                </a:lnTo>
                <a:lnTo>
                  <a:pt x="45263" y="174365"/>
                </a:lnTo>
                <a:lnTo>
                  <a:pt x="42112" y="181955"/>
                </a:lnTo>
                <a:lnTo>
                  <a:pt x="39058" y="189873"/>
                </a:lnTo>
                <a:lnTo>
                  <a:pt x="36069" y="197056"/>
                </a:lnTo>
                <a:lnTo>
                  <a:pt x="33124" y="203751"/>
                </a:lnTo>
                <a:lnTo>
                  <a:pt x="30209" y="210118"/>
                </a:lnTo>
                <a:lnTo>
                  <a:pt x="27312" y="217221"/>
                </a:lnTo>
                <a:lnTo>
                  <a:pt x="24429" y="224813"/>
                </a:lnTo>
                <a:lnTo>
                  <a:pt x="21554" y="232733"/>
                </a:lnTo>
                <a:lnTo>
                  <a:pt x="18685" y="239917"/>
                </a:lnTo>
                <a:lnTo>
                  <a:pt x="15820" y="246612"/>
                </a:lnTo>
                <a:lnTo>
                  <a:pt x="12957" y="252980"/>
                </a:lnTo>
                <a:lnTo>
                  <a:pt x="9776" y="265136"/>
                </a:lnTo>
                <a:lnTo>
                  <a:pt x="7410" y="276888"/>
                </a:lnTo>
                <a:lnTo>
                  <a:pt x="3184" y="288461"/>
                </a:lnTo>
                <a:lnTo>
                  <a:pt x="1676" y="295167"/>
                </a:lnTo>
                <a:lnTo>
                  <a:pt x="670" y="302495"/>
                </a:lnTo>
                <a:lnTo>
                  <a:pt x="0" y="310238"/>
                </a:lnTo>
                <a:lnTo>
                  <a:pt x="506" y="317305"/>
                </a:lnTo>
                <a:lnTo>
                  <a:pt x="3607" y="330237"/>
                </a:lnTo>
                <a:lnTo>
                  <a:pt x="5622" y="339794"/>
                </a:lnTo>
                <a:lnTo>
                  <a:pt x="7468" y="348170"/>
                </a:lnTo>
                <a:lnTo>
                  <a:pt x="11465" y="358242"/>
                </a:lnTo>
                <a:lnTo>
                  <a:pt x="13864" y="362643"/>
                </a:lnTo>
                <a:lnTo>
                  <a:pt x="16416" y="366529"/>
                </a:lnTo>
                <a:lnTo>
                  <a:pt x="19069" y="370072"/>
                </a:lnTo>
                <a:lnTo>
                  <a:pt x="21791" y="373387"/>
                </a:lnTo>
                <a:lnTo>
                  <a:pt x="24558" y="376549"/>
                </a:lnTo>
                <a:lnTo>
                  <a:pt x="27355" y="379610"/>
                </a:lnTo>
                <a:lnTo>
                  <a:pt x="33003" y="385550"/>
                </a:lnTo>
                <a:lnTo>
                  <a:pt x="35843" y="388468"/>
                </a:lnTo>
                <a:lnTo>
                  <a:pt x="38688" y="392318"/>
                </a:lnTo>
                <a:lnTo>
                  <a:pt x="41538" y="396790"/>
                </a:lnTo>
                <a:lnTo>
                  <a:pt x="44390" y="401676"/>
                </a:lnTo>
                <a:lnTo>
                  <a:pt x="47244" y="405886"/>
                </a:lnTo>
                <a:lnTo>
                  <a:pt x="50099" y="409645"/>
                </a:lnTo>
                <a:lnTo>
                  <a:pt x="52955" y="413104"/>
                </a:lnTo>
                <a:lnTo>
                  <a:pt x="56764" y="415410"/>
                </a:lnTo>
                <a:lnTo>
                  <a:pt x="61208" y="416947"/>
                </a:lnTo>
                <a:lnTo>
                  <a:pt x="66076" y="417971"/>
                </a:lnTo>
                <a:lnTo>
                  <a:pt x="69321" y="419607"/>
                </a:lnTo>
                <a:lnTo>
                  <a:pt x="71485" y="421650"/>
                </a:lnTo>
                <a:lnTo>
                  <a:pt x="75812" y="42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15"/>
          <p:cNvSpPr/>
          <p:nvPr/>
        </p:nvSpPr>
        <p:spPr>
          <a:xfrm>
            <a:off x="5995034" y="805815"/>
            <a:ext cx="162727" cy="394336"/>
          </a:xfrm>
          <a:custGeom>
            <a:avLst/>
            <a:gdLst/>
            <a:ahLst/>
            <a:cxnLst/>
            <a:rect l="0" t="0" r="0" b="0"/>
            <a:pathLst>
              <a:path w="162727" h="394336">
                <a:moveTo>
                  <a:pt x="0" y="0"/>
                </a:moveTo>
                <a:lnTo>
                  <a:pt x="12771" y="0"/>
                </a:lnTo>
                <a:lnTo>
                  <a:pt x="16134" y="952"/>
                </a:lnTo>
                <a:lnTo>
                  <a:pt x="20281" y="2540"/>
                </a:lnTo>
                <a:lnTo>
                  <a:pt x="24951" y="4550"/>
                </a:lnTo>
                <a:lnTo>
                  <a:pt x="29016" y="6843"/>
                </a:lnTo>
                <a:lnTo>
                  <a:pt x="32679" y="9325"/>
                </a:lnTo>
                <a:lnTo>
                  <a:pt x="36074" y="11931"/>
                </a:lnTo>
                <a:lnTo>
                  <a:pt x="40242" y="14622"/>
                </a:lnTo>
                <a:lnTo>
                  <a:pt x="44926" y="17368"/>
                </a:lnTo>
                <a:lnTo>
                  <a:pt x="49953" y="20151"/>
                </a:lnTo>
                <a:lnTo>
                  <a:pt x="55210" y="22006"/>
                </a:lnTo>
                <a:lnTo>
                  <a:pt x="60619" y="23243"/>
                </a:lnTo>
                <a:lnTo>
                  <a:pt x="66130" y="24068"/>
                </a:lnTo>
                <a:lnTo>
                  <a:pt x="71710" y="26523"/>
                </a:lnTo>
                <a:lnTo>
                  <a:pt x="77334" y="30064"/>
                </a:lnTo>
                <a:lnTo>
                  <a:pt x="82989" y="34330"/>
                </a:lnTo>
                <a:lnTo>
                  <a:pt x="88664" y="38126"/>
                </a:lnTo>
                <a:lnTo>
                  <a:pt x="94352" y="41610"/>
                </a:lnTo>
                <a:lnTo>
                  <a:pt x="100049" y="44885"/>
                </a:lnTo>
                <a:lnTo>
                  <a:pt x="104799" y="48021"/>
                </a:lnTo>
                <a:lnTo>
                  <a:pt x="108919" y="51064"/>
                </a:lnTo>
                <a:lnTo>
                  <a:pt x="112618" y="54045"/>
                </a:lnTo>
                <a:lnTo>
                  <a:pt x="116989" y="57937"/>
                </a:lnTo>
                <a:lnTo>
                  <a:pt x="126925" y="67342"/>
                </a:lnTo>
                <a:lnTo>
                  <a:pt x="131289" y="72517"/>
                </a:lnTo>
                <a:lnTo>
                  <a:pt x="135151" y="77872"/>
                </a:lnTo>
                <a:lnTo>
                  <a:pt x="138678" y="83347"/>
                </a:lnTo>
                <a:lnTo>
                  <a:pt x="141982" y="88902"/>
                </a:lnTo>
                <a:lnTo>
                  <a:pt x="145138" y="94510"/>
                </a:lnTo>
                <a:lnTo>
                  <a:pt x="151183" y="105822"/>
                </a:lnTo>
                <a:lnTo>
                  <a:pt x="157046" y="117199"/>
                </a:lnTo>
                <a:lnTo>
                  <a:pt x="160286" y="128606"/>
                </a:lnTo>
                <a:lnTo>
                  <a:pt x="161150" y="134315"/>
                </a:lnTo>
                <a:lnTo>
                  <a:pt x="161726" y="140978"/>
                </a:lnTo>
                <a:lnTo>
                  <a:pt x="162110" y="148278"/>
                </a:lnTo>
                <a:lnTo>
                  <a:pt x="162537" y="164008"/>
                </a:lnTo>
                <a:lnTo>
                  <a:pt x="162726" y="180525"/>
                </a:lnTo>
                <a:lnTo>
                  <a:pt x="161824" y="188930"/>
                </a:lnTo>
                <a:lnTo>
                  <a:pt x="160271" y="197391"/>
                </a:lnTo>
                <a:lnTo>
                  <a:pt x="158283" y="205889"/>
                </a:lnTo>
                <a:lnTo>
                  <a:pt x="156004" y="214411"/>
                </a:lnTo>
                <a:lnTo>
                  <a:pt x="150933" y="231501"/>
                </a:lnTo>
                <a:lnTo>
                  <a:pt x="148247" y="239106"/>
                </a:lnTo>
                <a:lnTo>
                  <a:pt x="145504" y="246082"/>
                </a:lnTo>
                <a:lnTo>
                  <a:pt x="142723" y="252637"/>
                </a:lnTo>
                <a:lnTo>
                  <a:pt x="138964" y="259864"/>
                </a:lnTo>
                <a:lnTo>
                  <a:pt x="134553" y="267540"/>
                </a:lnTo>
                <a:lnTo>
                  <a:pt x="129707" y="275515"/>
                </a:lnTo>
                <a:lnTo>
                  <a:pt x="125524" y="282737"/>
                </a:lnTo>
                <a:lnTo>
                  <a:pt x="118337" y="295841"/>
                </a:lnTo>
                <a:lnTo>
                  <a:pt x="108935" y="313928"/>
                </a:lnTo>
                <a:lnTo>
                  <a:pt x="105008" y="319775"/>
                </a:lnTo>
                <a:lnTo>
                  <a:pt x="100486" y="325578"/>
                </a:lnTo>
                <a:lnTo>
                  <a:pt x="95566" y="331352"/>
                </a:lnTo>
                <a:lnTo>
                  <a:pt x="92286" y="336154"/>
                </a:lnTo>
                <a:lnTo>
                  <a:pt x="88641" y="344029"/>
                </a:lnTo>
                <a:lnTo>
                  <a:pt x="84481" y="350704"/>
                </a:lnTo>
                <a:lnTo>
                  <a:pt x="79458" y="357798"/>
                </a:lnTo>
                <a:lnTo>
                  <a:pt x="76785" y="362357"/>
                </a:lnTo>
                <a:lnTo>
                  <a:pt x="70201" y="374260"/>
                </a:lnTo>
                <a:lnTo>
                  <a:pt x="66761" y="378427"/>
                </a:lnTo>
                <a:lnTo>
                  <a:pt x="64510" y="380872"/>
                </a:lnTo>
                <a:lnTo>
                  <a:pt x="63009" y="383455"/>
                </a:lnTo>
                <a:lnTo>
                  <a:pt x="61342" y="388864"/>
                </a:lnTo>
                <a:lnTo>
                  <a:pt x="59945" y="390688"/>
                </a:lnTo>
                <a:lnTo>
                  <a:pt x="58061" y="391903"/>
                </a:lnTo>
                <a:lnTo>
                  <a:pt x="51436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16"/>
          <p:cNvSpPr/>
          <p:nvPr/>
        </p:nvSpPr>
        <p:spPr>
          <a:xfrm>
            <a:off x="869182" y="617221"/>
            <a:ext cx="179521" cy="471487"/>
          </a:xfrm>
          <a:custGeom>
            <a:avLst/>
            <a:gdLst/>
            <a:ahLst/>
            <a:cxnLst/>
            <a:rect l="0" t="0" r="0" b="0"/>
            <a:pathLst>
              <a:path w="179521" h="471487">
                <a:moveTo>
                  <a:pt x="179520" y="25716"/>
                </a:moveTo>
                <a:lnTo>
                  <a:pt x="179520" y="18335"/>
                </a:lnTo>
                <a:lnTo>
                  <a:pt x="178567" y="17938"/>
                </a:lnTo>
                <a:lnTo>
                  <a:pt x="174969" y="17497"/>
                </a:lnTo>
                <a:lnTo>
                  <a:pt x="173629" y="16426"/>
                </a:lnTo>
                <a:lnTo>
                  <a:pt x="172735" y="14760"/>
                </a:lnTo>
                <a:lnTo>
                  <a:pt x="172139" y="12697"/>
                </a:lnTo>
                <a:lnTo>
                  <a:pt x="168937" y="7865"/>
                </a:lnTo>
                <a:lnTo>
                  <a:pt x="162376" y="0"/>
                </a:lnTo>
                <a:lnTo>
                  <a:pt x="157824" y="4550"/>
                </a:lnTo>
                <a:lnTo>
                  <a:pt x="156484" y="6843"/>
                </a:lnTo>
                <a:lnTo>
                  <a:pt x="153644" y="14621"/>
                </a:lnTo>
                <a:lnTo>
                  <a:pt x="149605" y="20150"/>
                </a:lnTo>
                <a:lnTo>
                  <a:pt x="144634" y="28322"/>
                </a:lnTo>
                <a:lnTo>
                  <a:pt x="139250" y="37352"/>
                </a:lnTo>
                <a:lnTo>
                  <a:pt x="133682" y="44540"/>
                </a:lnTo>
                <a:lnTo>
                  <a:pt x="130864" y="48743"/>
                </a:lnTo>
                <a:lnTo>
                  <a:pt x="128033" y="53450"/>
                </a:lnTo>
                <a:lnTo>
                  <a:pt x="125193" y="58493"/>
                </a:lnTo>
                <a:lnTo>
                  <a:pt x="122037" y="69176"/>
                </a:lnTo>
                <a:lnTo>
                  <a:pt x="121195" y="74692"/>
                </a:lnTo>
                <a:lnTo>
                  <a:pt x="117721" y="83360"/>
                </a:lnTo>
                <a:lnTo>
                  <a:pt x="113001" y="91341"/>
                </a:lnTo>
                <a:lnTo>
                  <a:pt x="107729" y="101238"/>
                </a:lnTo>
                <a:lnTo>
                  <a:pt x="102210" y="114526"/>
                </a:lnTo>
                <a:lnTo>
                  <a:pt x="99405" y="122070"/>
                </a:lnTo>
                <a:lnTo>
                  <a:pt x="95630" y="129005"/>
                </a:lnTo>
                <a:lnTo>
                  <a:pt x="91208" y="135533"/>
                </a:lnTo>
                <a:lnTo>
                  <a:pt x="86356" y="141790"/>
                </a:lnTo>
                <a:lnTo>
                  <a:pt x="82168" y="148818"/>
                </a:lnTo>
                <a:lnTo>
                  <a:pt x="78424" y="156362"/>
                </a:lnTo>
                <a:lnTo>
                  <a:pt x="74975" y="164248"/>
                </a:lnTo>
                <a:lnTo>
                  <a:pt x="71723" y="172363"/>
                </a:lnTo>
                <a:lnTo>
                  <a:pt x="65570" y="189000"/>
                </a:lnTo>
                <a:lnTo>
                  <a:pt x="61643" y="197437"/>
                </a:lnTo>
                <a:lnTo>
                  <a:pt x="57121" y="205919"/>
                </a:lnTo>
                <a:lnTo>
                  <a:pt x="52200" y="214432"/>
                </a:lnTo>
                <a:lnTo>
                  <a:pt x="44194" y="228970"/>
                </a:lnTo>
                <a:lnTo>
                  <a:pt x="40725" y="235513"/>
                </a:lnTo>
                <a:lnTo>
                  <a:pt x="37460" y="242733"/>
                </a:lnTo>
                <a:lnTo>
                  <a:pt x="34331" y="250404"/>
                </a:lnTo>
                <a:lnTo>
                  <a:pt x="31292" y="258376"/>
                </a:lnTo>
                <a:lnTo>
                  <a:pt x="25376" y="274853"/>
                </a:lnTo>
                <a:lnTo>
                  <a:pt x="22465" y="283247"/>
                </a:lnTo>
                <a:lnTo>
                  <a:pt x="19572" y="290749"/>
                </a:lnTo>
                <a:lnTo>
                  <a:pt x="16690" y="297654"/>
                </a:lnTo>
                <a:lnTo>
                  <a:pt x="13817" y="304163"/>
                </a:lnTo>
                <a:lnTo>
                  <a:pt x="10949" y="311360"/>
                </a:lnTo>
                <a:lnTo>
                  <a:pt x="5222" y="326976"/>
                </a:lnTo>
                <a:lnTo>
                  <a:pt x="2042" y="340902"/>
                </a:lnTo>
                <a:lnTo>
                  <a:pt x="628" y="353441"/>
                </a:lnTo>
                <a:lnTo>
                  <a:pt x="0" y="365364"/>
                </a:lnTo>
                <a:lnTo>
                  <a:pt x="785" y="370258"/>
                </a:lnTo>
                <a:lnTo>
                  <a:pt x="4197" y="378236"/>
                </a:lnTo>
                <a:lnTo>
                  <a:pt x="11473" y="392633"/>
                </a:lnTo>
                <a:lnTo>
                  <a:pt x="14345" y="400880"/>
                </a:lnTo>
                <a:lnTo>
                  <a:pt x="15111" y="404413"/>
                </a:lnTo>
                <a:lnTo>
                  <a:pt x="18502" y="410878"/>
                </a:lnTo>
                <a:lnTo>
                  <a:pt x="23184" y="417879"/>
                </a:lnTo>
                <a:lnTo>
                  <a:pt x="28440" y="427341"/>
                </a:lnTo>
                <a:lnTo>
                  <a:pt x="33951" y="435356"/>
                </a:lnTo>
                <a:lnTo>
                  <a:pt x="36754" y="438827"/>
                </a:lnTo>
                <a:lnTo>
                  <a:pt x="40527" y="442093"/>
                </a:lnTo>
                <a:lnTo>
                  <a:pt x="44948" y="445223"/>
                </a:lnTo>
                <a:lnTo>
                  <a:pt x="49800" y="448262"/>
                </a:lnTo>
                <a:lnTo>
                  <a:pt x="53988" y="450289"/>
                </a:lnTo>
                <a:lnTo>
                  <a:pt x="57732" y="451640"/>
                </a:lnTo>
                <a:lnTo>
                  <a:pt x="61180" y="452540"/>
                </a:lnTo>
                <a:lnTo>
                  <a:pt x="64432" y="454093"/>
                </a:lnTo>
                <a:lnTo>
                  <a:pt x="67552" y="456081"/>
                </a:lnTo>
                <a:lnTo>
                  <a:pt x="70585" y="458358"/>
                </a:lnTo>
                <a:lnTo>
                  <a:pt x="73559" y="459877"/>
                </a:lnTo>
                <a:lnTo>
                  <a:pt x="76494" y="460889"/>
                </a:lnTo>
                <a:lnTo>
                  <a:pt x="79404" y="461564"/>
                </a:lnTo>
                <a:lnTo>
                  <a:pt x="82296" y="462966"/>
                </a:lnTo>
                <a:lnTo>
                  <a:pt x="85176" y="464854"/>
                </a:lnTo>
                <a:lnTo>
                  <a:pt x="93795" y="4714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17"/>
          <p:cNvSpPr/>
          <p:nvPr/>
        </p:nvSpPr>
        <p:spPr>
          <a:xfrm>
            <a:off x="2351722" y="669008"/>
            <a:ext cx="186859" cy="419700"/>
          </a:xfrm>
          <a:custGeom>
            <a:avLst/>
            <a:gdLst/>
            <a:ahLst/>
            <a:cxnLst/>
            <a:rect l="0" t="0" r="0" b="0"/>
            <a:pathLst>
              <a:path w="186859" h="419700">
                <a:moveTo>
                  <a:pt x="60007" y="8219"/>
                </a:moveTo>
                <a:lnTo>
                  <a:pt x="60007" y="3668"/>
                </a:lnTo>
                <a:lnTo>
                  <a:pt x="59055" y="2328"/>
                </a:lnTo>
                <a:lnTo>
                  <a:pt x="57467" y="1434"/>
                </a:lnTo>
                <a:lnTo>
                  <a:pt x="52627" y="0"/>
                </a:lnTo>
                <a:lnTo>
                  <a:pt x="52229" y="834"/>
                </a:lnTo>
                <a:lnTo>
                  <a:pt x="51540" y="7058"/>
                </a:lnTo>
                <a:lnTo>
                  <a:pt x="57347" y="13881"/>
                </a:lnTo>
                <a:lnTo>
                  <a:pt x="58825" y="15498"/>
                </a:lnTo>
                <a:lnTo>
                  <a:pt x="64208" y="25510"/>
                </a:lnTo>
                <a:lnTo>
                  <a:pt x="69177" y="32731"/>
                </a:lnTo>
                <a:lnTo>
                  <a:pt x="74560" y="39116"/>
                </a:lnTo>
                <a:lnTo>
                  <a:pt x="80128" y="45128"/>
                </a:lnTo>
                <a:lnTo>
                  <a:pt x="88617" y="53868"/>
                </a:lnTo>
                <a:lnTo>
                  <a:pt x="151492" y="116848"/>
                </a:lnTo>
                <a:lnTo>
                  <a:pt x="156240" y="123501"/>
                </a:lnTo>
                <a:lnTo>
                  <a:pt x="160357" y="130793"/>
                </a:lnTo>
                <a:lnTo>
                  <a:pt x="164055" y="138513"/>
                </a:lnTo>
                <a:lnTo>
                  <a:pt x="167472" y="146517"/>
                </a:lnTo>
                <a:lnTo>
                  <a:pt x="170703" y="154710"/>
                </a:lnTo>
                <a:lnTo>
                  <a:pt x="173810" y="163030"/>
                </a:lnTo>
                <a:lnTo>
                  <a:pt x="176833" y="170481"/>
                </a:lnTo>
                <a:lnTo>
                  <a:pt x="179801" y="177354"/>
                </a:lnTo>
                <a:lnTo>
                  <a:pt x="182732" y="183841"/>
                </a:lnTo>
                <a:lnTo>
                  <a:pt x="184687" y="191023"/>
                </a:lnTo>
                <a:lnTo>
                  <a:pt x="185989" y="198668"/>
                </a:lnTo>
                <a:lnTo>
                  <a:pt x="186858" y="206623"/>
                </a:lnTo>
                <a:lnTo>
                  <a:pt x="186485" y="214783"/>
                </a:lnTo>
                <a:lnTo>
                  <a:pt x="185283" y="223081"/>
                </a:lnTo>
                <a:lnTo>
                  <a:pt x="183530" y="231470"/>
                </a:lnTo>
                <a:lnTo>
                  <a:pt x="180455" y="239921"/>
                </a:lnTo>
                <a:lnTo>
                  <a:pt x="176501" y="248412"/>
                </a:lnTo>
                <a:lnTo>
                  <a:pt x="171960" y="256930"/>
                </a:lnTo>
                <a:lnTo>
                  <a:pt x="167980" y="265466"/>
                </a:lnTo>
                <a:lnTo>
                  <a:pt x="164374" y="274015"/>
                </a:lnTo>
                <a:lnTo>
                  <a:pt x="161018" y="282571"/>
                </a:lnTo>
                <a:lnTo>
                  <a:pt x="155923" y="290180"/>
                </a:lnTo>
                <a:lnTo>
                  <a:pt x="149668" y="297158"/>
                </a:lnTo>
                <a:lnTo>
                  <a:pt x="136052" y="309991"/>
                </a:lnTo>
                <a:lnTo>
                  <a:pt x="123650" y="322045"/>
                </a:lnTo>
                <a:lnTo>
                  <a:pt x="116723" y="327926"/>
                </a:lnTo>
                <a:lnTo>
                  <a:pt x="109248" y="333752"/>
                </a:lnTo>
                <a:lnTo>
                  <a:pt x="101407" y="339541"/>
                </a:lnTo>
                <a:lnTo>
                  <a:pt x="94275" y="345305"/>
                </a:lnTo>
                <a:lnTo>
                  <a:pt x="87615" y="351053"/>
                </a:lnTo>
                <a:lnTo>
                  <a:pt x="81270" y="356790"/>
                </a:lnTo>
                <a:lnTo>
                  <a:pt x="75135" y="361567"/>
                </a:lnTo>
                <a:lnTo>
                  <a:pt x="69140" y="365705"/>
                </a:lnTo>
                <a:lnTo>
                  <a:pt x="63238" y="369415"/>
                </a:lnTo>
                <a:lnTo>
                  <a:pt x="57399" y="373794"/>
                </a:lnTo>
                <a:lnTo>
                  <a:pt x="51601" y="378618"/>
                </a:lnTo>
                <a:lnTo>
                  <a:pt x="41031" y="388106"/>
                </a:lnTo>
                <a:lnTo>
                  <a:pt x="33158" y="395498"/>
                </a:lnTo>
                <a:lnTo>
                  <a:pt x="29726" y="397850"/>
                </a:lnTo>
                <a:lnTo>
                  <a:pt x="26485" y="399418"/>
                </a:lnTo>
                <a:lnTo>
                  <a:pt x="23371" y="400463"/>
                </a:lnTo>
                <a:lnTo>
                  <a:pt x="19391" y="402113"/>
                </a:lnTo>
                <a:lnTo>
                  <a:pt x="14832" y="404165"/>
                </a:lnTo>
                <a:lnTo>
                  <a:pt x="9888" y="406485"/>
                </a:lnTo>
                <a:lnTo>
                  <a:pt x="6592" y="408985"/>
                </a:lnTo>
                <a:lnTo>
                  <a:pt x="4395" y="411604"/>
                </a:lnTo>
                <a:lnTo>
                  <a:pt x="0" y="4196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18"/>
          <p:cNvSpPr/>
          <p:nvPr/>
        </p:nvSpPr>
        <p:spPr>
          <a:xfrm>
            <a:off x="1211579" y="2220277"/>
            <a:ext cx="77154" cy="308611"/>
          </a:xfrm>
          <a:custGeom>
            <a:avLst/>
            <a:gdLst/>
            <a:ahLst/>
            <a:cxnLst/>
            <a:rect l="0" t="0" r="0" b="0"/>
            <a:pathLst>
              <a:path w="77154" h="308611">
                <a:moveTo>
                  <a:pt x="0" y="0"/>
                </a:moveTo>
                <a:lnTo>
                  <a:pt x="0" y="15849"/>
                </a:lnTo>
                <a:lnTo>
                  <a:pt x="953" y="17233"/>
                </a:lnTo>
                <a:lnTo>
                  <a:pt x="2540" y="19109"/>
                </a:lnTo>
                <a:lnTo>
                  <a:pt x="4551" y="21312"/>
                </a:lnTo>
                <a:lnTo>
                  <a:pt x="5892" y="23733"/>
                </a:lnTo>
                <a:lnTo>
                  <a:pt x="7381" y="28963"/>
                </a:lnTo>
                <a:lnTo>
                  <a:pt x="8731" y="32644"/>
                </a:lnTo>
                <a:lnTo>
                  <a:pt x="10583" y="37002"/>
                </a:lnTo>
                <a:lnTo>
                  <a:pt x="12771" y="41813"/>
                </a:lnTo>
                <a:lnTo>
                  <a:pt x="14229" y="45973"/>
                </a:lnTo>
                <a:lnTo>
                  <a:pt x="15849" y="53135"/>
                </a:lnTo>
                <a:lnTo>
                  <a:pt x="16761" y="62522"/>
                </a:lnTo>
                <a:lnTo>
                  <a:pt x="16975" y="70968"/>
                </a:lnTo>
                <a:lnTo>
                  <a:pt x="17032" y="75887"/>
                </a:lnTo>
                <a:lnTo>
                  <a:pt x="18022" y="81071"/>
                </a:lnTo>
                <a:lnTo>
                  <a:pt x="19635" y="86432"/>
                </a:lnTo>
                <a:lnTo>
                  <a:pt x="21663" y="91912"/>
                </a:lnTo>
                <a:lnTo>
                  <a:pt x="23014" y="97470"/>
                </a:lnTo>
                <a:lnTo>
                  <a:pt x="23916" y="103080"/>
                </a:lnTo>
                <a:lnTo>
                  <a:pt x="24516" y="108725"/>
                </a:lnTo>
                <a:lnTo>
                  <a:pt x="25869" y="115346"/>
                </a:lnTo>
                <a:lnTo>
                  <a:pt x="27724" y="122617"/>
                </a:lnTo>
                <a:lnTo>
                  <a:pt x="29913" y="130322"/>
                </a:lnTo>
                <a:lnTo>
                  <a:pt x="31372" y="137364"/>
                </a:lnTo>
                <a:lnTo>
                  <a:pt x="32345" y="143963"/>
                </a:lnTo>
                <a:lnTo>
                  <a:pt x="32993" y="150268"/>
                </a:lnTo>
                <a:lnTo>
                  <a:pt x="33426" y="157329"/>
                </a:lnTo>
                <a:lnTo>
                  <a:pt x="33906" y="172794"/>
                </a:lnTo>
                <a:lnTo>
                  <a:pt x="35939" y="179966"/>
                </a:lnTo>
                <a:lnTo>
                  <a:pt x="39200" y="186652"/>
                </a:lnTo>
                <a:lnTo>
                  <a:pt x="43278" y="193015"/>
                </a:lnTo>
                <a:lnTo>
                  <a:pt x="45997" y="199162"/>
                </a:lnTo>
                <a:lnTo>
                  <a:pt x="47810" y="205165"/>
                </a:lnTo>
                <a:lnTo>
                  <a:pt x="49019" y="211071"/>
                </a:lnTo>
                <a:lnTo>
                  <a:pt x="50777" y="216914"/>
                </a:lnTo>
                <a:lnTo>
                  <a:pt x="52901" y="222714"/>
                </a:lnTo>
                <a:lnTo>
                  <a:pt x="55270" y="228486"/>
                </a:lnTo>
                <a:lnTo>
                  <a:pt x="56849" y="234239"/>
                </a:lnTo>
                <a:lnTo>
                  <a:pt x="57902" y="239979"/>
                </a:lnTo>
                <a:lnTo>
                  <a:pt x="58604" y="245712"/>
                </a:lnTo>
                <a:lnTo>
                  <a:pt x="59384" y="254620"/>
                </a:lnTo>
                <a:lnTo>
                  <a:pt x="59592" y="258329"/>
                </a:lnTo>
                <a:lnTo>
                  <a:pt x="60683" y="262707"/>
                </a:lnTo>
                <a:lnTo>
                  <a:pt x="62363" y="267530"/>
                </a:lnTo>
                <a:lnTo>
                  <a:pt x="64436" y="272651"/>
                </a:lnTo>
                <a:lnTo>
                  <a:pt x="66738" y="280881"/>
                </a:lnTo>
                <a:lnTo>
                  <a:pt x="67762" y="287714"/>
                </a:lnTo>
                <a:lnTo>
                  <a:pt x="68217" y="293925"/>
                </a:lnTo>
                <a:lnTo>
                  <a:pt x="69290" y="295963"/>
                </a:lnTo>
                <a:lnTo>
                  <a:pt x="70959" y="297321"/>
                </a:lnTo>
                <a:lnTo>
                  <a:pt x="73023" y="298226"/>
                </a:lnTo>
                <a:lnTo>
                  <a:pt x="74400" y="299783"/>
                </a:lnTo>
                <a:lnTo>
                  <a:pt x="75318" y="301773"/>
                </a:lnTo>
                <a:lnTo>
                  <a:pt x="77153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19"/>
          <p:cNvSpPr/>
          <p:nvPr/>
        </p:nvSpPr>
        <p:spPr>
          <a:xfrm>
            <a:off x="1352394" y="2220395"/>
            <a:ext cx="287811" cy="299920"/>
          </a:xfrm>
          <a:custGeom>
            <a:avLst/>
            <a:gdLst/>
            <a:ahLst/>
            <a:cxnLst/>
            <a:rect l="0" t="0" r="0" b="0"/>
            <a:pathLst>
              <a:path w="287811" h="299920">
                <a:moveTo>
                  <a:pt x="13490" y="94180"/>
                </a:moveTo>
                <a:lnTo>
                  <a:pt x="5271" y="85960"/>
                </a:lnTo>
                <a:lnTo>
                  <a:pt x="5023" y="81161"/>
                </a:lnTo>
                <a:lnTo>
                  <a:pt x="4035" y="78833"/>
                </a:lnTo>
                <a:lnTo>
                  <a:pt x="398" y="73706"/>
                </a:lnTo>
                <a:lnTo>
                  <a:pt x="0" y="71006"/>
                </a:lnTo>
                <a:lnTo>
                  <a:pt x="687" y="68253"/>
                </a:lnTo>
                <a:lnTo>
                  <a:pt x="2097" y="65465"/>
                </a:lnTo>
                <a:lnTo>
                  <a:pt x="3990" y="63607"/>
                </a:lnTo>
                <a:lnTo>
                  <a:pt x="6204" y="62367"/>
                </a:lnTo>
                <a:lnTo>
                  <a:pt x="8633" y="61542"/>
                </a:lnTo>
                <a:lnTo>
                  <a:pt x="10252" y="60038"/>
                </a:lnTo>
                <a:lnTo>
                  <a:pt x="11332" y="58084"/>
                </a:lnTo>
                <a:lnTo>
                  <a:pt x="12051" y="55828"/>
                </a:lnTo>
                <a:lnTo>
                  <a:pt x="14436" y="53372"/>
                </a:lnTo>
                <a:lnTo>
                  <a:pt x="25942" y="45364"/>
                </a:lnTo>
                <a:lnTo>
                  <a:pt x="32677" y="39781"/>
                </a:lnTo>
                <a:lnTo>
                  <a:pt x="41385" y="34125"/>
                </a:lnTo>
                <a:lnTo>
                  <a:pt x="46374" y="31283"/>
                </a:lnTo>
                <a:lnTo>
                  <a:pt x="54458" y="25586"/>
                </a:lnTo>
                <a:lnTo>
                  <a:pt x="62178" y="19878"/>
                </a:lnTo>
                <a:lnTo>
                  <a:pt x="66904" y="17023"/>
                </a:lnTo>
                <a:lnTo>
                  <a:pt x="71960" y="14167"/>
                </a:lnTo>
                <a:lnTo>
                  <a:pt x="77235" y="12263"/>
                </a:lnTo>
                <a:lnTo>
                  <a:pt x="82657" y="10993"/>
                </a:lnTo>
                <a:lnTo>
                  <a:pt x="88176" y="10147"/>
                </a:lnTo>
                <a:lnTo>
                  <a:pt x="93761" y="8630"/>
                </a:lnTo>
                <a:lnTo>
                  <a:pt x="99389" y="6667"/>
                </a:lnTo>
                <a:lnTo>
                  <a:pt x="105046" y="4405"/>
                </a:lnTo>
                <a:lnTo>
                  <a:pt x="110723" y="2897"/>
                </a:lnTo>
                <a:lnTo>
                  <a:pt x="116412" y="1892"/>
                </a:lnTo>
                <a:lnTo>
                  <a:pt x="122110" y="1222"/>
                </a:lnTo>
                <a:lnTo>
                  <a:pt x="127813" y="776"/>
                </a:lnTo>
                <a:lnTo>
                  <a:pt x="133521" y="478"/>
                </a:lnTo>
                <a:lnTo>
                  <a:pt x="148115" y="59"/>
                </a:lnTo>
                <a:lnTo>
                  <a:pt x="151818" y="0"/>
                </a:lnTo>
                <a:lnTo>
                  <a:pt x="155239" y="913"/>
                </a:lnTo>
                <a:lnTo>
                  <a:pt x="161580" y="4468"/>
                </a:lnTo>
                <a:lnTo>
                  <a:pt x="170113" y="6683"/>
                </a:lnTo>
                <a:lnTo>
                  <a:pt x="175055" y="7273"/>
                </a:lnTo>
                <a:lnTo>
                  <a:pt x="179303" y="9572"/>
                </a:lnTo>
                <a:lnTo>
                  <a:pt x="186562" y="17206"/>
                </a:lnTo>
                <a:lnTo>
                  <a:pt x="192964" y="24409"/>
                </a:lnTo>
                <a:lnTo>
                  <a:pt x="196004" y="27663"/>
                </a:lnTo>
                <a:lnTo>
                  <a:pt x="198032" y="31738"/>
                </a:lnTo>
                <a:lnTo>
                  <a:pt x="199383" y="36359"/>
                </a:lnTo>
                <a:lnTo>
                  <a:pt x="200284" y="41345"/>
                </a:lnTo>
                <a:lnTo>
                  <a:pt x="203825" y="49425"/>
                </a:lnTo>
                <a:lnTo>
                  <a:pt x="208573" y="57144"/>
                </a:lnTo>
                <a:lnTo>
                  <a:pt x="211173" y="61869"/>
                </a:lnTo>
                <a:lnTo>
                  <a:pt x="213859" y="66924"/>
                </a:lnTo>
                <a:lnTo>
                  <a:pt x="214697" y="73152"/>
                </a:lnTo>
                <a:lnTo>
                  <a:pt x="214303" y="80161"/>
                </a:lnTo>
                <a:lnTo>
                  <a:pt x="213088" y="87691"/>
                </a:lnTo>
                <a:lnTo>
                  <a:pt x="212278" y="94617"/>
                </a:lnTo>
                <a:lnTo>
                  <a:pt x="211738" y="101138"/>
                </a:lnTo>
                <a:lnTo>
                  <a:pt x="211378" y="107391"/>
                </a:lnTo>
                <a:lnTo>
                  <a:pt x="210185" y="113465"/>
                </a:lnTo>
                <a:lnTo>
                  <a:pt x="208438" y="119419"/>
                </a:lnTo>
                <a:lnTo>
                  <a:pt x="206321" y="125293"/>
                </a:lnTo>
                <a:lnTo>
                  <a:pt x="204909" y="131114"/>
                </a:lnTo>
                <a:lnTo>
                  <a:pt x="203968" y="136901"/>
                </a:lnTo>
                <a:lnTo>
                  <a:pt x="203340" y="142663"/>
                </a:lnTo>
                <a:lnTo>
                  <a:pt x="201970" y="148409"/>
                </a:lnTo>
                <a:lnTo>
                  <a:pt x="200103" y="154145"/>
                </a:lnTo>
                <a:lnTo>
                  <a:pt x="197906" y="159874"/>
                </a:lnTo>
                <a:lnTo>
                  <a:pt x="195489" y="165599"/>
                </a:lnTo>
                <a:lnTo>
                  <a:pt x="192926" y="171320"/>
                </a:lnTo>
                <a:lnTo>
                  <a:pt x="187537" y="182757"/>
                </a:lnTo>
                <a:lnTo>
                  <a:pt x="164928" y="228482"/>
                </a:lnTo>
                <a:lnTo>
                  <a:pt x="159218" y="237372"/>
                </a:lnTo>
                <a:lnTo>
                  <a:pt x="152553" y="245451"/>
                </a:lnTo>
                <a:lnTo>
                  <a:pt x="148109" y="250272"/>
                </a:lnTo>
                <a:lnTo>
                  <a:pt x="135293" y="263619"/>
                </a:lnTo>
                <a:lnTo>
                  <a:pt x="122428" y="276663"/>
                </a:lnTo>
                <a:lnTo>
                  <a:pt x="118501" y="278700"/>
                </a:lnTo>
                <a:lnTo>
                  <a:pt x="113977" y="280058"/>
                </a:lnTo>
                <a:lnTo>
                  <a:pt x="109057" y="280964"/>
                </a:lnTo>
                <a:lnTo>
                  <a:pt x="101049" y="284510"/>
                </a:lnTo>
                <a:lnTo>
                  <a:pt x="92698" y="289996"/>
                </a:lnTo>
                <a:lnTo>
                  <a:pt x="89016" y="290747"/>
                </a:lnTo>
                <a:lnTo>
                  <a:pt x="81589" y="291169"/>
                </a:lnTo>
                <a:lnTo>
                  <a:pt x="78892" y="291229"/>
                </a:lnTo>
                <a:lnTo>
                  <a:pt x="76141" y="290316"/>
                </a:lnTo>
                <a:lnTo>
                  <a:pt x="67423" y="284546"/>
                </a:lnTo>
                <a:lnTo>
                  <a:pt x="66591" y="283956"/>
                </a:lnTo>
                <a:lnTo>
                  <a:pt x="63125" y="283300"/>
                </a:lnTo>
                <a:lnTo>
                  <a:pt x="60868" y="283125"/>
                </a:lnTo>
                <a:lnTo>
                  <a:pt x="59363" y="282055"/>
                </a:lnTo>
                <a:lnTo>
                  <a:pt x="58360" y="280390"/>
                </a:lnTo>
                <a:lnTo>
                  <a:pt x="57691" y="278327"/>
                </a:lnTo>
                <a:lnTo>
                  <a:pt x="56292" y="276952"/>
                </a:lnTo>
                <a:lnTo>
                  <a:pt x="54408" y="276036"/>
                </a:lnTo>
                <a:lnTo>
                  <a:pt x="52199" y="275425"/>
                </a:lnTo>
                <a:lnTo>
                  <a:pt x="51678" y="274064"/>
                </a:lnTo>
                <a:lnTo>
                  <a:pt x="52284" y="272205"/>
                </a:lnTo>
                <a:lnTo>
                  <a:pt x="55497" y="267600"/>
                </a:lnTo>
                <a:lnTo>
                  <a:pt x="63496" y="258634"/>
                </a:lnTo>
                <a:lnTo>
                  <a:pt x="69370" y="255218"/>
                </a:lnTo>
                <a:lnTo>
                  <a:pt x="77378" y="250525"/>
                </a:lnTo>
                <a:lnTo>
                  <a:pt x="84113" y="245263"/>
                </a:lnTo>
                <a:lnTo>
                  <a:pt x="92821" y="239751"/>
                </a:lnTo>
                <a:lnTo>
                  <a:pt x="97810" y="236947"/>
                </a:lnTo>
                <a:lnTo>
                  <a:pt x="108433" y="231292"/>
                </a:lnTo>
                <a:lnTo>
                  <a:pt x="113933" y="228450"/>
                </a:lnTo>
                <a:lnTo>
                  <a:pt x="119505" y="226556"/>
                </a:lnTo>
                <a:lnTo>
                  <a:pt x="125124" y="225293"/>
                </a:lnTo>
                <a:lnTo>
                  <a:pt x="130776" y="224451"/>
                </a:lnTo>
                <a:lnTo>
                  <a:pt x="136448" y="223890"/>
                </a:lnTo>
                <a:lnTo>
                  <a:pt x="142135" y="223516"/>
                </a:lnTo>
                <a:lnTo>
                  <a:pt x="147831" y="223266"/>
                </a:lnTo>
                <a:lnTo>
                  <a:pt x="159240" y="222989"/>
                </a:lnTo>
                <a:lnTo>
                  <a:pt x="177535" y="222811"/>
                </a:lnTo>
                <a:lnTo>
                  <a:pt x="181909" y="223749"/>
                </a:lnTo>
                <a:lnTo>
                  <a:pt x="186729" y="225327"/>
                </a:lnTo>
                <a:lnTo>
                  <a:pt x="191848" y="227331"/>
                </a:lnTo>
                <a:lnTo>
                  <a:pt x="200075" y="232098"/>
                </a:lnTo>
                <a:lnTo>
                  <a:pt x="206907" y="237392"/>
                </a:lnTo>
                <a:lnTo>
                  <a:pt x="213118" y="242919"/>
                </a:lnTo>
                <a:lnTo>
                  <a:pt x="221594" y="248551"/>
                </a:lnTo>
                <a:lnTo>
                  <a:pt x="226521" y="251386"/>
                </a:lnTo>
                <a:lnTo>
                  <a:pt x="234536" y="257077"/>
                </a:lnTo>
                <a:lnTo>
                  <a:pt x="241273" y="262781"/>
                </a:lnTo>
                <a:lnTo>
                  <a:pt x="247442" y="268491"/>
                </a:lnTo>
                <a:lnTo>
                  <a:pt x="256270" y="277061"/>
                </a:lnTo>
                <a:lnTo>
                  <a:pt x="264919" y="285632"/>
                </a:lnTo>
                <a:lnTo>
                  <a:pt x="267787" y="287537"/>
                </a:lnTo>
                <a:lnTo>
                  <a:pt x="276374" y="291171"/>
                </a:lnTo>
                <a:lnTo>
                  <a:pt x="279234" y="293135"/>
                </a:lnTo>
                <a:lnTo>
                  <a:pt x="287810" y="2999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20"/>
          <p:cNvSpPr/>
          <p:nvPr/>
        </p:nvSpPr>
        <p:spPr>
          <a:xfrm>
            <a:off x="1751647" y="2306002"/>
            <a:ext cx="291466" cy="197169"/>
          </a:xfrm>
          <a:custGeom>
            <a:avLst/>
            <a:gdLst/>
            <a:ahLst/>
            <a:cxnLst/>
            <a:rect l="0" t="0" r="0" b="0"/>
            <a:pathLst>
              <a:path w="291466" h="19716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5574" y="6844"/>
                </a:lnTo>
                <a:lnTo>
                  <a:pt x="19908" y="9325"/>
                </a:lnTo>
                <a:lnTo>
                  <a:pt x="24702" y="11932"/>
                </a:lnTo>
                <a:lnTo>
                  <a:pt x="27898" y="14622"/>
                </a:lnTo>
                <a:lnTo>
                  <a:pt x="30028" y="17368"/>
                </a:lnTo>
                <a:lnTo>
                  <a:pt x="31449" y="20151"/>
                </a:lnTo>
                <a:lnTo>
                  <a:pt x="38107" y="25784"/>
                </a:lnTo>
                <a:lnTo>
                  <a:pt x="46464" y="31462"/>
                </a:lnTo>
                <a:lnTo>
                  <a:pt x="53353" y="37161"/>
                </a:lnTo>
                <a:lnTo>
                  <a:pt x="62130" y="42868"/>
                </a:lnTo>
                <a:lnTo>
                  <a:pt x="67137" y="45724"/>
                </a:lnTo>
                <a:lnTo>
                  <a:pt x="75241" y="51437"/>
                </a:lnTo>
                <a:lnTo>
                  <a:pt x="82971" y="57151"/>
                </a:lnTo>
                <a:lnTo>
                  <a:pt x="87699" y="60008"/>
                </a:lnTo>
                <a:lnTo>
                  <a:pt x="92756" y="62865"/>
                </a:lnTo>
                <a:lnTo>
                  <a:pt x="97080" y="66675"/>
                </a:lnTo>
                <a:lnTo>
                  <a:pt x="100915" y="71120"/>
                </a:lnTo>
                <a:lnTo>
                  <a:pt x="104424" y="75988"/>
                </a:lnTo>
                <a:lnTo>
                  <a:pt x="108669" y="80187"/>
                </a:lnTo>
                <a:lnTo>
                  <a:pt x="113403" y="83938"/>
                </a:lnTo>
                <a:lnTo>
                  <a:pt x="118465" y="87391"/>
                </a:lnTo>
                <a:lnTo>
                  <a:pt x="123744" y="91598"/>
                </a:lnTo>
                <a:lnTo>
                  <a:pt x="129169" y="96308"/>
                </a:lnTo>
                <a:lnTo>
                  <a:pt x="134690" y="101353"/>
                </a:lnTo>
                <a:lnTo>
                  <a:pt x="140276" y="105669"/>
                </a:lnTo>
                <a:lnTo>
                  <a:pt x="145905" y="109498"/>
                </a:lnTo>
                <a:lnTo>
                  <a:pt x="151562" y="113004"/>
                </a:lnTo>
                <a:lnTo>
                  <a:pt x="157239" y="116293"/>
                </a:lnTo>
                <a:lnTo>
                  <a:pt x="168626" y="122489"/>
                </a:lnTo>
                <a:lnTo>
                  <a:pt x="185748" y="131331"/>
                </a:lnTo>
                <a:lnTo>
                  <a:pt x="191459" y="135179"/>
                </a:lnTo>
                <a:lnTo>
                  <a:pt x="197172" y="139650"/>
                </a:lnTo>
                <a:lnTo>
                  <a:pt x="202886" y="144535"/>
                </a:lnTo>
                <a:lnTo>
                  <a:pt x="207647" y="148744"/>
                </a:lnTo>
                <a:lnTo>
                  <a:pt x="215477" y="155961"/>
                </a:lnTo>
                <a:lnTo>
                  <a:pt x="219852" y="159219"/>
                </a:lnTo>
                <a:lnTo>
                  <a:pt x="224673" y="162344"/>
                </a:lnTo>
                <a:lnTo>
                  <a:pt x="229792" y="165379"/>
                </a:lnTo>
                <a:lnTo>
                  <a:pt x="238020" y="171292"/>
                </a:lnTo>
                <a:lnTo>
                  <a:pt x="241547" y="174202"/>
                </a:lnTo>
                <a:lnTo>
                  <a:pt x="245804" y="176142"/>
                </a:lnTo>
                <a:lnTo>
                  <a:pt x="250547" y="177436"/>
                </a:lnTo>
                <a:lnTo>
                  <a:pt x="255614" y="178298"/>
                </a:lnTo>
                <a:lnTo>
                  <a:pt x="263784" y="181796"/>
                </a:lnTo>
                <a:lnTo>
                  <a:pt x="272239" y="187252"/>
                </a:lnTo>
                <a:lnTo>
                  <a:pt x="278254" y="192748"/>
                </a:lnTo>
                <a:lnTo>
                  <a:pt x="280753" y="194221"/>
                </a:lnTo>
                <a:lnTo>
                  <a:pt x="289067" y="196585"/>
                </a:lnTo>
                <a:lnTo>
                  <a:pt x="291465" y="1971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21"/>
          <p:cNvSpPr/>
          <p:nvPr/>
        </p:nvSpPr>
        <p:spPr>
          <a:xfrm>
            <a:off x="1837372" y="2297430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188595" y="0"/>
                </a:moveTo>
                <a:lnTo>
                  <a:pt x="172746" y="0"/>
                </a:lnTo>
                <a:lnTo>
                  <a:pt x="172314" y="952"/>
                </a:lnTo>
                <a:lnTo>
                  <a:pt x="171834" y="4551"/>
                </a:lnTo>
                <a:lnTo>
                  <a:pt x="170754" y="7796"/>
                </a:lnTo>
                <a:lnTo>
                  <a:pt x="169081" y="11865"/>
                </a:lnTo>
                <a:lnTo>
                  <a:pt x="167013" y="16482"/>
                </a:lnTo>
                <a:lnTo>
                  <a:pt x="164682" y="20513"/>
                </a:lnTo>
                <a:lnTo>
                  <a:pt x="162176" y="24153"/>
                </a:lnTo>
                <a:lnTo>
                  <a:pt x="159552" y="27532"/>
                </a:lnTo>
                <a:lnTo>
                  <a:pt x="156850" y="31689"/>
                </a:lnTo>
                <a:lnTo>
                  <a:pt x="154097" y="36366"/>
                </a:lnTo>
                <a:lnTo>
                  <a:pt x="151309" y="41389"/>
                </a:lnTo>
                <a:lnTo>
                  <a:pt x="147545" y="46643"/>
                </a:lnTo>
                <a:lnTo>
                  <a:pt x="143131" y="52050"/>
                </a:lnTo>
                <a:lnTo>
                  <a:pt x="138283" y="57560"/>
                </a:lnTo>
                <a:lnTo>
                  <a:pt x="133146" y="63138"/>
                </a:lnTo>
                <a:lnTo>
                  <a:pt x="122358" y="74416"/>
                </a:lnTo>
                <a:lnTo>
                  <a:pt x="54289" y="142876"/>
                </a:lnTo>
                <a:lnTo>
                  <a:pt x="49527" y="148590"/>
                </a:lnTo>
                <a:lnTo>
                  <a:pt x="45401" y="154305"/>
                </a:lnTo>
                <a:lnTo>
                  <a:pt x="41697" y="160020"/>
                </a:lnTo>
                <a:lnTo>
                  <a:pt x="37323" y="164782"/>
                </a:lnTo>
                <a:lnTo>
                  <a:pt x="32502" y="168910"/>
                </a:lnTo>
                <a:lnTo>
                  <a:pt x="27383" y="172614"/>
                </a:lnTo>
                <a:lnTo>
                  <a:pt x="23970" y="176036"/>
                </a:lnTo>
                <a:lnTo>
                  <a:pt x="21695" y="179270"/>
                </a:lnTo>
                <a:lnTo>
                  <a:pt x="18215" y="185403"/>
                </a:lnTo>
                <a:lnTo>
                  <a:pt x="13493" y="191303"/>
                </a:lnTo>
                <a:lnTo>
                  <a:pt x="11853" y="194211"/>
                </a:lnTo>
                <a:lnTo>
                  <a:pt x="10030" y="199980"/>
                </a:lnTo>
                <a:lnTo>
                  <a:pt x="8592" y="201900"/>
                </a:lnTo>
                <a:lnTo>
                  <a:pt x="6680" y="20318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22"/>
          <p:cNvSpPr/>
          <p:nvPr/>
        </p:nvSpPr>
        <p:spPr>
          <a:xfrm>
            <a:off x="2137409" y="2400300"/>
            <a:ext cx="205742" cy="8573"/>
          </a:xfrm>
          <a:custGeom>
            <a:avLst/>
            <a:gdLst/>
            <a:ahLst/>
            <a:cxnLst/>
            <a:rect l="0" t="0" r="0" b="0"/>
            <a:pathLst>
              <a:path w="205742" h="8573">
                <a:moveTo>
                  <a:pt x="0" y="8572"/>
                </a:moveTo>
                <a:lnTo>
                  <a:pt x="4551" y="8572"/>
                </a:lnTo>
                <a:lnTo>
                  <a:pt x="6845" y="7620"/>
                </a:lnTo>
                <a:lnTo>
                  <a:pt x="9326" y="6032"/>
                </a:lnTo>
                <a:lnTo>
                  <a:pt x="15601" y="1191"/>
                </a:lnTo>
                <a:lnTo>
                  <a:pt x="18021" y="794"/>
                </a:lnTo>
                <a:lnTo>
                  <a:pt x="21539" y="529"/>
                </a:lnTo>
                <a:lnTo>
                  <a:pt x="25789" y="352"/>
                </a:lnTo>
                <a:lnTo>
                  <a:pt x="35592" y="156"/>
                </a:lnTo>
                <a:lnTo>
                  <a:pt x="142876" y="0"/>
                </a:lnTo>
                <a:lnTo>
                  <a:pt x="147638" y="952"/>
                </a:lnTo>
                <a:lnTo>
                  <a:pt x="151766" y="2539"/>
                </a:lnTo>
                <a:lnTo>
                  <a:pt x="155470" y="4551"/>
                </a:lnTo>
                <a:lnTo>
                  <a:pt x="159844" y="5891"/>
                </a:lnTo>
                <a:lnTo>
                  <a:pt x="164665" y="6785"/>
                </a:lnTo>
                <a:lnTo>
                  <a:pt x="169785" y="7380"/>
                </a:lnTo>
                <a:lnTo>
                  <a:pt x="175102" y="7778"/>
                </a:lnTo>
                <a:lnTo>
                  <a:pt x="180553" y="8043"/>
                </a:lnTo>
                <a:lnTo>
                  <a:pt x="194785" y="8415"/>
                </a:lnTo>
                <a:lnTo>
                  <a:pt x="205741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23"/>
          <p:cNvSpPr/>
          <p:nvPr/>
        </p:nvSpPr>
        <p:spPr>
          <a:xfrm>
            <a:off x="2471747" y="2228964"/>
            <a:ext cx="222748" cy="291351"/>
          </a:xfrm>
          <a:custGeom>
            <a:avLst/>
            <a:gdLst/>
            <a:ahLst/>
            <a:cxnLst/>
            <a:rect l="0" t="0" r="0" b="0"/>
            <a:pathLst>
              <a:path w="222748" h="291351">
                <a:moveTo>
                  <a:pt x="42853" y="25603"/>
                </a:moveTo>
                <a:lnTo>
                  <a:pt x="42853" y="4291"/>
                </a:lnTo>
                <a:lnTo>
                  <a:pt x="43805" y="2823"/>
                </a:lnTo>
                <a:lnTo>
                  <a:pt x="45392" y="1844"/>
                </a:lnTo>
                <a:lnTo>
                  <a:pt x="51072" y="0"/>
                </a:lnTo>
                <a:lnTo>
                  <a:pt x="51394" y="7277"/>
                </a:lnTo>
                <a:lnTo>
                  <a:pt x="45527" y="15069"/>
                </a:lnTo>
                <a:lnTo>
                  <a:pt x="42693" y="23011"/>
                </a:lnTo>
                <a:lnTo>
                  <a:pt x="38654" y="28579"/>
                </a:lnTo>
                <a:lnTo>
                  <a:pt x="37196" y="32349"/>
                </a:lnTo>
                <a:lnTo>
                  <a:pt x="36224" y="36768"/>
                </a:lnTo>
                <a:lnTo>
                  <a:pt x="35576" y="41619"/>
                </a:lnTo>
                <a:lnTo>
                  <a:pt x="32316" y="49549"/>
                </a:lnTo>
                <a:lnTo>
                  <a:pt x="27692" y="57201"/>
                </a:lnTo>
                <a:lnTo>
                  <a:pt x="22462" y="66951"/>
                </a:lnTo>
                <a:lnTo>
                  <a:pt x="16963" y="75095"/>
                </a:lnTo>
                <a:lnTo>
                  <a:pt x="14163" y="78600"/>
                </a:lnTo>
                <a:lnTo>
                  <a:pt x="12296" y="82842"/>
                </a:lnTo>
                <a:lnTo>
                  <a:pt x="11051" y="87575"/>
                </a:lnTo>
                <a:lnTo>
                  <a:pt x="10222" y="92635"/>
                </a:lnTo>
                <a:lnTo>
                  <a:pt x="8716" y="97914"/>
                </a:lnTo>
                <a:lnTo>
                  <a:pt x="6760" y="103338"/>
                </a:lnTo>
                <a:lnTo>
                  <a:pt x="4503" y="108859"/>
                </a:lnTo>
                <a:lnTo>
                  <a:pt x="2999" y="114444"/>
                </a:lnTo>
                <a:lnTo>
                  <a:pt x="1996" y="120073"/>
                </a:lnTo>
                <a:lnTo>
                  <a:pt x="1327" y="125731"/>
                </a:lnTo>
                <a:lnTo>
                  <a:pt x="881" y="131407"/>
                </a:lnTo>
                <a:lnTo>
                  <a:pt x="584" y="137097"/>
                </a:lnTo>
                <a:lnTo>
                  <a:pt x="254" y="148498"/>
                </a:lnTo>
                <a:lnTo>
                  <a:pt x="0" y="189645"/>
                </a:lnTo>
                <a:lnTo>
                  <a:pt x="949" y="194020"/>
                </a:lnTo>
                <a:lnTo>
                  <a:pt x="2535" y="198841"/>
                </a:lnTo>
                <a:lnTo>
                  <a:pt x="4544" y="203960"/>
                </a:lnTo>
                <a:lnTo>
                  <a:pt x="9316" y="212188"/>
                </a:lnTo>
                <a:lnTo>
                  <a:pt x="14613" y="219020"/>
                </a:lnTo>
                <a:lnTo>
                  <a:pt x="20141" y="225231"/>
                </a:lnTo>
                <a:lnTo>
                  <a:pt x="28314" y="233707"/>
                </a:lnTo>
                <a:lnTo>
                  <a:pt x="33160" y="238634"/>
                </a:lnTo>
                <a:lnTo>
                  <a:pt x="38296" y="242871"/>
                </a:lnTo>
                <a:lnTo>
                  <a:pt x="43625" y="246648"/>
                </a:lnTo>
                <a:lnTo>
                  <a:pt x="49082" y="250119"/>
                </a:lnTo>
                <a:lnTo>
                  <a:pt x="54626" y="252433"/>
                </a:lnTo>
                <a:lnTo>
                  <a:pt x="60226" y="253976"/>
                </a:lnTo>
                <a:lnTo>
                  <a:pt x="65865" y="255004"/>
                </a:lnTo>
                <a:lnTo>
                  <a:pt x="71529" y="256642"/>
                </a:lnTo>
                <a:lnTo>
                  <a:pt x="77210" y="258686"/>
                </a:lnTo>
                <a:lnTo>
                  <a:pt x="82903" y="261002"/>
                </a:lnTo>
                <a:lnTo>
                  <a:pt x="88603" y="262546"/>
                </a:lnTo>
                <a:lnTo>
                  <a:pt x="94307" y="263575"/>
                </a:lnTo>
                <a:lnTo>
                  <a:pt x="100016" y="264261"/>
                </a:lnTo>
                <a:lnTo>
                  <a:pt x="105726" y="264718"/>
                </a:lnTo>
                <a:lnTo>
                  <a:pt x="111438" y="265023"/>
                </a:lnTo>
                <a:lnTo>
                  <a:pt x="122865" y="265362"/>
                </a:lnTo>
                <a:lnTo>
                  <a:pt x="151438" y="265597"/>
                </a:lnTo>
                <a:lnTo>
                  <a:pt x="156200" y="264657"/>
                </a:lnTo>
                <a:lnTo>
                  <a:pt x="160328" y="263077"/>
                </a:lnTo>
                <a:lnTo>
                  <a:pt x="164032" y="261071"/>
                </a:lnTo>
                <a:lnTo>
                  <a:pt x="168406" y="259735"/>
                </a:lnTo>
                <a:lnTo>
                  <a:pt x="173227" y="258843"/>
                </a:lnTo>
                <a:lnTo>
                  <a:pt x="178347" y="258249"/>
                </a:lnTo>
                <a:lnTo>
                  <a:pt x="182712" y="256900"/>
                </a:lnTo>
                <a:lnTo>
                  <a:pt x="186575" y="255049"/>
                </a:lnTo>
                <a:lnTo>
                  <a:pt x="190102" y="252862"/>
                </a:lnTo>
                <a:lnTo>
                  <a:pt x="194359" y="251404"/>
                </a:lnTo>
                <a:lnTo>
                  <a:pt x="199102" y="250432"/>
                </a:lnTo>
                <a:lnTo>
                  <a:pt x="204169" y="249784"/>
                </a:lnTo>
                <a:lnTo>
                  <a:pt x="207547" y="248400"/>
                </a:lnTo>
                <a:lnTo>
                  <a:pt x="209799" y="246524"/>
                </a:lnTo>
                <a:lnTo>
                  <a:pt x="215508" y="239334"/>
                </a:lnTo>
                <a:lnTo>
                  <a:pt x="217964" y="236670"/>
                </a:lnTo>
                <a:lnTo>
                  <a:pt x="219601" y="233942"/>
                </a:lnTo>
                <a:lnTo>
                  <a:pt x="221420" y="228371"/>
                </a:lnTo>
                <a:lnTo>
                  <a:pt x="222444" y="219879"/>
                </a:lnTo>
                <a:lnTo>
                  <a:pt x="222747" y="211331"/>
                </a:lnTo>
                <a:lnTo>
                  <a:pt x="221837" y="209429"/>
                </a:lnTo>
                <a:lnTo>
                  <a:pt x="220278" y="208161"/>
                </a:lnTo>
                <a:lnTo>
                  <a:pt x="218286" y="207316"/>
                </a:lnTo>
                <a:lnTo>
                  <a:pt x="213533" y="203837"/>
                </a:lnTo>
                <a:lnTo>
                  <a:pt x="210932" y="201576"/>
                </a:lnTo>
                <a:lnTo>
                  <a:pt x="208246" y="200068"/>
                </a:lnTo>
                <a:lnTo>
                  <a:pt x="202721" y="198393"/>
                </a:lnTo>
                <a:lnTo>
                  <a:pt x="198961" y="197946"/>
                </a:lnTo>
                <a:lnTo>
                  <a:pt x="194550" y="197649"/>
                </a:lnTo>
                <a:lnTo>
                  <a:pt x="189704" y="197450"/>
                </a:lnTo>
                <a:lnTo>
                  <a:pt x="179240" y="197230"/>
                </a:lnTo>
                <a:lnTo>
                  <a:pt x="173782" y="197171"/>
                </a:lnTo>
                <a:lnTo>
                  <a:pt x="169192" y="198084"/>
                </a:lnTo>
                <a:lnTo>
                  <a:pt x="165179" y="199645"/>
                </a:lnTo>
                <a:lnTo>
                  <a:pt x="161551" y="201639"/>
                </a:lnTo>
                <a:lnTo>
                  <a:pt x="157227" y="202968"/>
                </a:lnTo>
                <a:lnTo>
                  <a:pt x="152440" y="203854"/>
                </a:lnTo>
                <a:lnTo>
                  <a:pt x="147343" y="204444"/>
                </a:lnTo>
                <a:lnTo>
                  <a:pt x="142040" y="205791"/>
                </a:lnTo>
                <a:lnTo>
                  <a:pt x="136600" y="207641"/>
                </a:lnTo>
                <a:lnTo>
                  <a:pt x="131068" y="209827"/>
                </a:lnTo>
                <a:lnTo>
                  <a:pt x="125476" y="212236"/>
                </a:lnTo>
                <a:lnTo>
                  <a:pt x="114181" y="217454"/>
                </a:lnTo>
                <a:lnTo>
                  <a:pt x="97113" y="225746"/>
                </a:lnTo>
                <a:lnTo>
                  <a:pt x="92361" y="229517"/>
                </a:lnTo>
                <a:lnTo>
                  <a:pt x="88241" y="233936"/>
                </a:lnTo>
                <a:lnTo>
                  <a:pt x="84541" y="238786"/>
                </a:lnTo>
                <a:lnTo>
                  <a:pt x="77891" y="246716"/>
                </a:lnTo>
                <a:lnTo>
                  <a:pt x="71760" y="253416"/>
                </a:lnTo>
                <a:lnTo>
                  <a:pt x="62954" y="262542"/>
                </a:lnTo>
                <a:lnTo>
                  <a:pt x="48580" y="277032"/>
                </a:lnTo>
                <a:lnTo>
                  <a:pt x="46671" y="279900"/>
                </a:lnTo>
                <a:lnTo>
                  <a:pt x="43607" y="288807"/>
                </a:lnTo>
                <a:lnTo>
                  <a:pt x="42853" y="2913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24"/>
          <p:cNvSpPr/>
          <p:nvPr/>
        </p:nvSpPr>
        <p:spPr>
          <a:xfrm>
            <a:off x="1203007" y="2631760"/>
            <a:ext cx="1603058" cy="34288"/>
          </a:xfrm>
          <a:custGeom>
            <a:avLst/>
            <a:gdLst/>
            <a:ahLst/>
            <a:cxnLst/>
            <a:rect l="0" t="0" r="0" b="0"/>
            <a:pathLst>
              <a:path w="1603058" h="34288">
                <a:moveTo>
                  <a:pt x="0" y="17142"/>
                </a:moveTo>
                <a:lnTo>
                  <a:pt x="44541" y="17142"/>
                </a:lnTo>
                <a:lnTo>
                  <a:pt x="48744" y="18095"/>
                </a:lnTo>
                <a:lnTo>
                  <a:pt x="53451" y="19682"/>
                </a:lnTo>
                <a:lnTo>
                  <a:pt x="58494" y="21693"/>
                </a:lnTo>
                <a:lnTo>
                  <a:pt x="63761" y="23033"/>
                </a:lnTo>
                <a:lnTo>
                  <a:pt x="69177" y="23927"/>
                </a:lnTo>
                <a:lnTo>
                  <a:pt x="80276" y="24920"/>
                </a:lnTo>
                <a:lnTo>
                  <a:pt x="125740" y="25684"/>
                </a:lnTo>
                <a:lnTo>
                  <a:pt x="155436" y="24756"/>
                </a:lnTo>
                <a:lnTo>
                  <a:pt x="163631" y="23171"/>
                </a:lnTo>
                <a:lnTo>
                  <a:pt x="171952" y="21161"/>
                </a:lnTo>
                <a:lnTo>
                  <a:pt x="180358" y="19821"/>
                </a:lnTo>
                <a:lnTo>
                  <a:pt x="188818" y="18928"/>
                </a:lnTo>
                <a:lnTo>
                  <a:pt x="205839" y="17936"/>
                </a:lnTo>
                <a:lnTo>
                  <a:pt x="253166" y="17246"/>
                </a:lnTo>
                <a:lnTo>
                  <a:pt x="511642" y="17142"/>
                </a:lnTo>
                <a:lnTo>
                  <a:pt x="525879" y="16190"/>
                </a:lnTo>
                <a:lnTo>
                  <a:pt x="540134" y="14602"/>
                </a:lnTo>
                <a:lnTo>
                  <a:pt x="554399" y="12591"/>
                </a:lnTo>
                <a:lnTo>
                  <a:pt x="568672" y="11250"/>
                </a:lnTo>
                <a:lnTo>
                  <a:pt x="582950" y="10357"/>
                </a:lnTo>
                <a:lnTo>
                  <a:pt x="611514" y="9364"/>
                </a:lnTo>
                <a:lnTo>
                  <a:pt x="671197" y="8727"/>
                </a:lnTo>
                <a:lnTo>
                  <a:pt x="832768" y="8572"/>
                </a:lnTo>
                <a:lnTo>
                  <a:pt x="849501" y="7619"/>
                </a:lnTo>
                <a:lnTo>
                  <a:pt x="866372" y="6031"/>
                </a:lnTo>
                <a:lnTo>
                  <a:pt x="883334" y="4020"/>
                </a:lnTo>
                <a:lnTo>
                  <a:pt x="900357" y="2679"/>
                </a:lnTo>
                <a:lnTo>
                  <a:pt x="917420" y="1785"/>
                </a:lnTo>
                <a:lnTo>
                  <a:pt x="951620" y="792"/>
                </a:lnTo>
                <a:lnTo>
                  <a:pt x="1071567" y="44"/>
                </a:lnTo>
                <a:lnTo>
                  <a:pt x="1191578" y="0"/>
                </a:lnTo>
                <a:lnTo>
                  <a:pt x="1208723" y="951"/>
                </a:lnTo>
                <a:lnTo>
                  <a:pt x="1225868" y="2538"/>
                </a:lnTo>
                <a:lnTo>
                  <a:pt x="1243013" y="4549"/>
                </a:lnTo>
                <a:lnTo>
                  <a:pt x="1260157" y="5889"/>
                </a:lnTo>
                <a:lnTo>
                  <a:pt x="1277302" y="6783"/>
                </a:lnTo>
                <a:lnTo>
                  <a:pt x="1310640" y="7775"/>
                </a:lnTo>
                <a:lnTo>
                  <a:pt x="1341332" y="8217"/>
                </a:lnTo>
                <a:lnTo>
                  <a:pt x="1356184" y="9287"/>
                </a:lnTo>
                <a:lnTo>
                  <a:pt x="1370847" y="10953"/>
                </a:lnTo>
                <a:lnTo>
                  <a:pt x="1385386" y="13016"/>
                </a:lnTo>
                <a:lnTo>
                  <a:pt x="1399840" y="14391"/>
                </a:lnTo>
                <a:lnTo>
                  <a:pt x="1414240" y="15308"/>
                </a:lnTo>
                <a:lnTo>
                  <a:pt x="1428601" y="15920"/>
                </a:lnTo>
                <a:lnTo>
                  <a:pt x="1441033" y="17280"/>
                </a:lnTo>
                <a:lnTo>
                  <a:pt x="1452179" y="19139"/>
                </a:lnTo>
                <a:lnTo>
                  <a:pt x="1462467" y="21331"/>
                </a:lnTo>
                <a:lnTo>
                  <a:pt x="1473136" y="22792"/>
                </a:lnTo>
                <a:lnTo>
                  <a:pt x="1484058" y="23766"/>
                </a:lnTo>
                <a:lnTo>
                  <a:pt x="1495149" y="24416"/>
                </a:lnTo>
                <a:lnTo>
                  <a:pt x="1505401" y="25801"/>
                </a:lnTo>
                <a:lnTo>
                  <a:pt x="1515093" y="27677"/>
                </a:lnTo>
                <a:lnTo>
                  <a:pt x="1524412" y="29881"/>
                </a:lnTo>
                <a:lnTo>
                  <a:pt x="1532530" y="31349"/>
                </a:lnTo>
                <a:lnTo>
                  <a:pt x="1539847" y="32329"/>
                </a:lnTo>
                <a:lnTo>
                  <a:pt x="1546629" y="32981"/>
                </a:lnTo>
                <a:lnTo>
                  <a:pt x="1570251" y="34029"/>
                </a:lnTo>
                <a:lnTo>
                  <a:pt x="1603057" y="342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25"/>
          <p:cNvSpPr/>
          <p:nvPr/>
        </p:nvSpPr>
        <p:spPr>
          <a:xfrm>
            <a:off x="1820227" y="2764056"/>
            <a:ext cx="253372" cy="219140"/>
          </a:xfrm>
          <a:custGeom>
            <a:avLst/>
            <a:gdLst/>
            <a:ahLst/>
            <a:cxnLst/>
            <a:rect l="0" t="0" r="0" b="0"/>
            <a:pathLst>
              <a:path w="253372" h="219140">
                <a:moveTo>
                  <a:pt x="0" y="47724"/>
                </a:moveTo>
                <a:lnTo>
                  <a:pt x="0" y="31875"/>
                </a:lnTo>
                <a:lnTo>
                  <a:pt x="952" y="31443"/>
                </a:lnTo>
                <a:lnTo>
                  <a:pt x="4551" y="30963"/>
                </a:lnTo>
                <a:lnTo>
                  <a:pt x="5891" y="29882"/>
                </a:lnTo>
                <a:lnTo>
                  <a:pt x="6785" y="28209"/>
                </a:lnTo>
                <a:lnTo>
                  <a:pt x="7381" y="26141"/>
                </a:lnTo>
                <a:lnTo>
                  <a:pt x="9683" y="23810"/>
                </a:lnTo>
                <a:lnTo>
                  <a:pt x="17321" y="18680"/>
                </a:lnTo>
                <a:lnTo>
                  <a:pt x="22025" y="16932"/>
                </a:lnTo>
                <a:lnTo>
                  <a:pt x="27066" y="15765"/>
                </a:lnTo>
                <a:lnTo>
                  <a:pt x="32331" y="14988"/>
                </a:lnTo>
                <a:lnTo>
                  <a:pt x="36794" y="13518"/>
                </a:lnTo>
                <a:lnTo>
                  <a:pt x="44293" y="9344"/>
                </a:lnTo>
                <a:lnTo>
                  <a:pt x="49531" y="7849"/>
                </a:lnTo>
                <a:lnTo>
                  <a:pt x="55881" y="6853"/>
                </a:lnTo>
                <a:lnTo>
                  <a:pt x="62971" y="6189"/>
                </a:lnTo>
                <a:lnTo>
                  <a:pt x="69603" y="5747"/>
                </a:lnTo>
                <a:lnTo>
                  <a:pt x="75930" y="5451"/>
                </a:lnTo>
                <a:lnTo>
                  <a:pt x="82053" y="5255"/>
                </a:lnTo>
                <a:lnTo>
                  <a:pt x="88039" y="4171"/>
                </a:lnTo>
                <a:lnTo>
                  <a:pt x="93935" y="2496"/>
                </a:lnTo>
                <a:lnTo>
                  <a:pt x="99771" y="427"/>
                </a:lnTo>
                <a:lnTo>
                  <a:pt x="105566" y="0"/>
                </a:lnTo>
                <a:lnTo>
                  <a:pt x="111335" y="668"/>
                </a:lnTo>
                <a:lnTo>
                  <a:pt x="117086" y="2066"/>
                </a:lnTo>
                <a:lnTo>
                  <a:pt x="121872" y="2997"/>
                </a:lnTo>
                <a:lnTo>
                  <a:pt x="129730" y="4033"/>
                </a:lnTo>
                <a:lnTo>
                  <a:pt x="136398" y="4493"/>
                </a:lnTo>
                <a:lnTo>
                  <a:pt x="139509" y="4616"/>
                </a:lnTo>
                <a:lnTo>
                  <a:pt x="142536" y="5650"/>
                </a:lnTo>
                <a:lnTo>
                  <a:pt x="148439" y="9339"/>
                </a:lnTo>
                <a:lnTo>
                  <a:pt x="154238" y="11614"/>
                </a:lnTo>
                <a:lnTo>
                  <a:pt x="157118" y="12221"/>
                </a:lnTo>
                <a:lnTo>
                  <a:pt x="159038" y="13577"/>
                </a:lnTo>
                <a:lnTo>
                  <a:pt x="160318" y="15434"/>
                </a:lnTo>
                <a:lnTo>
                  <a:pt x="161740" y="20038"/>
                </a:lnTo>
                <a:lnTo>
                  <a:pt x="162372" y="25259"/>
                </a:lnTo>
                <a:lnTo>
                  <a:pt x="162653" y="30754"/>
                </a:lnTo>
                <a:lnTo>
                  <a:pt x="162777" y="36372"/>
                </a:lnTo>
                <a:lnTo>
                  <a:pt x="162833" y="42043"/>
                </a:lnTo>
                <a:lnTo>
                  <a:pt x="160943" y="44889"/>
                </a:lnTo>
                <a:lnTo>
                  <a:pt x="153763" y="50591"/>
                </a:lnTo>
                <a:lnTo>
                  <a:pt x="146761" y="56301"/>
                </a:lnTo>
                <a:lnTo>
                  <a:pt x="140475" y="62013"/>
                </a:lnTo>
                <a:lnTo>
                  <a:pt x="134506" y="67727"/>
                </a:lnTo>
                <a:lnTo>
                  <a:pt x="131580" y="69632"/>
                </a:lnTo>
                <a:lnTo>
                  <a:pt x="125790" y="71748"/>
                </a:lnTo>
                <a:lnTo>
                  <a:pt x="121960" y="73265"/>
                </a:lnTo>
                <a:lnTo>
                  <a:pt x="117502" y="75229"/>
                </a:lnTo>
                <a:lnTo>
                  <a:pt x="112625" y="77490"/>
                </a:lnTo>
                <a:lnTo>
                  <a:pt x="108420" y="78998"/>
                </a:lnTo>
                <a:lnTo>
                  <a:pt x="101209" y="80673"/>
                </a:lnTo>
                <a:lnTo>
                  <a:pt x="98906" y="82073"/>
                </a:lnTo>
                <a:lnTo>
                  <a:pt x="97370" y="83958"/>
                </a:lnTo>
                <a:lnTo>
                  <a:pt x="94477" y="90198"/>
                </a:lnTo>
                <a:lnTo>
                  <a:pt x="94321" y="83750"/>
                </a:lnTo>
                <a:lnTo>
                  <a:pt x="94313" y="83171"/>
                </a:lnTo>
                <a:lnTo>
                  <a:pt x="95260" y="82785"/>
                </a:lnTo>
                <a:lnTo>
                  <a:pt x="98853" y="82357"/>
                </a:lnTo>
                <a:lnTo>
                  <a:pt x="101145" y="81290"/>
                </a:lnTo>
                <a:lnTo>
                  <a:pt x="106231" y="77564"/>
                </a:lnTo>
                <a:lnTo>
                  <a:pt x="109873" y="76190"/>
                </a:lnTo>
                <a:lnTo>
                  <a:pt x="114206" y="75274"/>
                </a:lnTo>
                <a:lnTo>
                  <a:pt x="119000" y="74663"/>
                </a:lnTo>
                <a:lnTo>
                  <a:pt x="126866" y="73984"/>
                </a:lnTo>
                <a:lnTo>
                  <a:pt x="133538" y="73682"/>
                </a:lnTo>
                <a:lnTo>
                  <a:pt x="139677" y="73548"/>
                </a:lnTo>
                <a:lnTo>
                  <a:pt x="191267" y="73444"/>
                </a:lnTo>
                <a:lnTo>
                  <a:pt x="197044" y="74395"/>
                </a:lnTo>
                <a:lnTo>
                  <a:pt x="201847" y="75982"/>
                </a:lnTo>
                <a:lnTo>
                  <a:pt x="209725" y="80286"/>
                </a:lnTo>
                <a:lnTo>
                  <a:pt x="216401" y="85373"/>
                </a:lnTo>
                <a:lnTo>
                  <a:pt x="222543" y="88269"/>
                </a:lnTo>
                <a:lnTo>
                  <a:pt x="229401" y="90509"/>
                </a:lnTo>
                <a:lnTo>
                  <a:pt x="233896" y="92439"/>
                </a:lnTo>
                <a:lnTo>
                  <a:pt x="238798" y="94679"/>
                </a:lnTo>
                <a:lnTo>
                  <a:pt x="242066" y="97125"/>
                </a:lnTo>
                <a:lnTo>
                  <a:pt x="244245" y="99708"/>
                </a:lnTo>
                <a:lnTo>
                  <a:pt x="245698" y="102382"/>
                </a:lnTo>
                <a:lnTo>
                  <a:pt x="247311" y="107894"/>
                </a:lnTo>
                <a:lnTo>
                  <a:pt x="247742" y="110697"/>
                </a:lnTo>
                <a:lnTo>
                  <a:pt x="248981" y="114471"/>
                </a:lnTo>
                <a:lnTo>
                  <a:pt x="250760" y="118892"/>
                </a:lnTo>
                <a:lnTo>
                  <a:pt x="252898" y="123744"/>
                </a:lnTo>
                <a:lnTo>
                  <a:pt x="253371" y="127932"/>
                </a:lnTo>
                <a:lnTo>
                  <a:pt x="252734" y="131675"/>
                </a:lnTo>
                <a:lnTo>
                  <a:pt x="250439" y="138375"/>
                </a:lnTo>
                <a:lnTo>
                  <a:pt x="249419" y="144528"/>
                </a:lnTo>
                <a:lnTo>
                  <a:pt x="248194" y="147503"/>
                </a:lnTo>
                <a:lnTo>
                  <a:pt x="244293" y="153347"/>
                </a:lnTo>
                <a:lnTo>
                  <a:pt x="236845" y="159120"/>
                </a:lnTo>
                <a:lnTo>
                  <a:pt x="232192" y="161993"/>
                </a:lnTo>
                <a:lnTo>
                  <a:pt x="224481" y="167725"/>
                </a:lnTo>
                <a:lnTo>
                  <a:pt x="216927" y="173448"/>
                </a:lnTo>
                <a:lnTo>
                  <a:pt x="212245" y="176307"/>
                </a:lnTo>
                <a:lnTo>
                  <a:pt x="207219" y="179166"/>
                </a:lnTo>
                <a:lnTo>
                  <a:pt x="201964" y="182977"/>
                </a:lnTo>
                <a:lnTo>
                  <a:pt x="196555" y="187422"/>
                </a:lnTo>
                <a:lnTo>
                  <a:pt x="191044" y="192291"/>
                </a:lnTo>
                <a:lnTo>
                  <a:pt x="185465" y="195537"/>
                </a:lnTo>
                <a:lnTo>
                  <a:pt x="179841" y="197701"/>
                </a:lnTo>
                <a:lnTo>
                  <a:pt x="174187" y="199143"/>
                </a:lnTo>
                <a:lnTo>
                  <a:pt x="168512" y="201058"/>
                </a:lnTo>
                <a:lnTo>
                  <a:pt x="162824" y="203286"/>
                </a:lnTo>
                <a:lnTo>
                  <a:pt x="157127" y="205725"/>
                </a:lnTo>
                <a:lnTo>
                  <a:pt x="152376" y="207350"/>
                </a:lnTo>
                <a:lnTo>
                  <a:pt x="139234" y="210590"/>
                </a:lnTo>
                <a:lnTo>
                  <a:pt x="125699" y="214724"/>
                </a:lnTo>
                <a:lnTo>
                  <a:pt x="119042" y="216207"/>
                </a:lnTo>
                <a:lnTo>
                  <a:pt x="112699" y="217196"/>
                </a:lnTo>
                <a:lnTo>
                  <a:pt x="106565" y="217855"/>
                </a:lnTo>
                <a:lnTo>
                  <a:pt x="101523" y="218295"/>
                </a:lnTo>
                <a:lnTo>
                  <a:pt x="97210" y="218588"/>
                </a:lnTo>
                <a:lnTo>
                  <a:pt x="93381" y="218783"/>
                </a:lnTo>
                <a:lnTo>
                  <a:pt x="84048" y="219000"/>
                </a:lnTo>
                <a:lnTo>
                  <a:pt x="67085" y="219139"/>
                </a:lnTo>
                <a:lnTo>
                  <a:pt x="63773" y="218198"/>
                </a:lnTo>
                <a:lnTo>
                  <a:pt x="57553" y="214613"/>
                </a:lnTo>
                <a:lnTo>
                  <a:pt x="51614" y="212384"/>
                </a:lnTo>
                <a:lnTo>
                  <a:pt x="48697" y="211790"/>
                </a:lnTo>
                <a:lnTo>
                  <a:pt x="42916" y="208589"/>
                </a:lnTo>
                <a:lnTo>
                  <a:pt x="40040" y="206402"/>
                </a:lnTo>
                <a:lnTo>
                  <a:pt x="34306" y="203973"/>
                </a:lnTo>
                <a:lnTo>
                  <a:pt x="28582" y="202893"/>
                </a:lnTo>
                <a:lnTo>
                  <a:pt x="22863" y="202413"/>
                </a:lnTo>
                <a:lnTo>
                  <a:pt x="20005" y="201332"/>
                </a:lnTo>
                <a:lnTo>
                  <a:pt x="14288" y="197591"/>
                </a:lnTo>
                <a:lnTo>
                  <a:pt x="8573" y="195294"/>
                </a:lnTo>
                <a:lnTo>
                  <a:pt x="13" y="193459"/>
                </a:lnTo>
                <a:lnTo>
                  <a:pt x="0" y="1934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26"/>
          <p:cNvSpPr/>
          <p:nvPr/>
        </p:nvSpPr>
        <p:spPr>
          <a:xfrm>
            <a:off x="3200400" y="2571750"/>
            <a:ext cx="385763" cy="34290"/>
          </a:xfrm>
          <a:custGeom>
            <a:avLst/>
            <a:gdLst/>
            <a:ahLst/>
            <a:cxnLst/>
            <a:rect l="0" t="0" r="0" b="0"/>
            <a:pathLst>
              <a:path w="385763" h="34290">
                <a:moveTo>
                  <a:pt x="0" y="34289"/>
                </a:moveTo>
                <a:lnTo>
                  <a:pt x="46083" y="34289"/>
                </a:lnTo>
                <a:lnTo>
                  <a:pt x="48819" y="33337"/>
                </a:lnTo>
                <a:lnTo>
                  <a:pt x="51596" y="31750"/>
                </a:lnTo>
                <a:lnTo>
                  <a:pt x="54400" y="29739"/>
                </a:lnTo>
                <a:lnTo>
                  <a:pt x="58174" y="28398"/>
                </a:lnTo>
                <a:lnTo>
                  <a:pt x="62595" y="27504"/>
                </a:lnTo>
                <a:lnTo>
                  <a:pt x="71635" y="26512"/>
                </a:lnTo>
                <a:lnTo>
                  <a:pt x="82079" y="25953"/>
                </a:lnTo>
                <a:lnTo>
                  <a:pt x="91206" y="25787"/>
                </a:lnTo>
                <a:lnTo>
                  <a:pt x="118841" y="25720"/>
                </a:lnTo>
                <a:lnTo>
                  <a:pt x="123042" y="24766"/>
                </a:lnTo>
                <a:lnTo>
                  <a:pt x="126796" y="23178"/>
                </a:lnTo>
                <a:lnTo>
                  <a:pt x="130250" y="21167"/>
                </a:lnTo>
                <a:lnTo>
                  <a:pt x="134458" y="19826"/>
                </a:lnTo>
                <a:lnTo>
                  <a:pt x="139169" y="18932"/>
                </a:lnTo>
                <a:lnTo>
                  <a:pt x="149482" y="17939"/>
                </a:lnTo>
                <a:lnTo>
                  <a:pt x="160416" y="17498"/>
                </a:lnTo>
                <a:lnTo>
                  <a:pt x="172731" y="17249"/>
                </a:lnTo>
                <a:lnTo>
                  <a:pt x="176114" y="16262"/>
                </a:lnTo>
                <a:lnTo>
                  <a:pt x="179322" y="14651"/>
                </a:lnTo>
                <a:lnTo>
                  <a:pt x="182412" y="12625"/>
                </a:lnTo>
                <a:lnTo>
                  <a:pt x="186378" y="11274"/>
                </a:lnTo>
                <a:lnTo>
                  <a:pt x="190927" y="10373"/>
                </a:lnTo>
                <a:lnTo>
                  <a:pt x="201061" y="9373"/>
                </a:lnTo>
                <a:lnTo>
                  <a:pt x="211915" y="8928"/>
                </a:lnTo>
                <a:lnTo>
                  <a:pt x="224185" y="8677"/>
                </a:lnTo>
                <a:lnTo>
                  <a:pt x="238404" y="8603"/>
                </a:lnTo>
                <a:lnTo>
                  <a:pt x="243709" y="7641"/>
                </a:lnTo>
                <a:lnTo>
                  <a:pt x="249150" y="6046"/>
                </a:lnTo>
                <a:lnTo>
                  <a:pt x="254682" y="4030"/>
                </a:lnTo>
                <a:lnTo>
                  <a:pt x="260275" y="2687"/>
                </a:lnTo>
                <a:lnTo>
                  <a:pt x="265909" y="1791"/>
                </a:lnTo>
                <a:lnTo>
                  <a:pt x="276297" y="796"/>
                </a:lnTo>
                <a:lnTo>
                  <a:pt x="287499" y="236"/>
                </a:lnTo>
                <a:lnTo>
                  <a:pt x="297804" y="70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27"/>
          <p:cNvSpPr/>
          <p:nvPr/>
        </p:nvSpPr>
        <p:spPr>
          <a:xfrm>
            <a:off x="3380422" y="2417445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0" y="8219"/>
                </a:lnTo>
                <a:lnTo>
                  <a:pt x="2540" y="10955"/>
                </a:lnTo>
                <a:lnTo>
                  <a:pt x="12770" y="21333"/>
                </a:lnTo>
                <a:lnTo>
                  <a:pt x="14228" y="23747"/>
                </a:lnTo>
                <a:lnTo>
                  <a:pt x="15849" y="28969"/>
                </a:lnTo>
                <a:lnTo>
                  <a:pt x="16761" y="37264"/>
                </a:lnTo>
                <a:lnTo>
                  <a:pt x="17842" y="40082"/>
                </a:lnTo>
                <a:lnTo>
                  <a:pt x="19515" y="42914"/>
                </a:lnTo>
                <a:lnTo>
                  <a:pt x="21582" y="45754"/>
                </a:lnTo>
                <a:lnTo>
                  <a:pt x="23880" y="51450"/>
                </a:lnTo>
                <a:lnTo>
                  <a:pt x="24492" y="54302"/>
                </a:lnTo>
                <a:lnTo>
                  <a:pt x="25853" y="57156"/>
                </a:lnTo>
                <a:lnTo>
                  <a:pt x="27713" y="60012"/>
                </a:lnTo>
                <a:lnTo>
                  <a:pt x="29905" y="62868"/>
                </a:lnTo>
                <a:lnTo>
                  <a:pt x="32341" y="68581"/>
                </a:lnTo>
                <a:lnTo>
                  <a:pt x="33713" y="77153"/>
                </a:lnTo>
                <a:lnTo>
                  <a:pt x="33905" y="80010"/>
                </a:lnTo>
                <a:lnTo>
                  <a:pt x="34986" y="83820"/>
                </a:lnTo>
                <a:lnTo>
                  <a:pt x="36659" y="88265"/>
                </a:lnTo>
                <a:lnTo>
                  <a:pt x="38727" y="93133"/>
                </a:lnTo>
                <a:lnTo>
                  <a:pt x="41024" y="101082"/>
                </a:lnTo>
                <a:lnTo>
                  <a:pt x="42046" y="108743"/>
                </a:lnTo>
                <a:lnTo>
                  <a:pt x="42318" y="113453"/>
                </a:lnTo>
                <a:lnTo>
                  <a:pt x="42499" y="118497"/>
                </a:lnTo>
                <a:lnTo>
                  <a:pt x="43573" y="123765"/>
                </a:lnTo>
                <a:lnTo>
                  <a:pt x="45241" y="129183"/>
                </a:lnTo>
                <a:lnTo>
                  <a:pt x="47305" y="134699"/>
                </a:lnTo>
                <a:lnTo>
                  <a:pt x="49600" y="143369"/>
                </a:lnTo>
                <a:lnTo>
                  <a:pt x="50619" y="151349"/>
                </a:lnTo>
                <a:lnTo>
                  <a:pt x="50891" y="156145"/>
                </a:lnTo>
                <a:lnTo>
                  <a:pt x="51073" y="161246"/>
                </a:lnTo>
                <a:lnTo>
                  <a:pt x="52146" y="166552"/>
                </a:lnTo>
                <a:lnTo>
                  <a:pt x="53814" y="171995"/>
                </a:lnTo>
                <a:lnTo>
                  <a:pt x="55879" y="177528"/>
                </a:lnTo>
                <a:lnTo>
                  <a:pt x="57255" y="183122"/>
                </a:lnTo>
                <a:lnTo>
                  <a:pt x="58173" y="188756"/>
                </a:lnTo>
                <a:lnTo>
                  <a:pt x="58784" y="194417"/>
                </a:lnTo>
                <a:lnTo>
                  <a:pt x="59192" y="200096"/>
                </a:lnTo>
                <a:lnTo>
                  <a:pt x="59464" y="205787"/>
                </a:lnTo>
                <a:lnTo>
                  <a:pt x="59645" y="211486"/>
                </a:lnTo>
                <a:lnTo>
                  <a:pt x="60718" y="216238"/>
                </a:lnTo>
                <a:lnTo>
                  <a:pt x="62387" y="220359"/>
                </a:lnTo>
                <a:lnTo>
                  <a:pt x="64451" y="224058"/>
                </a:lnTo>
                <a:lnTo>
                  <a:pt x="66745" y="230709"/>
                </a:lnTo>
                <a:lnTo>
                  <a:pt x="68717" y="237792"/>
                </a:lnTo>
                <a:lnTo>
                  <a:pt x="70576" y="242348"/>
                </a:lnTo>
                <a:lnTo>
                  <a:pt x="72768" y="247290"/>
                </a:lnTo>
                <a:lnTo>
                  <a:pt x="75204" y="255322"/>
                </a:lnTo>
                <a:lnTo>
                  <a:pt x="76287" y="262066"/>
                </a:lnTo>
                <a:lnTo>
                  <a:pt x="76768" y="268239"/>
                </a:lnTo>
                <a:lnTo>
                  <a:pt x="77039" y="277069"/>
                </a:lnTo>
                <a:lnTo>
                  <a:pt x="77119" y="281167"/>
                </a:lnTo>
                <a:lnTo>
                  <a:pt x="78083" y="281742"/>
                </a:lnTo>
                <a:lnTo>
                  <a:pt x="79678" y="282125"/>
                </a:lnTo>
                <a:lnTo>
                  <a:pt x="81693" y="282381"/>
                </a:lnTo>
                <a:lnTo>
                  <a:pt x="82085" y="283504"/>
                </a:lnTo>
                <a:lnTo>
                  <a:pt x="81393" y="285205"/>
                </a:lnTo>
                <a:lnTo>
                  <a:pt x="79980" y="287292"/>
                </a:lnTo>
                <a:lnTo>
                  <a:pt x="79990" y="288683"/>
                </a:lnTo>
                <a:lnTo>
                  <a:pt x="80949" y="289610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28"/>
          <p:cNvSpPr/>
          <p:nvPr/>
        </p:nvSpPr>
        <p:spPr>
          <a:xfrm>
            <a:off x="3706285" y="1285979"/>
            <a:ext cx="402683" cy="42759"/>
          </a:xfrm>
          <a:custGeom>
            <a:avLst/>
            <a:gdLst/>
            <a:ahLst/>
            <a:cxnLst/>
            <a:rect l="0" t="0" r="0" b="0"/>
            <a:pathLst>
              <a:path w="402683" h="42759">
                <a:moveTo>
                  <a:pt x="25610" y="25613"/>
                </a:moveTo>
                <a:lnTo>
                  <a:pt x="18228" y="32994"/>
                </a:lnTo>
                <a:lnTo>
                  <a:pt x="15027" y="33656"/>
                </a:lnTo>
                <a:lnTo>
                  <a:pt x="8849" y="34155"/>
                </a:lnTo>
                <a:lnTo>
                  <a:pt x="7768" y="35117"/>
                </a:lnTo>
                <a:lnTo>
                  <a:pt x="0" y="42653"/>
                </a:lnTo>
                <a:lnTo>
                  <a:pt x="11000" y="42758"/>
                </a:lnTo>
                <a:lnTo>
                  <a:pt x="41096" y="42758"/>
                </a:lnTo>
                <a:lnTo>
                  <a:pt x="42601" y="41806"/>
                </a:lnTo>
                <a:lnTo>
                  <a:pt x="44558" y="40218"/>
                </a:lnTo>
                <a:lnTo>
                  <a:pt x="46814" y="38207"/>
                </a:lnTo>
                <a:lnTo>
                  <a:pt x="49271" y="36867"/>
                </a:lnTo>
                <a:lnTo>
                  <a:pt x="51861" y="35973"/>
                </a:lnTo>
                <a:lnTo>
                  <a:pt x="60058" y="34715"/>
                </a:lnTo>
                <a:lnTo>
                  <a:pt x="71361" y="34290"/>
                </a:lnTo>
                <a:lnTo>
                  <a:pt x="102790" y="34186"/>
                </a:lnTo>
                <a:lnTo>
                  <a:pt x="106590" y="33233"/>
                </a:lnTo>
                <a:lnTo>
                  <a:pt x="110077" y="31646"/>
                </a:lnTo>
                <a:lnTo>
                  <a:pt x="113353" y="29635"/>
                </a:lnTo>
                <a:lnTo>
                  <a:pt x="116490" y="28294"/>
                </a:lnTo>
                <a:lnTo>
                  <a:pt x="119534" y="27401"/>
                </a:lnTo>
                <a:lnTo>
                  <a:pt x="128369" y="26143"/>
                </a:lnTo>
                <a:lnTo>
                  <a:pt x="139888" y="25718"/>
                </a:lnTo>
                <a:lnTo>
                  <a:pt x="254673" y="25613"/>
                </a:lnTo>
                <a:lnTo>
                  <a:pt x="259281" y="24660"/>
                </a:lnTo>
                <a:lnTo>
                  <a:pt x="263306" y="23073"/>
                </a:lnTo>
                <a:lnTo>
                  <a:pt x="266941" y="21062"/>
                </a:lnTo>
                <a:lnTo>
                  <a:pt x="270317" y="19722"/>
                </a:lnTo>
                <a:lnTo>
                  <a:pt x="273520" y="18828"/>
                </a:lnTo>
                <a:lnTo>
                  <a:pt x="285120" y="17570"/>
                </a:lnTo>
                <a:lnTo>
                  <a:pt x="294300" y="17276"/>
                </a:lnTo>
                <a:lnTo>
                  <a:pt x="307954" y="17087"/>
                </a:lnTo>
                <a:lnTo>
                  <a:pt x="319824" y="17050"/>
                </a:lnTo>
                <a:lnTo>
                  <a:pt x="323670" y="16094"/>
                </a:lnTo>
                <a:lnTo>
                  <a:pt x="328139" y="14505"/>
                </a:lnTo>
                <a:lnTo>
                  <a:pt x="333023" y="12492"/>
                </a:lnTo>
                <a:lnTo>
                  <a:pt x="337232" y="11151"/>
                </a:lnTo>
                <a:lnTo>
                  <a:pt x="340990" y="10257"/>
                </a:lnTo>
                <a:lnTo>
                  <a:pt x="353371" y="8998"/>
                </a:lnTo>
                <a:lnTo>
                  <a:pt x="362734" y="8704"/>
                </a:lnTo>
                <a:lnTo>
                  <a:pt x="376505" y="8515"/>
                </a:lnTo>
                <a:lnTo>
                  <a:pt x="392500" y="8471"/>
                </a:lnTo>
                <a:lnTo>
                  <a:pt x="394028" y="7517"/>
                </a:lnTo>
                <a:lnTo>
                  <a:pt x="396000" y="5929"/>
                </a:lnTo>
                <a:lnTo>
                  <a:pt x="402682" y="0"/>
                </a:lnTo>
                <a:lnTo>
                  <a:pt x="394227" y="84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29"/>
          <p:cNvSpPr/>
          <p:nvPr/>
        </p:nvSpPr>
        <p:spPr>
          <a:xfrm>
            <a:off x="3929093" y="1414462"/>
            <a:ext cx="34260" cy="205741"/>
          </a:xfrm>
          <a:custGeom>
            <a:avLst/>
            <a:gdLst/>
            <a:ahLst/>
            <a:cxnLst/>
            <a:rect l="0" t="0" r="0" b="0"/>
            <a:pathLst>
              <a:path w="34260" h="205741">
                <a:moveTo>
                  <a:pt x="8541" y="0"/>
                </a:moveTo>
                <a:lnTo>
                  <a:pt x="0" y="0"/>
                </a:lnTo>
                <a:lnTo>
                  <a:pt x="8189" y="0"/>
                </a:lnTo>
                <a:lnTo>
                  <a:pt x="8472" y="5891"/>
                </a:lnTo>
                <a:lnTo>
                  <a:pt x="8532" y="8219"/>
                </a:lnTo>
                <a:lnTo>
                  <a:pt x="9488" y="8337"/>
                </a:lnTo>
                <a:lnTo>
                  <a:pt x="11078" y="8416"/>
                </a:lnTo>
                <a:lnTo>
                  <a:pt x="13090" y="8468"/>
                </a:lnTo>
                <a:lnTo>
                  <a:pt x="14431" y="9455"/>
                </a:lnTo>
                <a:lnTo>
                  <a:pt x="15325" y="11066"/>
                </a:lnTo>
                <a:lnTo>
                  <a:pt x="16319" y="15396"/>
                </a:lnTo>
                <a:lnTo>
                  <a:pt x="16761" y="20495"/>
                </a:lnTo>
                <a:lnTo>
                  <a:pt x="17044" y="25638"/>
                </a:lnTo>
                <a:lnTo>
                  <a:pt x="17083" y="29810"/>
                </a:lnTo>
                <a:lnTo>
                  <a:pt x="18046" y="32256"/>
                </a:lnTo>
                <a:lnTo>
                  <a:pt x="19640" y="34839"/>
                </a:lnTo>
                <a:lnTo>
                  <a:pt x="21656" y="37513"/>
                </a:lnTo>
                <a:lnTo>
                  <a:pt x="22999" y="40249"/>
                </a:lnTo>
                <a:lnTo>
                  <a:pt x="23895" y="43025"/>
                </a:lnTo>
                <a:lnTo>
                  <a:pt x="24492" y="45828"/>
                </a:lnTo>
                <a:lnTo>
                  <a:pt x="24890" y="49602"/>
                </a:lnTo>
                <a:lnTo>
                  <a:pt x="25156" y="54023"/>
                </a:lnTo>
                <a:lnTo>
                  <a:pt x="25450" y="63063"/>
                </a:lnTo>
                <a:lnTo>
                  <a:pt x="25617" y="74460"/>
                </a:lnTo>
                <a:lnTo>
                  <a:pt x="25686" y="157024"/>
                </a:lnTo>
                <a:lnTo>
                  <a:pt x="26639" y="159928"/>
                </a:lnTo>
                <a:lnTo>
                  <a:pt x="28227" y="162816"/>
                </a:lnTo>
                <a:lnTo>
                  <a:pt x="30237" y="165694"/>
                </a:lnTo>
                <a:lnTo>
                  <a:pt x="31578" y="168565"/>
                </a:lnTo>
                <a:lnTo>
                  <a:pt x="32472" y="171432"/>
                </a:lnTo>
                <a:lnTo>
                  <a:pt x="33465" y="177157"/>
                </a:lnTo>
                <a:lnTo>
                  <a:pt x="33906" y="182876"/>
                </a:lnTo>
                <a:lnTo>
                  <a:pt x="34102" y="188593"/>
                </a:lnTo>
                <a:lnTo>
                  <a:pt x="34249" y="196666"/>
                </a:lnTo>
                <a:lnTo>
                  <a:pt x="34259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30"/>
          <p:cNvSpPr/>
          <p:nvPr/>
        </p:nvSpPr>
        <p:spPr>
          <a:xfrm>
            <a:off x="3791902" y="2434738"/>
            <a:ext cx="256992" cy="231310"/>
          </a:xfrm>
          <a:custGeom>
            <a:avLst/>
            <a:gdLst/>
            <a:ahLst/>
            <a:cxnLst/>
            <a:rect l="0" t="0" r="0" b="0"/>
            <a:pathLst>
              <a:path w="256992" h="231310">
                <a:moveTo>
                  <a:pt x="0" y="77004"/>
                </a:moveTo>
                <a:lnTo>
                  <a:pt x="0" y="64234"/>
                </a:lnTo>
                <a:lnTo>
                  <a:pt x="953" y="62776"/>
                </a:lnTo>
                <a:lnTo>
                  <a:pt x="2540" y="61803"/>
                </a:lnTo>
                <a:lnTo>
                  <a:pt x="4551" y="61155"/>
                </a:lnTo>
                <a:lnTo>
                  <a:pt x="9325" y="57895"/>
                </a:lnTo>
                <a:lnTo>
                  <a:pt x="14622" y="53271"/>
                </a:lnTo>
                <a:lnTo>
                  <a:pt x="20151" y="48041"/>
                </a:lnTo>
                <a:lnTo>
                  <a:pt x="23911" y="45313"/>
                </a:lnTo>
                <a:lnTo>
                  <a:pt x="28324" y="42542"/>
                </a:lnTo>
                <a:lnTo>
                  <a:pt x="33170" y="39742"/>
                </a:lnTo>
                <a:lnTo>
                  <a:pt x="41095" y="34090"/>
                </a:lnTo>
                <a:lnTo>
                  <a:pt x="48744" y="28404"/>
                </a:lnTo>
                <a:lnTo>
                  <a:pt x="53452" y="25554"/>
                </a:lnTo>
                <a:lnTo>
                  <a:pt x="58494" y="22701"/>
                </a:lnTo>
                <a:lnTo>
                  <a:pt x="69177" y="16992"/>
                </a:lnTo>
                <a:lnTo>
                  <a:pt x="91559" y="5566"/>
                </a:lnTo>
                <a:lnTo>
                  <a:pt x="97234" y="3661"/>
                </a:lnTo>
                <a:lnTo>
                  <a:pt x="102922" y="2391"/>
                </a:lnTo>
                <a:lnTo>
                  <a:pt x="108620" y="1545"/>
                </a:lnTo>
                <a:lnTo>
                  <a:pt x="114323" y="980"/>
                </a:lnTo>
                <a:lnTo>
                  <a:pt x="120031" y="604"/>
                </a:lnTo>
                <a:lnTo>
                  <a:pt x="130499" y="186"/>
                </a:lnTo>
                <a:lnTo>
                  <a:pt x="138327" y="0"/>
                </a:lnTo>
                <a:lnTo>
                  <a:pt x="141748" y="903"/>
                </a:lnTo>
                <a:lnTo>
                  <a:pt x="148089" y="4447"/>
                </a:lnTo>
                <a:lnTo>
                  <a:pt x="154083" y="9196"/>
                </a:lnTo>
                <a:lnTo>
                  <a:pt x="159921" y="14482"/>
                </a:lnTo>
                <a:lnTo>
                  <a:pt x="165691" y="20007"/>
                </a:lnTo>
                <a:lnTo>
                  <a:pt x="167610" y="22813"/>
                </a:lnTo>
                <a:lnTo>
                  <a:pt x="169744" y="28472"/>
                </a:lnTo>
                <a:lnTo>
                  <a:pt x="170692" y="34162"/>
                </a:lnTo>
                <a:lnTo>
                  <a:pt x="170944" y="37013"/>
                </a:lnTo>
                <a:lnTo>
                  <a:pt x="170161" y="40818"/>
                </a:lnTo>
                <a:lnTo>
                  <a:pt x="168685" y="45260"/>
                </a:lnTo>
                <a:lnTo>
                  <a:pt x="166749" y="50126"/>
                </a:lnTo>
                <a:lnTo>
                  <a:pt x="164506" y="55276"/>
                </a:lnTo>
                <a:lnTo>
                  <a:pt x="159474" y="66077"/>
                </a:lnTo>
                <a:lnTo>
                  <a:pt x="151285" y="82868"/>
                </a:lnTo>
                <a:lnTo>
                  <a:pt x="147530" y="88533"/>
                </a:lnTo>
                <a:lnTo>
                  <a:pt x="143120" y="94215"/>
                </a:lnTo>
                <a:lnTo>
                  <a:pt x="138276" y="99908"/>
                </a:lnTo>
                <a:lnTo>
                  <a:pt x="134094" y="104656"/>
                </a:lnTo>
                <a:lnTo>
                  <a:pt x="126908" y="112471"/>
                </a:lnTo>
                <a:lnTo>
                  <a:pt x="122705" y="115889"/>
                </a:lnTo>
                <a:lnTo>
                  <a:pt x="117998" y="119120"/>
                </a:lnTo>
                <a:lnTo>
                  <a:pt x="112956" y="122226"/>
                </a:lnTo>
                <a:lnTo>
                  <a:pt x="108641" y="125250"/>
                </a:lnTo>
                <a:lnTo>
                  <a:pt x="101308" y="131149"/>
                </a:lnTo>
                <a:lnTo>
                  <a:pt x="94873" y="136946"/>
                </a:lnTo>
                <a:lnTo>
                  <a:pt x="91824" y="139825"/>
                </a:lnTo>
                <a:lnTo>
                  <a:pt x="88838" y="141745"/>
                </a:lnTo>
                <a:lnTo>
                  <a:pt x="82981" y="143878"/>
                </a:lnTo>
                <a:lnTo>
                  <a:pt x="81039" y="145399"/>
                </a:lnTo>
                <a:lnTo>
                  <a:pt x="79743" y="147366"/>
                </a:lnTo>
                <a:lnTo>
                  <a:pt x="78879" y="149629"/>
                </a:lnTo>
                <a:lnTo>
                  <a:pt x="77351" y="151138"/>
                </a:lnTo>
                <a:lnTo>
                  <a:pt x="75380" y="152144"/>
                </a:lnTo>
                <a:lnTo>
                  <a:pt x="73113" y="152815"/>
                </a:lnTo>
                <a:lnTo>
                  <a:pt x="71602" y="152310"/>
                </a:lnTo>
                <a:lnTo>
                  <a:pt x="70595" y="151020"/>
                </a:lnTo>
                <a:lnTo>
                  <a:pt x="68698" y="145902"/>
                </a:lnTo>
                <a:lnTo>
                  <a:pt x="68615" y="141128"/>
                </a:lnTo>
                <a:lnTo>
                  <a:pt x="69556" y="138803"/>
                </a:lnTo>
                <a:lnTo>
                  <a:pt x="73141" y="133680"/>
                </a:lnTo>
                <a:lnTo>
                  <a:pt x="77910" y="128229"/>
                </a:lnTo>
                <a:lnTo>
                  <a:pt x="80515" y="125441"/>
                </a:lnTo>
                <a:lnTo>
                  <a:pt x="88489" y="119804"/>
                </a:lnTo>
                <a:lnTo>
                  <a:pt x="93283" y="116968"/>
                </a:lnTo>
                <a:lnTo>
                  <a:pt x="101149" y="111276"/>
                </a:lnTo>
                <a:lnTo>
                  <a:pt x="104580" y="108424"/>
                </a:lnTo>
                <a:lnTo>
                  <a:pt x="109725" y="106523"/>
                </a:lnTo>
                <a:lnTo>
                  <a:pt x="116013" y="105256"/>
                </a:lnTo>
                <a:lnTo>
                  <a:pt x="123062" y="104411"/>
                </a:lnTo>
                <a:lnTo>
                  <a:pt x="128714" y="102896"/>
                </a:lnTo>
                <a:lnTo>
                  <a:pt x="133434" y="100933"/>
                </a:lnTo>
                <a:lnTo>
                  <a:pt x="137534" y="98672"/>
                </a:lnTo>
                <a:lnTo>
                  <a:pt x="143124" y="97164"/>
                </a:lnTo>
                <a:lnTo>
                  <a:pt x="149708" y="96159"/>
                </a:lnTo>
                <a:lnTo>
                  <a:pt x="156956" y="95489"/>
                </a:lnTo>
                <a:lnTo>
                  <a:pt x="163692" y="95042"/>
                </a:lnTo>
                <a:lnTo>
                  <a:pt x="170088" y="94745"/>
                </a:lnTo>
                <a:lnTo>
                  <a:pt x="182275" y="94414"/>
                </a:lnTo>
                <a:lnTo>
                  <a:pt x="194041" y="94267"/>
                </a:lnTo>
                <a:lnTo>
                  <a:pt x="199846" y="95180"/>
                </a:lnTo>
                <a:lnTo>
                  <a:pt x="205621" y="96741"/>
                </a:lnTo>
                <a:lnTo>
                  <a:pt x="211375" y="98735"/>
                </a:lnTo>
                <a:lnTo>
                  <a:pt x="216164" y="101016"/>
                </a:lnTo>
                <a:lnTo>
                  <a:pt x="228408" y="108778"/>
                </a:lnTo>
                <a:lnTo>
                  <a:pt x="233234" y="111522"/>
                </a:lnTo>
                <a:lnTo>
                  <a:pt x="238357" y="114303"/>
                </a:lnTo>
                <a:lnTo>
                  <a:pt x="242724" y="117110"/>
                </a:lnTo>
                <a:lnTo>
                  <a:pt x="250118" y="122769"/>
                </a:lnTo>
                <a:lnTo>
                  <a:pt x="252470" y="126564"/>
                </a:lnTo>
                <a:lnTo>
                  <a:pt x="254038" y="130999"/>
                </a:lnTo>
                <a:lnTo>
                  <a:pt x="255084" y="135861"/>
                </a:lnTo>
                <a:lnTo>
                  <a:pt x="255781" y="140054"/>
                </a:lnTo>
                <a:lnTo>
                  <a:pt x="256555" y="147254"/>
                </a:lnTo>
                <a:lnTo>
                  <a:pt x="256762" y="151460"/>
                </a:lnTo>
                <a:lnTo>
                  <a:pt x="256991" y="161213"/>
                </a:lnTo>
                <a:lnTo>
                  <a:pt x="256100" y="165528"/>
                </a:lnTo>
                <a:lnTo>
                  <a:pt x="254554" y="169358"/>
                </a:lnTo>
                <a:lnTo>
                  <a:pt x="252570" y="172863"/>
                </a:lnTo>
                <a:lnTo>
                  <a:pt x="247825" y="181838"/>
                </a:lnTo>
                <a:lnTo>
                  <a:pt x="245227" y="186898"/>
                </a:lnTo>
                <a:lnTo>
                  <a:pt x="242542" y="191225"/>
                </a:lnTo>
                <a:lnTo>
                  <a:pt x="239800" y="195061"/>
                </a:lnTo>
                <a:lnTo>
                  <a:pt x="237019" y="198571"/>
                </a:lnTo>
                <a:lnTo>
                  <a:pt x="233260" y="201864"/>
                </a:lnTo>
                <a:lnTo>
                  <a:pt x="228849" y="205012"/>
                </a:lnTo>
                <a:lnTo>
                  <a:pt x="224004" y="208062"/>
                </a:lnTo>
                <a:lnTo>
                  <a:pt x="216080" y="213992"/>
                </a:lnTo>
                <a:lnTo>
                  <a:pt x="208430" y="219803"/>
                </a:lnTo>
                <a:lnTo>
                  <a:pt x="203723" y="222686"/>
                </a:lnTo>
                <a:lnTo>
                  <a:pt x="198681" y="225560"/>
                </a:lnTo>
                <a:lnTo>
                  <a:pt x="194367" y="227477"/>
                </a:lnTo>
                <a:lnTo>
                  <a:pt x="187033" y="229606"/>
                </a:lnTo>
                <a:lnTo>
                  <a:pt x="182791" y="230174"/>
                </a:lnTo>
                <a:lnTo>
                  <a:pt x="178058" y="230552"/>
                </a:lnTo>
                <a:lnTo>
                  <a:pt x="168672" y="230973"/>
                </a:lnTo>
                <a:lnTo>
                  <a:pt x="161326" y="231160"/>
                </a:lnTo>
                <a:lnTo>
                  <a:pt x="120551" y="231309"/>
                </a:lnTo>
                <a:lnTo>
                  <a:pt x="115623" y="226758"/>
                </a:lnTo>
                <a:lnTo>
                  <a:pt x="115182" y="224465"/>
                </a:lnTo>
                <a:lnTo>
                  <a:pt x="115841" y="221984"/>
                </a:lnTo>
                <a:lnTo>
                  <a:pt x="120015" y="2141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31"/>
          <p:cNvSpPr/>
          <p:nvPr/>
        </p:nvSpPr>
        <p:spPr>
          <a:xfrm>
            <a:off x="4151947" y="2417842"/>
            <a:ext cx="196740" cy="205331"/>
          </a:xfrm>
          <a:custGeom>
            <a:avLst/>
            <a:gdLst/>
            <a:ahLst/>
            <a:cxnLst/>
            <a:rect l="0" t="0" r="0" b="0"/>
            <a:pathLst>
              <a:path w="196740" h="205331">
                <a:moveTo>
                  <a:pt x="25718" y="16747"/>
                </a:moveTo>
                <a:lnTo>
                  <a:pt x="25718" y="11809"/>
                </a:lnTo>
                <a:lnTo>
                  <a:pt x="25718" y="21225"/>
                </a:lnTo>
                <a:lnTo>
                  <a:pt x="24765" y="22590"/>
                </a:lnTo>
                <a:lnTo>
                  <a:pt x="23178" y="23500"/>
                </a:lnTo>
                <a:lnTo>
                  <a:pt x="21167" y="24107"/>
                </a:lnTo>
                <a:lnTo>
                  <a:pt x="19826" y="25464"/>
                </a:lnTo>
                <a:lnTo>
                  <a:pt x="18932" y="27321"/>
                </a:lnTo>
                <a:lnTo>
                  <a:pt x="18336" y="29511"/>
                </a:lnTo>
                <a:lnTo>
                  <a:pt x="17939" y="32877"/>
                </a:lnTo>
                <a:lnTo>
                  <a:pt x="17674" y="37025"/>
                </a:lnTo>
                <a:lnTo>
                  <a:pt x="17381" y="45762"/>
                </a:lnTo>
                <a:lnTo>
                  <a:pt x="17191" y="59133"/>
                </a:lnTo>
                <a:lnTo>
                  <a:pt x="17176" y="62149"/>
                </a:lnTo>
                <a:lnTo>
                  <a:pt x="16213" y="66065"/>
                </a:lnTo>
                <a:lnTo>
                  <a:pt x="14619" y="70581"/>
                </a:lnTo>
                <a:lnTo>
                  <a:pt x="12603" y="75496"/>
                </a:lnTo>
                <a:lnTo>
                  <a:pt x="11260" y="79726"/>
                </a:lnTo>
                <a:lnTo>
                  <a:pt x="10364" y="83498"/>
                </a:lnTo>
                <a:lnTo>
                  <a:pt x="9767" y="86965"/>
                </a:lnTo>
                <a:lnTo>
                  <a:pt x="9369" y="91182"/>
                </a:lnTo>
                <a:lnTo>
                  <a:pt x="9104" y="95898"/>
                </a:lnTo>
                <a:lnTo>
                  <a:pt x="8809" y="106218"/>
                </a:lnTo>
                <a:lnTo>
                  <a:pt x="8603" y="129471"/>
                </a:lnTo>
                <a:lnTo>
                  <a:pt x="9546" y="133807"/>
                </a:lnTo>
                <a:lnTo>
                  <a:pt x="11126" y="138602"/>
                </a:lnTo>
                <a:lnTo>
                  <a:pt x="13132" y="143704"/>
                </a:lnTo>
                <a:lnTo>
                  <a:pt x="14470" y="148058"/>
                </a:lnTo>
                <a:lnTo>
                  <a:pt x="15362" y="151912"/>
                </a:lnTo>
                <a:lnTo>
                  <a:pt x="15956" y="155435"/>
                </a:lnTo>
                <a:lnTo>
                  <a:pt x="17305" y="159688"/>
                </a:lnTo>
                <a:lnTo>
                  <a:pt x="19157" y="164429"/>
                </a:lnTo>
                <a:lnTo>
                  <a:pt x="21344" y="169494"/>
                </a:lnTo>
                <a:lnTo>
                  <a:pt x="22802" y="173824"/>
                </a:lnTo>
                <a:lnTo>
                  <a:pt x="23774" y="177662"/>
                </a:lnTo>
                <a:lnTo>
                  <a:pt x="24422" y="181174"/>
                </a:lnTo>
                <a:lnTo>
                  <a:pt x="25806" y="183515"/>
                </a:lnTo>
                <a:lnTo>
                  <a:pt x="27681" y="185076"/>
                </a:lnTo>
                <a:lnTo>
                  <a:pt x="29884" y="186117"/>
                </a:lnTo>
                <a:lnTo>
                  <a:pt x="34872" y="189813"/>
                </a:lnTo>
                <a:lnTo>
                  <a:pt x="40264" y="194631"/>
                </a:lnTo>
                <a:lnTo>
                  <a:pt x="45835" y="199947"/>
                </a:lnTo>
                <a:lnTo>
                  <a:pt x="49607" y="201745"/>
                </a:lnTo>
                <a:lnTo>
                  <a:pt x="54026" y="202944"/>
                </a:lnTo>
                <a:lnTo>
                  <a:pt x="58877" y="203744"/>
                </a:lnTo>
                <a:lnTo>
                  <a:pt x="63064" y="204277"/>
                </a:lnTo>
                <a:lnTo>
                  <a:pt x="66808" y="204632"/>
                </a:lnTo>
                <a:lnTo>
                  <a:pt x="70256" y="204869"/>
                </a:lnTo>
                <a:lnTo>
                  <a:pt x="73507" y="205027"/>
                </a:lnTo>
                <a:lnTo>
                  <a:pt x="79660" y="205202"/>
                </a:lnTo>
                <a:lnTo>
                  <a:pt x="104505" y="205330"/>
                </a:lnTo>
                <a:lnTo>
                  <a:pt x="107770" y="204382"/>
                </a:lnTo>
                <a:lnTo>
                  <a:pt x="110899" y="202797"/>
                </a:lnTo>
                <a:lnTo>
                  <a:pt x="113938" y="200788"/>
                </a:lnTo>
                <a:lnTo>
                  <a:pt x="117869" y="198496"/>
                </a:lnTo>
                <a:lnTo>
                  <a:pt x="122394" y="196016"/>
                </a:lnTo>
                <a:lnTo>
                  <a:pt x="127316" y="193410"/>
                </a:lnTo>
                <a:lnTo>
                  <a:pt x="131550" y="190720"/>
                </a:lnTo>
                <a:lnTo>
                  <a:pt x="135325" y="187974"/>
                </a:lnTo>
                <a:lnTo>
                  <a:pt x="138794" y="185191"/>
                </a:lnTo>
                <a:lnTo>
                  <a:pt x="142059" y="182383"/>
                </a:lnTo>
                <a:lnTo>
                  <a:pt x="145189" y="179559"/>
                </a:lnTo>
                <a:lnTo>
                  <a:pt x="151206" y="173881"/>
                </a:lnTo>
                <a:lnTo>
                  <a:pt x="157055" y="168182"/>
                </a:lnTo>
                <a:lnTo>
                  <a:pt x="159949" y="164376"/>
                </a:lnTo>
                <a:lnTo>
                  <a:pt x="162830" y="159934"/>
                </a:lnTo>
                <a:lnTo>
                  <a:pt x="165703" y="155068"/>
                </a:lnTo>
                <a:lnTo>
                  <a:pt x="169524" y="150871"/>
                </a:lnTo>
                <a:lnTo>
                  <a:pt x="173976" y="147121"/>
                </a:lnTo>
                <a:lnTo>
                  <a:pt x="178849" y="143668"/>
                </a:lnTo>
                <a:lnTo>
                  <a:pt x="182098" y="139461"/>
                </a:lnTo>
                <a:lnTo>
                  <a:pt x="184263" y="134752"/>
                </a:lnTo>
                <a:lnTo>
                  <a:pt x="185707" y="129707"/>
                </a:lnTo>
                <a:lnTo>
                  <a:pt x="187622" y="124439"/>
                </a:lnTo>
                <a:lnTo>
                  <a:pt x="189852" y="119022"/>
                </a:lnTo>
                <a:lnTo>
                  <a:pt x="192290" y="113506"/>
                </a:lnTo>
                <a:lnTo>
                  <a:pt x="193916" y="108875"/>
                </a:lnTo>
                <a:lnTo>
                  <a:pt x="195000" y="104836"/>
                </a:lnTo>
                <a:lnTo>
                  <a:pt x="195722" y="101191"/>
                </a:lnTo>
                <a:lnTo>
                  <a:pt x="196204" y="96856"/>
                </a:lnTo>
                <a:lnTo>
                  <a:pt x="196525" y="92060"/>
                </a:lnTo>
                <a:lnTo>
                  <a:pt x="196739" y="86959"/>
                </a:lnTo>
                <a:lnTo>
                  <a:pt x="195929" y="81652"/>
                </a:lnTo>
                <a:lnTo>
                  <a:pt x="194437" y="76210"/>
                </a:lnTo>
                <a:lnTo>
                  <a:pt x="192490" y="70677"/>
                </a:lnTo>
                <a:lnTo>
                  <a:pt x="190239" y="66035"/>
                </a:lnTo>
                <a:lnTo>
                  <a:pt x="187786" y="61989"/>
                </a:lnTo>
                <a:lnTo>
                  <a:pt x="185198" y="58338"/>
                </a:lnTo>
                <a:lnTo>
                  <a:pt x="182520" y="54000"/>
                </a:lnTo>
                <a:lnTo>
                  <a:pt x="179783" y="49202"/>
                </a:lnTo>
                <a:lnTo>
                  <a:pt x="177006" y="44099"/>
                </a:lnTo>
                <a:lnTo>
                  <a:pt x="174201" y="39744"/>
                </a:lnTo>
                <a:lnTo>
                  <a:pt x="171379" y="35889"/>
                </a:lnTo>
                <a:lnTo>
                  <a:pt x="168545" y="32366"/>
                </a:lnTo>
                <a:lnTo>
                  <a:pt x="164751" y="29065"/>
                </a:lnTo>
                <a:lnTo>
                  <a:pt x="160316" y="25912"/>
                </a:lnTo>
                <a:lnTo>
                  <a:pt x="155455" y="22857"/>
                </a:lnTo>
                <a:lnTo>
                  <a:pt x="150309" y="19868"/>
                </a:lnTo>
                <a:lnTo>
                  <a:pt x="139511" y="14007"/>
                </a:lnTo>
                <a:lnTo>
                  <a:pt x="134918" y="12063"/>
                </a:lnTo>
                <a:lnTo>
                  <a:pt x="130903" y="10767"/>
                </a:lnTo>
                <a:lnTo>
                  <a:pt x="127273" y="9903"/>
                </a:lnTo>
                <a:lnTo>
                  <a:pt x="122949" y="8375"/>
                </a:lnTo>
                <a:lnTo>
                  <a:pt x="118161" y="6403"/>
                </a:lnTo>
                <a:lnTo>
                  <a:pt x="113064" y="4136"/>
                </a:lnTo>
                <a:lnTo>
                  <a:pt x="107761" y="2625"/>
                </a:lnTo>
                <a:lnTo>
                  <a:pt x="102321" y="1618"/>
                </a:lnTo>
                <a:lnTo>
                  <a:pt x="96789" y="946"/>
                </a:lnTo>
                <a:lnTo>
                  <a:pt x="91196" y="498"/>
                </a:lnTo>
                <a:lnTo>
                  <a:pt x="85562" y="200"/>
                </a:lnTo>
                <a:lnTo>
                  <a:pt x="79902" y="0"/>
                </a:lnTo>
                <a:lnTo>
                  <a:pt x="74222" y="820"/>
                </a:lnTo>
                <a:lnTo>
                  <a:pt x="68532" y="2319"/>
                </a:lnTo>
                <a:lnTo>
                  <a:pt x="62833" y="4271"/>
                </a:lnTo>
                <a:lnTo>
                  <a:pt x="57129" y="5573"/>
                </a:lnTo>
                <a:lnTo>
                  <a:pt x="51421" y="6440"/>
                </a:lnTo>
                <a:lnTo>
                  <a:pt x="45710" y="7018"/>
                </a:lnTo>
                <a:lnTo>
                  <a:pt x="40951" y="7404"/>
                </a:lnTo>
                <a:lnTo>
                  <a:pt x="36826" y="7661"/>
                </a:lnTo>
                <a:lnTo>
                  <a:pt x="29702" y="7947"/>
                </a:lnTo>
                <a:lnTo>
                  <a:pt x="23361" y="8074"/>
                </a:lnTo>
                <a:lnTo>
                  <a:pt x="20336" y="9060"/>
                </a:lnTo>
                <a:lnTo>
                  <a:pt x="14436" y="12696"/>
                </a:lnTo>
                <a:lnTo>
                  <a:pt x="8638" y="14947"/>
                </a:lnTo>
                <a:lnTo>
                  <a:pt x="0" y="16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32"/>
          <p:cNvSpPr/>
          <p:nvPr/>
        </p:nvSpPr>
        <p:spPr>
          <a:xfrm>
            <a:off x="4623434" y="2451735"/>
            <a:ext cx="231459" cy="17114"/>
          </a:xfrm>
          <a:custGeom>
            <a:avLst/>
            <a:gdLst/>
            <a:ahLst/>
            <a:cxnLst/>
            <a:rect l="0" t="0" r="0" b="0"/>
            <a:pathLst>
              <a:path w="231459" h="17114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044" y="2540"/>
                </a:lnTo>
                <a:lnTo>
                  <a:pt x="8220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5923" y="8219"/>
                </a:lnTo>
                <a:lnTo>
                  <a:pt x="21334" y="8467"/>
                </a:lnTo>
                <a:lnTo>
                  <a:pt x="23748" y="9455"/>
                </a:lnTo>
                <a:lnTo>
                  <a:pt x="26310" y="11066"/>
                </a:lnTo>
                <a:lnTo>
                  <a:pt x="28970" y="13092"/>
                </a:lnTo>
                <a:lnTo>
                  <a:pt x="31696" y="14443"/>
                </a:lnTo>
                <a:lnTo>
                  <a:pt x="34466" y="15343"/>
                </a:lnTo>
                <a:lnTo>
                  <a:pt x="37265" y="15944"/>
                </a:lnTo>
                <a:lnTo>
                  <a:pt x="40084" y="16344"/>
                </a:lnTo>
                <a:lnTo>
                  <a:pt x="45755" y="16789"/>
                </a:lnTo>
                <a:lnTo>
                  <a:pt x="53991" y="16986"/>
                </a:lnTo>
                <a:lnTo>
                  <a:pt x="70250" y="17113"/>
                </a:lnTo>
                <a:lnTo>
                  <a:pt x="73503" y="16171"/>
                </a:lnTo>
                <a:lnTo>
                  <a:pt x="76625" y="14591"/>
                </a:lnTo>
                <a:lnTo>
                  <a:pt x="79658" y="12585"/>
                </a:lnTo>
                <a:lnTo>
                  <a:pt x="83586" y="11247"/>
                </a:lnTo>
                <a:lnTo>
                  <a:pt x="88109" y="10355"/>
                </a:lnTo>
                <a:lnTo>
                  <a:pt x="93030" y="9761"/>
                </a:lnTo>
                <a:lnTo>
                  <a:pt x="98215" y="9365"/>
                </a:lnTo>
                <a:lnTo>
                  <a:pt x="103577" y="9101"/>
                </a:lnTo>
                <a:lnTo>
                  <a:pt x="117685" y="8729"/>
                </a:lnTo>
                <a:lnTo>
                  <a:pt x="161320" y="8575"/>
                </a:lnTo>
                <a:lnTo>
                  <a:pt x="187044" y="8572"/>
                </a:lnTo>
                <a:lnTo>
                  <a:pt x="191371" y="7620"/>
                </a:lnTo>
                <a:lnTo>
                  <a:pt x="195209" y="6032"/>
                </a:lnTo>
                <a:lnTo>
                  <a:pt x="198719" y="4021"/>
                </a:lnTo>
                <a:lnTo>
                  <a:pt x="202012" y="2681"/>
                </a:lnTo>
                <a:lnTo>
                  <a:pt x="205160" y="1787"/>
                </a:lnTo>
                <a:lnTo>
                  <a:pt x="208211" y="1191"/>
                </a:lnTo>
                <a:lnTo>
                  <a:pt x="210245" y="1747"/>
                </a:lnTo>
                <a:lnTo>
                  <a:pt x="211601" y="3069"/>
                </a:lnTo>
                <a:lnTo>
                  <a:pt x="212505" y="4904"/>
                </a:lnTo>
                <a:lnTo>
                  <a:pt x="214060" y="6126"/>
                </a:lnTo>
                <a:lnTo>
                  <a:pt x="216050" y="6942"/>
                </a:lnTo>
                <a:lnTo>
                  <a:pt x="218328" y="7485"/>
                </a:lnTo>
                <a:lnTo>
                  <a:pt x="220800" y="7847"/>
                </a:lnTo>
                <a:lnTo>
                  <a:pt x="227876" y="8358"/>
                </a:lnTo>
                <a:lnTo>
                  <a:pt x="231458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33"/>
          <p:cNvSpPr/>
          <p:nvPr/>
        </p:nvSpPr>
        <p:spPr>
          <a:xfrm>
            <a:off x="4614862" y="2554605"/>
            <a:ext cx="257176" cy="25365"/>
          </a:xfrm>
          <a:custGeom>
            <a:avLst/>
            <a:gdLst/>
            <a:ahLst/>
            <a:cxnLst/>
            <a:rect l="0" t="0" r="0" b="0"/>
            <a:pathLst>
              <a:path w="257176" h="25365">
                <a:moveTo>
                  <a:pt x="0" y="0"/>
                </a:moveTo>
                <a:lnTo>
                  <a:pt x="0" y="16789"/>
                </a:lnTo>
                <a:lnTo>
                  <a:pt x="7381" y="17113"/>
                </a:lnTo>
                <a:lnTo>
                  <a:pt x="12770" y="17135"/>
                </a:lnTo>
                <a:lnTo>
                  <a:pt x="14229" y="18091"/>
                </a:lnTo>
                <a:lnTo>
                  <a:pt x="15201" y="19681"/>
                </a:lnTo>
                <a:lnTo>
                  <a:pt x="15849" y="21693"/>
                </a:lnTo>
                <a:lnTo>
                  <a:pt x="17233" y="23034"/>
                </a:lnTo>
                <a:lnTo>
                  <a:pt x="19109" y="23928"/>
                </a:lnTo>
                <a:lnTo>
                  <a:pt x="21312" y="24525"/>
                </a:lnTo>
                <a:lnTo>
                  <a:pt x="26299" y="25187"/>
                </a:lnTo>
                <a:lnTo>
                  <a:pt x="28963" y="25364"/>
                </a:lnTo>
                <a:lnTo>
                  <a:pt x="31691" y="24529"/>
                </a:lnTo>
                <a:lnTo>
                  <a:pt x="34463" y="23020"/>
                </a:lnTo>
                <a:lnTo>
                  <a:pt x="37262" y="21062"/>
                </a:lnTo>
                <a:lnTo>
                  <a:pt x="41034" y="19756"/>
                </a:lnTo>
                <a:lnTo>
                  <a:pt x="45453" y="18885"/>
                </a:lnTo>
                <a:lnTo>
                  <a:pt x="50305" y="18305"/>
                </a:lnTo>
                <a:lnTo>
                  <a:pt x="55444" y="17918"/>
                </a:lnTo>
                <a:lnTo>
                  <a:pt x="60775" y="17660"/>
                </a:lnTo>
                <a:lnTo>
                  <a:pt x="71779" y="17374"/>
                </a:lnTo>
                <a:lnTo>
                  <a:pt x="117171" y="17153"/>
                </a:lnTo>
                <a:lnTo>
                  <a:pt x="123834" y="16198"/>
                </a:lnTo>
                <a:lnTo>
                  <a:pt x="131133" y="14608"/>
                </a:lnTo>
                <a:lnTo>
                  <a:pt x="138857" y="12596"/>
                </a:lnTo>
                <a:lnTo>
                  <a:pt x="145911" y="11255"/>
                </a:lnTo>
                <a:lnTo>
                  <a:pt x="152519" y="10361"/>
                </a:lnTo>
                <a:lnTo>
                  <a:pt x="158830" y="9765"/>
                </a:lnTo>
                <a:lnTo>
                  <a:pt x="164941" y="9367"/>
                </a:lnTo>
                <a:lnTo>
                  <a:pt x="170921" y="9102"/>
                </a:lnTo>
                <a:lnTo>
                  <a:pt x="182645" y="8807"/>
                </a:lnTo>
                <a:lnTo>
                  <a:pt x="255930" y="8572"/>
                </a:lnTo>
                <a:lnTo>
                  <a:pt x="256345" y="9525"/>
                </a:lnTo>
                <a:lnTo>
                  <a:pt x="256622" y="11112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34"/>
          <p:cNvSpPr/>
          <p:nvPr/>
        </p:nvSpPr>
        <p:spPr>
          <a:xfrm>
            <a:off x="5129244" y="2237422"/>
            <a:ext cx="257103" cy="385764"/>
          </a:xfrm>
          <a:custGeom>
            <a:avLst/>
            <a:gdLst/>
            <a:ahLst/>
            <a:cxnLst/>
            <a:rect l="0" t="0" r="0" b="0"/>
            <a:pathLst>
              <a:path w="257103" h="385764">
                <a:moveTo>
                  <a:pt x="137128" y="0"/>
                </a:moveTo>
                <a:lnTo>
                  <a:pt x="115817" y="0"/>
                </a:lnTo>
                <a:lnTo>
                  <a:pt x="113395" y="953"/>
                </a:lnTo>
                <a:lnTo>
                  <a:pt x="105437" y="5892"/>
                </a:lnTo>
                <a:lnTo>
                  <a:pt x="99865" y="7381"/>
                </a:lnTo>
                <a:lnTo>
                  <a:pt x="94214" y="10583"/>
                </a:lnTo>
                <a:lnTo>
                  <a:pt x="91374" y="12770"/>
                </a:lnTo>
                <a:lnTo>
                  <a:pt x="89480" y="15181"/>
                </a:lnTo>
                <a:lnTo>
                  <a:pt x="88218" y="17741"/>
                </a:lnTo>
                <a:lnTo>
                  <a:pt x="87376" y="20400"/>
                </a:lnTo>
                <a:lnTo>
                  <a:pt x="85862" y="22173"/>
                </a:lnTo>
                <a:lnTo>
                  <a:pt x="83902" y="23354"/>
                </a:lnTo>
                <a:lnTo>
                  <a:pt x="81641" y="24142"/>
                </a:lnTo>
                <a:lnTo>
                  <a:pt x="76589" y="27557"/>
                </a:lnTo>
                <a:lnTo>
                  <a:pt x="71169" y="32250"/>
                </a:lnTo>
                <a:lnTo>
                  <a:pt x="65585" y="37511"/>
                </a:lnTo>
                <a:lnTo>
                  <a:pt x="48536" y="54325"/>
                </a:lnTo>
                <a:lnTo>
                  <a:pt x="46634" y="58124"/>
                </a:lnTo>
                <a:lnTo>
                  <a:pt x="44521" y="67425"/>
                </a:lnTo>
                <a:lnTo>
                  <a:pt x="41042" y="75369"/>
                </a:lnTo>
                <a:lnTo>
                  <a:pt x="38781" y="78821"/>
                </a:lnTo>
                <a:lnTo>
                  <a:pt x="36268" y="87737"/>
                </a:lnTo>
                <a:lnTo>
                  <a:pt x="35598" y="92781"/>
                </a:lnTo>
                <a:lnTo>
                  <a:pt x="32314" y="100926"/>
                </a:lnTo>
                <a:lnTo>
                  <a:pt x="25109" y="110867"/>
                </a:lnTo>
                <a:lnTo>
                  <a:pt x="22444" y="113916"/>
                </a:lnTo>
                <a:lnTo>
                  <a:pt x="20667" y="117854"/>
                </a:lnTo>
                <a:lnTo>
                  <a:pt x="18692" y="127310"/>
                </a:lnTo>
                <a:lnTo>
                  <a:pt x="15275" y="135322"/>
                </a:lnTo>
                <a:lnTo>
                  <a:pt x="13030" y="138792"/>
                </a:lnTo>
                <a:lnTo>
                  <a:pt x="10536" y="147728"/>
                </a:lnTo>
                <a:lnTo>
                  <a:pt x="9428" y="157097"/>
                </a:lnTo>
                <a:lnTo>
                  <a:pt x="8935" y="164436"/>
                </a:lnTo>
                <a:lnTo>
                  <a:pt x="6175" y="173413"/>
                </a:lnTo>
                <a:lnTo>
                  <a:pt x="2727" y="182800"/>
                </a:lnTo>
                <a:lnTo>
                  <a:pt x="786" y="194392"/>
                </a:lnTo>
                <a:lnTo>
                  <a:pt x="332" y="204189"/>
                </a:lnTo>
                <a:lnTo>
                  <a:pt x="76" y="220415"/>
                </a:lnTo>
                <a:lnTo>
                  <a:pt x="0" y="232736"/>
                </a:lnTo>
                <a:lnTo>
                  <a:pt x="2522" y="241868"/>
                </a:lnTo>
                <a:lnTo>
                  <a:pt x="4529" y="246971"/>
                </a:lnTo>
                <a:lnTo>
                  <a:pt x="4913" y="251325"/>
                </a:lnTo>
                <a:lnTo>
                  <a:pt x="4218" y="255180"/>
                </a:lnTo>
                <a:lnTo>
                  <a:pt x="2801" y="258702"/>
                </a:lnTo>
                <a:lnTo>
                  <a:pt x="2809" y="262956"/>
                </a:lnTo>
                <a:lnTo>
                  <a:pt x="5358" y="272762"/>
                </a:lnTo>
                <a:lnTo>
                  <a:pt x="9667" y="280930"/>
                </a:lnTo>
                <a:lnTo>
                  <a:pt x="12149" y="284442"/>
                </a:lnTo>
                <a:lnTo>
                  <a:pt x="14907" y="290884"/>
                </a:lnTo>
                <a:lnTo>
                  <a:pt x="17085" y="297874"/>
                </a:lnTo>
                <a:lnTo>
                  <a:pt x="21228" y="307331"/>
                </a:lnTo>
                <a:lnTo>
                  <a:pt x="28916" y="318814"/>
                </a:lnTo>
                <a:lnTo>
                  <a:pt x="34424" y="325210"/>
                </a:lnTo>
                <a:lnTo>
                  <a:pt x="40047" y="331228"/>
                </a:lnTo>
                <a:lnTo>
                  <a:pt x="45721" y="337077"/>
                </a:lnTo>
                <a:lnTo>
                  <a:pt x="49520" y="339971"/>
                </a:lnTo>
                <a:lnTo>
                  <a:pt x="53958" y="342852"/>
                </a:lnTo>
                <a:lnTo>
                  <a:pt x="58821" y="345726"/>
                </a:lnTo>
                <a:lnTo>
                  <a:pt x="66765" y="351458"/>
                </a:lnTo>
                <a:lnTo>
                  <a:pt x="70216" y="354321"/>
                </a:lnTo>
                <a:lnTo>
                  <a:pt x="76592" y="357501"/>
                </a:lnTo>
                <a:lnTo>
                  <a:pt x="83553" y="358914"/>
                </a:lnTo>
                <a:lnTo>
                  <a:pt x="88076" y="359291"/>
                </a:lnTo>
                <a:lnTo>
                  <a:pt x="92997" y="359542"/>
                </a:lnTo>
                <a:lnTo>
                  <a:pt x="98182" y="360663"/>
                </a:lnTo>
                <a:lnTo>
                  <a:pt x="103544" y="362362"/>
                </a:lnTo>
                <a:lnTo>
                  <a:pt x="109024" y="364447"/>
                </a:lnTo>
                <a:lnTo>
                  <a:pt x="113630" y="365837"/>
                </a:lnTo>
                <a:lnTo>
                  <a:pt x="121287" y="367382"/>
                </a:lnTo>
                <a:lnTo>
                  <a:pt x="125615" y="367794"/>
                </a:lnTo>
                <a:lnTo>
                  <a:pt x="130405" y="368068"/>
                </a:lnTo>
                <a:lnTo>
                  <a:pt x="135504" y="368251"/>
                </a:lnTo>
                <a:lnTo>
                  <a:pt x="140808" y="367421"/>
                </a:lnTo>
                <a:lnTo>
                  <a:pt x="146249" y="365915"/>
                </a:lnTo>
                <a:lnTo>
                  <a:pt x="151781" y="363958"/>
                </a:lnTo>
                <a:lnTo>
                  <a:pt x="156421" y="362654"/>
                </a:lnTo>
                <a:lnTo>
                  <a:pt x="164118" y="361205"/>
                </a:lnTo>
                <a:lnTo>
                  <a:pt x="168457" y="360818"/>
                </a:lnTo>
                <a:lnTo>
                  <a:pt x="173254" y="360560"/>
                </a:lnTo>
                <a:lnTo>
                  <a:pt x="178357" y="360389"/>
                </a:lnTo>
                <a:lnTo>
                  <a:pt x="182711" y="359322"/>
                </a:lnTo>
                <a:lnTo>
                  <a:pt x="193391" y="354222"/>
                </a:lnTo>
                <a:lnTo>
                  <a:pt x="199599" y="352694"/>
                </a:lnTo>
                <a:lnTo>
                  <a:pt x="205533" y="349476"/>
                </a:lnTo>
                <a:lnTo>
                  <a:pt x="211345" y="344870"/>
                </a:lnTo>
                <a:lnTo>
                  <a:pt x="217103" y="339648"/>
                </a:lnTo>
                <a:lnTo>
                  <a:pt x="222838" y="334152"/>
                </a:lnTo>
                <a:lnTo>
                  <a:pt x="234280" y="322863"/>
                </a:lnTo>
                <a:lnTo>
                  <a:pt x="236186" y="320017"/>
                </a:lnTo>
                <a:lnTo>
                  <a:pt x="239821" y="311461"/>
                </a:lnTo>
                <a:lnTo>
                  <a:pt x="246508" y="301941"/>
                </a:lnTo>
                <a:lnTo>
                  <a:pt x="251781" y="292628"/>
                </a:lnTo>
                <a:lnTo>
                  <a:pt x="254760" y="284680"/>
                </a:lnTo>
                <a:lnTo>
                  <a:pt x="256437" y="274850"/>
                </a:lnTo>
                <a:lnTo>
                  <a:pt x="257003" y="262995"/>
                </a:lnTo>
                <a:lnTo>
                  <a:pt x="257102" y="254349"/>
                </a:lnTo>
                <a:lnTo>
                  <a:pt x="256163" y="251481"/>
                </a:lnTo>
                <a:lnTo>
                  <a:pt x="249759" y="241726"/>
                </a:lnTo>
                <a:lnTo>
                  <a:pt x="241961" y="233521"/>
                </a:lnTo>
                <a:lnTo>
                  <a:pt x="236743" y="228247"/>
                </a:lnTo>
                <a:lnTo>
                  <a:pt x="234018" y="226460"/>
                </a:lnTo>
                <a:lnTo>
                  <a:pt x="228451" y="224474"/>
                </a:lnTo>
                <a:lnTo>
                  <a:pt x="222801" y="223591"/>
                </a:lnTo>
                <a:lnTo>
                  <a:pt x="217115" y="223199"/>
                </a:lnTo>
                <a:lnTo>
                  <a:pt x="211413" y="223024"/>
                </a:lnTo>
                <a:lnTo>
                  <a:pt x="208558" y="223931"/>
                </a:lnTo>
                <a:lnTo>
                  <a:pt x="202847" y="227477"/>
                </a:lnTo>
                <a:lnTo>
                  <a:pt x="199038" y="228804"/>
                </a:lnTo>
                <a:lnTo>
                  <a:pt x="194594" y="229689"/>
                </a:lnTo>
                <a:lnTo>
                  <a:pt x="189726" y="230278"/>
                </a:lnTo>
                <a:lnTo>
                  <a:pt x="185529" y="231624"/>
                </a:lnTo>
                <a:lnTo>
                  <a:pt x="178324" y="235659"/>
                </a:lnTo>
                <a:lnTo>
                  <a:pt x="171947" y="240627"/>
                </a:lnTo>
                <a:lnTo>
                  <a:pt x="164986" y="246010"/>
                </a:lnTo>
                <a:lnTo>
                  <a:pt x="160462" y="248780"/>
                </a:lnTo>
                <a:lnTo>
                  <a:pt x="155542" y="251578"/>
                </a:lnTo>
                <a:lnTo>
                  <a:pt x="147535" y="257228"/>
                </a:lnTo>
                <a:lnTo>
                  <a:pt x="144065" y="260068"/>
                </a:lnTo>
                <a:lnTo>
                  <a:pt x="137672" y="268303"/>
                </a:lnTo>
                <a:lnTo>
                  <a:pt x="131655" y="277361"/>
                </a:lnTo>
                <a:lnTo>
                  <a:pt x="125805" y="284562"/>
                </a:lnTo>
                <a:lnTo>
                  <a:pt x="120030" y="290937"/>
                </a:lnTo>
                <a:lnTo>
                  <a:pt x="114289" y="297898"/>
                </a:lnTo>
                <a:lnTo>
                  <a:pt x="108563" y="307342"/>
                </a:lnTo>
                <a:lnTo>
                  <a:pt x="102842" y="315349"/>
                </a:lnTo>
                <a:lnTo>
                  <a:pt x="99983" y="318818"/>
                </a:lnTo>
                <a:lnTo>
                  <a:pt x="96807" y="325212"/>
                </a:lnTo>
                <a:lnTo>
                  <a:pt x="95018" y="334167"/>
                </a:lnTo>
                <a:lnTo>
                  <a:pt x="94415" y="345726"/>
                </a:lnTo>
                <a:lnTo>
                  <a:pt x="94285" y="360041"/>
                </a:lnTo>
                <a:lnTo>
                  <a:pt x="94279" y="362900"/>
                </a:lnTo>
                <a:lnTo>
                  <a:pt x="95227" y="365758"/>
                </a:lnTo>
                <a:lnTo>
                  <a:pt x="101648" y="375497"/>
                </a:lnTo>
                <a:lnTo>
                  <a:pt x="107036" y="381239"/>
                </a:lnTo>
                <a:lnTo>
                  <a:pt x="109447" y="382747"/>
                </a:lnTo>
                <a:lnTo>
                  <a:pt x="116438" y="384869"/>
                </a:lnTo>
                <a:lnTo>
                  <a:pt x="118408" y="385365"/>
                </a:lnTo>
                <a:lnTo>
                  <a:pt x="125563" y="385684"/>
                </a:lnTo>
                <a:lnTo>
                  <a:pt x="128556" y="3857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35"/>
          <p:cNvSpPr/>
          <p:nvPr/>
        </p:nvSpPr>
        <p:spPr>
          <a:xfrm>
            <a:off x="5429250" y="2391727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0" y="11932"/>
                </a:lnTo>
                <a:lnTo>
                  <a:pt x="8730" y="13669"/>
                </a:lnTo>
                <a:lnTo>
                  <a:pt x="10583" y="14828"/>
                </a:lnTo>
                <a:lnTo>
                  <a:pt x="12770" y="15601"/>
                </a:lnTo>
                <a:lnTo>
                  <a:pt x="14228" y="17068"/>
                </a:lnTo>
                <a:lnTo>
                  <a:pt x="15200" y="18999"/>
                </a:lnTo>
                <a:lnTo>
                  <a:pt x="15849" y="21238"/>
                </a:lnTo>
                <a:lnTo>
                  <a:pt x="19109" y="26267"/>
                </a:lnTo>
                <a:lnTo>
                  <a:pt x="23733" y="31677"/>
                </a:lnTo>
                <a:lnTo>
                  <a:pt x="28962" y="37256"/>
                </a:lnTo>
                <a:lnTo>
                  <a:pt x="37262" y="45752"/>
                </a:lnTo>
                <a:lnTo>
                  <a:pt x="40081" y="49551"/>
                </a:lnTo>
                <a:lnTo>
                  <a:pt x="42913" y="53989"/>
                </a:lnTo>
                <a:lnTo>
                  <a:pt x="45754" y="58853"/>
                </a:lnTo>
                <a:lnTo>
                  <a:pt x="48600" y="63048"/>
                </a:lnTo>
                <a:lnTo>
                  <a:pt x="51450" y="66797"/>
                </a:lnTo>
                <a:lnTo>
                  <a:pt x="54302" y="70249"/>
                </a:lnTo>
                <a:lnTo>
                  <a:pt x="57156" y="74455"/>
                </a:lnTo>
                <a:lnTo>
                  <a:pt x="60012" y="79164"/>
                </a:lnTo>
                <a:lnTo>
                  <a:pt x="62867" y="84209"/>
                </a:lnTo>
                <a:lnTo>
                  <a:pt x="65724" y="88524"/>
                </a:lnTo>
                <a:lnTo>
                  <a:pt x="68581" y="92354"/>
                </a:lnTo>
                <a:lnTo>
                  <a:pt x="71438" y="95859"/>
                </a:lnTo>
                <a:lnTo>
                  <a:pt x="77153" y="102294"/>
                </a:lnTo>
                <a:lnTo>
                  <a:pt x="80010" y="105344"/>
                </a:lnTo>
                <a:lnTo>
                  <a:pt x="83820" y="108329"/>
                </a:lnTo>
                <a:lnTo>
                  <a:pt x="88265" y="111272"/>
                </a:lnTo>
                <a:lnTo>
                  <a:pt x="93133" y="114186"/>
                </a:lnTo>
                <a:lnTo>
                  <a:pt x="97331" y="118034"/>
                </a:lnTo>
                <a:lnTo>
                  <a:pt x="101082" y="122504"/>
                </a:lnTo>
                <a:lnTo>
                  <a:pt x="104535" y="127390"/>
                </a:lnTo>
                <a:lnTo>
                  <a:pt x="107791" y="131599"/>
                </a:lnTo>
                <a:lnTo>
                  <a:pt x="110912" y="135358"/>
                </a:lnTo>
                <a:lnTo>
                  <a:pt x="113946" y="138816"/>
                </a:lnTo>
                <a:lnTo>
                  <a:pt x="119858" y="145199"/>
                </a:lnTo>
                <a:lnTo>
                  <a:pt x="122768" y="148234"/>
                </a:lnTo>
                <a:lnTo>
                  <a:pt x="126612" y="151210"/>
                </a:lnTo>
                <a:lnTo>
                  <a:pt x="131081" y="154147"/>
                </a:lnTo>
                <a:lnTo>
                  <a:pt x="135964" y="157057"/>
                </a:lnTo>
                <a:lnTo>
                  <a:pt x="140173" y="159950"/>
                </a:lnTo>
                <a:lnTo>
                  <a:pt x="143931" y="162831"/>
                </a:lnTo>
                <a:lnTo>
                  <a:pt x="147389" y="165704"/>
                </a:lnTo>
                <a:lnTo>
                  <a:pt x="153771" y="171436"/>
                </a:lnTo>
                <a:lnTo>
                  <a:pt x="159783" y="177159"/>
                </a:lnTo>
                <a:lnTo>
                  <a:pt x="165629" y="182877"/>
                </a:lnTo>
                <a:lnTo>
                  <a:pt x="167569" y="185736"/>
                </a:lnTo>
                <a:lnTo>
                  <a:pt x="169725" y="191452"/>
                </a:lnTo>
                <a:lnTo>
                  <a:pt x="171252" y="193357"/>
                </a:lnTo>
                <a:lnTo>
                  <a:pt x="173223" y="194627"/>
                </a:lnTo>
                <a:lnTo>
                  <a:pt x="175489" y="195474"/>
                </a:lnTo>
                <a:lnTo>
                  <a:pt x="180547" y="198955"/>
                </a:lnTo>
                <a:lnTo>
                  <a:pt x="183230" y="201217"/>
                </a:lnTo>
                <a:lnTo>
                  <a:pt x="185971" y="202724"/>
                </a:lnTo>
                <a:lnTo>
                  <a:pt x="191556" y="204400"/>
                </a:lnTo>
                <a:lnTo>
                  <a:pt x="195505" y="205343"/>
                </a:lnTo>
                <a:lnTo>
                  <a:pt x="201226" y="210173"/>
                </a:lnTo>
                <a:lnTo>
                  <a:pt x="205740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36"/>
          <p:cNvSpPr/>
          <p:nvPr/>
        </p:nvSpPr>
        <p:spPr>
          <a:xfrm>
            <a:off x="5403532" y="2383155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171450" y="0"/>
                </a:moveTo>
                <a:lnTo>
                  <a:pt x="171450" y="7380"/>
                </a:lnTo>
                <a:lnTo>
                  <a:pt x="166900" y="12770"/>
                </a:lnTo>
                <a:lnTo>
                  <a:pt x="162125" y="17740"/>
                </a:lnTo>
                <a:lnTo>
                  <a:pt x="151299" y="28692"/>
                </a:lnTo>
                <a:lnTo>
                  <a:pt x="148491" y="32463"/>
                </a:lnTo>
                <a:lnTo>
                  <a:pt x="145666" y="36882"/>
                </a:lnTo>
                <a:lnTo>
                  <a:pt x="142831" y="41733"/>
                </a:lnTo>
                <a:lnTo>
                  <a:pt x="139036" y="46872"/>
                </a:lnTo>
                <a:lnTo>
                  <a:pt x="134600" y="52203"/>
                </a:lnTo>
                <a:lnTo>
                  <a:pt x="129739" y="57662"/>
                </a:lnTo>
                <a:lnTo>
                  <a:pt x="125545" y="63206"/>
                </a:lnTo>
                <a:lnTo>
                  <a:pt x="121797" y="68807"/>
                </a:lnTo>
                <a:lnTo>
                  <a:pt x="118346" y="74446"/>
                </a:lnTo>
                <a:lnTo>
                  <a:pt x="114139" y="80111"/>
                </a:lnTo>
                <a:lnTo>
                  <a:pt x="109431" y="85792"/>
                </a:lnTo>
                <a:lnTo>
                  <a:pt x="104386" y="91485"/>
                </a:lnTo>
                <a:lnTo>
                  <a:pt x="93702" y="102890"/>
                </a:lnTo>
                <a:lnTo>
                  <a:pt x="88185" y="108598"/>
                </a:lnTo>
                <a:lnTo>
                  <a:pt x="83555" y="114309"/>
                </a:lnTo>
                <a:lnTo>
                  <a:pt x="79516" y="120021"/>
                </a:lnTo>
                <a:lnTo>
                  <a:pt x="75871" y="125734"/>
                </a:lnTo>
                <a:lnTo>
                  <a:pt x="71536" y="131447"/>
                </a:lnTo>
                <a:lnTo>
                  <a:pt x="66740" y="137161"/>
                </a:lnTo>
                <a:lnTo>
                  <a:pt x="61639" y="142876"/>
                </a:lnTo>
                <a:lnTo>
                  <a:pt x="57285" y="148590"/>
                </a:lnTo>
                <a:lnTo>
                  <a:pt x="53430" y="154305"/>
                </a:lnTo>
                <a:lnTo>
                  <a:pt x="49908" y="160020"/>
                </a:lnTo>
                <a:lnTo>
                  <a:pt x="46607" y="165735"/>
                </a:lnTo>
                <a:lnTo>
                  <a:pt x="40399" y="177165"/>
                </a:lnTo>
                <a:lnTo>
                  <a:pt x="37411" y="181927"/>
                </a:lnTo>
                <a:lnTo>
                  <a:pt x="34465" y="186055"/>
                </a:lnTo>
                <a:lnTo>
                  <a:pt x="31549" y="189759"/>
                </a:lnTo>
                <a:lnTo>
                  <a:pt x="28653" y="193181"/>
                </a:lnTo>
                <a:lnTo>
                  <a:pt x="25769" y="196415"/>
                </a:lnTo>
                <a:lnTo>
                  <a:pt x="20026" y="202548"/>
                </a:lnTo>
                <a:lnTo>
                  <a:pt x="8577" y="214246"/>
                </a:lnTo>
                <a:lnTo>
                  <a:pt x="502" y="222379"/>
                </a:lnTo>
                <a:lnTo>
                  <a:pt x="66" y="229603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37"/>
          <p:cNvSpPr/>
          <p:nvPr/>
        </p:nvSpPr>
        <p:spPr>
          <a:xfrm>
            <a:off x="5875020" y="2331720"/>
            <a:ext cx="68581" cy="308611"/>
          </a:xfrm>
          <a:custGeom>
            <a:avLst/>
            <a:gdLst/>
            <a:ahLst/>
            <a:cxnLst/>
            <a:rect l="0" t="0" r="0" b="0"/>
            <a:pathLst>
              <a:path w="68581" h="308611">
                <a:moveTo>
                  <a:pt x="0" y="0"/>
                </a:moveTo>
                <a:lnTo>
                  <a:pt x="0" y="20399"/>
                </a:lnTo>
                <a:lnTo>
                  <a:pt x="952" y="24077"/>
                </a:lnTo>
                <a:lnTo>
                  <a:pt x="2540" y="28434"/>
                </a:lnTo>
                <a:lnTo>
                  <a:pt x="4550" y="33243"/>
                </a:lnTo>
                <a:lnTo>
                  <a:pt x="5891" y="37402"/>
                </a:lnTo>
                <a:lnTo>
                  <a:pt x="7381" y="44563"/>
                </a:lnTo>
                <a:lnTo>
                  <a:pt x="8730" y="48758"/>
                </a:lnTo>
                <a:lnTo>
                  <a:pt x="10583" y="53460"/>
                </a:lnTo>
                <a:lnTo>
                  <a:pt x="12770" y="58500"/>
                </a:lnTo>
                <a:lnTo>
                  <a:pt x="14228" y="63765"/>
                </a:lnTo>
                <a:lnTo>
                  <a:pt x="15200" y="69180"/>
                </a:lnTo>
                <a:lnTo>
                  <a:pt x="15849" y="74695"/>
                </a:lnTo>
                <a:lnTo>
                  <a:pt x="17233" y="81229"/>
                </a:lnTo>
                <a:lnTo>
                  <a:pt x="19108" y="88442"/>
                </a:lnTo>
                <a:lnTo>
                  <a:pt x="21311" y="96109"/>
                </a:lnTo>
                <a:lnTo>
                  <a:pt x="22780" y="103125"/>
                </a:lnTo>
                <a:lnTo>
                  <a:pt x="23759" y="109707"/>
                </a:lnTo>
                <a:lnTo>
                  <a:pt x="24412" y="116001"/>
                </a:lnTo>
                <a:lnTo>
                  <a:pt x="24847" y="123054"/>
                </a:lnTo>
                <a:lnTo>
                  <a:pt x="25330" y="138510"/>
                </a:lnTo>
                <a:lnTo>
                  <a:pt x="26412" y="145680"/>
                </a:lnTo>
                <a:lnTo>
                  <a:pt x="28085" y="152365"/>
                </a:lnTo>
                <a:lnTo>
                  <a:pt x="30154" y="158727"/>
                </a:lnTo>
                <a:lnTo>
                  <a:pt x="31532" y="164873"/>
                </a:lnTo>
                <a:lnTo>
                  <a:pt x="32451" y="170875"/>
                </a:lnTo>
                <a:lnTo>
                  <a:pt x="33064" y="176781"/>
                </a:lnTo>
                <a:lnTo>
                  <a:pt x="34425" y="183577"/>
                </a:lnTo>
                <a:lnTo>
                  <a:pt x="36285" y="190964"/>
                </a:lnTo>
                <a:lnTo>
                  <a:pt x="38477" y="198747"/>
                </a:lnTo>
                <a:lnTo>
                  <a:pt x="39939" y="205840"/>
                </a:lnTo>
                <a:lnTo>
                  <a:pt x="40913" y="212474"/>
                </a:lnTo>
                <a:lnTo>
                  <a:pt x="41563" y="218802"/>
                </a:lnTo>
                <a:lnTo>
                  <a:pt x="42949" y="223973"/>
                </a:lnTo>
                <a:lnTo>
                  <a:pt x="44825" y="228373"/>
                </a:lnTo>
                <a:lnTo>
                  <a:pt x="47028" y="232258"/>
                </a:lnTo>
                <a:lnTo>
                  <a:pt x="48497" y="236754"/>
                </a:lnTo>
                <a:lnTo>
                  <a:pt x="49476" y="241656"/>
                </a:lnTo>
                <a:lnTo>
                  <a:pt x="50129" y="246829"/>
                </a:lnTo>
                <a:lnTo>
                  <a:pt x="51517" y="252182"/>
                </a:lnTo>
                <a:lnTo>
                  <a:pt x="53394" y="257657"/>
                </a:lnTo>
                <a:lnTo>
                  <a:pt x="55599" y="263211"/>
                </a:lnTo>
                <a:lnTo>
                  <a:pt x="57068" y="267866"/>
                </a:lnTo>
                <a:lnTo>
                  <a:pt x="58701" y="275579"/>
                </a:lnTo>
                <a:lnTo>
                  <a:pt x="59427" y="282182"/>
                </a:lnTo>
                <a:lnTo>
                  <a:pt x="59620" y="285276"/>
                </a:lnTo>
                <a:lnTo>
                  <a:pt x="60702" y="288291"/>
                </a:lnTo>
                <a:lnTo>
                  <a:pt x="62375" y="291254"/>
                </a:lnTo>
                <a:lnTo>
                  <a:pt x="67354" y="298302"/>
                </a:lnTo>
                <a:lnTo>
                  <a:pt x="68035" y="301806"/>
                </a:lnTo>
                <a:lnTo>
                  <a:pt x="6858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38"/>
          <p:cNvSpPr/>
          <p:nvPr/>
        </p:nvSpPr>
        <p:spPr>
          <a:xfrm>
            <a:off x="5763577" y="2477452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4551" y="18337"/>
                </a:lnTo>
                <a:lnTo>
                  <a:pt x="9325" y="17674"/>
                </a:lnTo>
                <a:lnTo>
                  <a:pt x="11932" y="17498"/>
                </a:lnTo>
                <a:lnTo>
                  <a:pt x="15574" y="16428"/>
                </a:lnTo>
                <a:lnTo>
                  <a:pt x="19908" y="14762"/>
                </a:lnTo>
                <a:lnTo>
                  <a:pt x="24702" y="12699"/>
                </a:lnTo>
                <a:lnTo>
                  <a:pt x="29803" y="11323"/>
                </a:lnTo>
                <a:lnTo>
                  <a:pt x="35109" y="10406"/>
                </a:lnTo>
                <a:lnTo>
                  <a:pt x="40551" y="9795"/>
                </a:lnTo>
                <a:lnTo>
                  <a:pt x="49137" y="9116"/>
                </a:lnTo>
                <a:lnTo>
                  <a:pt x="52761" y="8935"/>
                </a:lnTo>
                <a:lnTo>
                  <a:pt x="64407" y="8734"/>
                </a:lnTo>
                <a:lnTo>
                  <a:pt x="90616" y="8604"/>
                </a:lnTo>
                <a:lnTo>
                  <a:pt x="96605" y="7641"/>
                </a:lnTo>
                <a:lnTo>
                  <a:pt x="102504" y="6047"/>
                </a:lnTo>
                <a:lnTo>
                  <a:pt x="108341" y="4031"/>
                </a:lnTo>
                <a:lnTo>
                  <a:pt x="114137" y="2687"/>
                </a:lnTo>
                <a:lnTo>
                  <a:pt x="119907" y="1792"/>
                </a:lnTo>
                <a:lnTo>
                  <a:pt x="125658" y="1194"/>
                </a:lnTo>
                <a:lnTo>
                  <a:pt x="131397" y="796"/>
                </a:lnTo>
                <a:lnTo>
                  <a:pt x="137128" y="531"/>
                </a:lnTo>
                <a:lnTo>
                  <a:pt x="149529" y="23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39"/>
          <p:cNvSpPr/>
          <p:nvPr/>
        </p:nvSpPr>
        <p:spPr>
          <a:xfrm>
            <a:off x="6127338" y="2264362"/>
            <a:ext cx="258106" cy="324534"/>
          </a:xfrm>
          <a:custGeom>
            <a:avLst/>
            <a:gdLst/>
            <a:ahLst/>
            <a:cxnLst/>
            <a:rect l="0" t="0" r="0" b="0"/>
            <a:pathLst>
              <a:path w="258106" h="324534">
                <a:moveTo>
                  <a:pt x="99154" y="15923"/>
                </a:moveTo>
                <a:lnTo>
                  <a:pt x="99154" y="0"/>
                </a:lnTo>
                <a:lnTo>
                  <a:pt x="99154" y="6266"/>
                </a:lnTo>
                <a:lnTo>
                  <a:pt x="92310" y="13980"/>
                </a:lnTo>
                <a:lnTo>
                  <a:pt x="65984" y="40512"/>
                </a:lnTo>
                <a:lnTo>
                  <a:pt x="61801" y="45650"/>
                </a:lnTo>
                <a:lnTo>
                  <a:pt x="58060" y="50981"/>
                </a:lnTo>
                <a:lnTo>
                  <a:pt x="54612" y="56440"/>
                </a:lnTo>
                <a:lnTo>
                  <a:pt x="51362" y="61984"/>
                </a:lnTo>
                <a:lnTo>
                  <a:pt x="48243" y="67585"/>
                </a:lnTo>
                <a:lnTo>
                  <a:pt x="42236" y="78889"/>
                </a:lnTo>
                <a:lnTo>
                  <a:pt x="36393" y="90262"/>
                </a:lnTo>
                <a:lnTo>
                  <a:pt x="34453" y="95962"/>
                </a:lnTo>
                <a:lnTo>
                  <a:pt x="33160" y="101668"/>
                </a:lnTo>
                <a:lnTo>
                  <a:pt x="32298" y="107376"/>
                </a:lnTo>
                <a:lnTo>
                  <a:pt x="29819" y="112134"/>
                </a:lnTo>
                <a:lnTo>
                  <a:pt x="21983" y="119961"/>
                </a:lnTo>
                <a:lnTo>
                  <a:pt x="19132" y="124334"/>
                </a:lnTo>
                <a:lnTo>
                  <a:pt x="15964" y="134273"/>
                </a:lnTo>
                <a:lnTo>
                  <a:pt x="14166" y="139590"/>
                </a:lnTo>
                <a:lnTo>
                  <a:pt x="12016" y="145040"/>
                </a:lnTo>
                <a:lnTo>
                  <a:pt x="9629" y="150579"/>
                </a:lnTo>
                <a:lnTo>
                  <a:pt x="8038" y="156176"/>
                </a:lnTo>
                <a:lnTo>
                  <a:pt x="6978" y="161812"/>
                </a:lnTo>
                <a:lnTo>
                  <a:pt x="6271" y="167475"/>
                </a:lnTo>
                <a:lnTo>
                  <a:pt x="5799" y="173155"/>
                </a:lnTo>
                <a:lnTo>
                  <a:pt x="5485" y="178847"/>
                </a:lnTo>
                <a:lnTo>
                  <a:pt x="5276" y="184546"/>
                </a:lnTo>
                <a:lnTo>
                  <a:pt x="4184" y="190251"/>
                </a:lnTo>
                <a:lnTo>
                  <a:pt x="2503" y="195959"/>
                </a:lnTo>
                <a:lnTo>
                  <a:pt x="430" y="201669"/>
                </a:lnTo>
                <a:lnTo>
                  <a:pt x="0" y="207381"/>
                </a:lnTo>
                <a:lnTo>
                  <a:pt x="667" y="213094"/>
                </a:lnTo>
                <a:lnTo>
                  <a:pt x="2063" y="218808"/>
                </a:lnTo>
                <a:lnTo>
                  <a:pt x="2994" y="224522"/>
                </a:lnTo>
                <a:lnTo>
                  <a:pt x="3615" y="230236"/>
                </a:lnTo>
                <a:lnTo>
                  <a:pt x="4029" y="235951"/>
                </a:lnTo>
                <a:lnTo>
                  <a:pt x="4305" y="241666"/>
                </a:lnTo>
                <a:lnTo>
                  <a:pt x="4611" y="253095"/>
                </a:lnTo>
                <a:lnTo>
                  <a:pt x="5646" y="257858"/>
                </a:lnTo>
                <a:lnTo>
                  <a:pt x="9335" y="265689"/>
                </a:lnTo>
                <a:lnTo>
                  <a:pt x="19464" y="279431"/>
                </a:lnTo>
                <a:lnTo>
                  <a:pt x="25001" y="288930"/>
                </a:lnTo>
                <a:lnTo>
                  <a:pt x="30637" y="296962"/>
                </a:lnTo>
                <a:lnTo>
                  <a:pt x="33474" y="300437"/>
                </a:lnTo>
                <a:lnTo>
                  <a:pt x="36317" y="302754"/>
                </a:lnTo>
                <a:lnTo>
                  <a:pt x="39165" y="304298"/>
                </a:lnTo>
                <a:lnTo>
                  <a:pt x="45822" y="306967"/>
                </a:lnTo>
                <a:lnTo>
                  <a:pt x="55131" y="311328"/>
                </a:lnTo>
                <a:lnTo>
                  <a:pt x="63078" y="313901"/>
                </a:lnTo>
                <a:lnTo>
                  <a:pt x="70738" y="315998"/>
                </a:lnTo>
                <a:lnTo>
                  <a:pt x="75447" y="317890"/>
                </a:lnTo>
                <a:lnTo>
                  <a:pt x="80492" y="320104"/>
                </a:lnTo>
                <a:lnTo>
                  <a:pt x="86713" y="320628"/>
                </a:lnTo>
                <a:lnTo>
                  <a:pt x="93718" y="320025"/>
                </a:lnTo>
                <a:lnTo>
                  <a:pt x="101245" y="318670"/>
                </a:lnTo>
                <a:lnTo>
                  <a:pt x="107215" y="317767"/>
                </a:lnTo>
                <a:lnTo>
                  <a:pt x="112148" y="317164"/>
                </a:lnTo>
                <a:lnTo>
                  <a:pt x="116390" y="316763"/>
                </a:lnTo>
                <a:lnTo>
                  <a:pt x="122074" y="316495"/>
                </a:lnTo>
                <a:lnTo>
                  <a:pt x="136011" y="316198"/>
                </a:lnTo>
                <a:lnTo>
                  <a:pt x="141823" y="315166"/>
                </a:lnTo>
                <a:lnTo>
                  <a:pt x="146649" y="313526"/>
                </a:lnTo>
                <a:lnTo>
                  <a:pt x="150820" y="311480"/>
                </a:lnTo>
                <a:lnTo>
                  <a:pt x="155506" y="310116"/>
                </a:lnTo>
                <a:lnTo>
                  <a:pt x="160534" y="309206"/>
                </a:lnTo>
                <a:lnTo>
                  <a:pt x="165792" y="308600"/>
                </a:lnTo>
                <a:lnTo>
                  <a:pt x="172154" y="307243"/>
                </a:lnTo>
                <a:lnTo>
                  <a:pt x="179253" y="305386"/>
                </a:lnTo>
                <a:lnTo>
                  <a:pt x="186844" y="303196"/>
                </a:lnTo>
                <a:lnTo>
                  <a:pt x="192856" y="300783"/>
                </a:lnTo>
                <a:lnTo>
                  <a:pt x="197817" y="298222"/>
                </a:lnTo>
                <a:lnTo>
                  <a:pt x="202077" y="295562"/>
                </a:lnTo>
                <a:lnTo>
                  <a:pt x="206822" y="292836"/>
                </a:lnTo>
                <a:lnTo>
                  <a:pt x="217174" y="287268"/>
                </a:lnTo>
                <a:lnTo>
                  <a:pt x="222601" y="283497"/>
                </a:lnTo>
                <a:lnTo>
                  <a:pt x="228125" y="279078"/>
                </a:lnTo>
                <a:lnTo>
                  <a:pt x="233712" y="274227"/>
                </a:lnTo>
                <a:lnTo>
                  <a:pt x="239920" y="266297"/>
                </a:lnTo>
                <a:lnTo>
                  <a:pt x="243632" y="259598"/>
                </a:lnTo>
                <a:lnTo>
                  <a:pt x="250124" y="250471"/>
                </a:lnTo>
                <a:lnTo>
                  <a:pt x="253424" y="241734"/>
                </a:lnTo>
                <a:lnTo>
                  <a:pt x="257571" y="235981"/>
                </a:lnTo>
                <a:lnTo>
                  <a:pt x="258105" y="234066"/>
                </a:lnTo>
                <a:lnTo>
                  <a:pt x="257509" y="232789"/>
                </a:lnTo>
                <a:lnTo>
                  <a:pt x="256159" y="231937"/>
                </a:lnTo>
                <a:lnTo>
                  <a:pt x="255259" y="230417"/>
                </a:lnTo>
                <a:lnTo>
                  <a:pt x="254259" y="226189"/>
                </a:lnTo>
                <a:lnTo>
                  <a:pt x="251274" y="221134"/>
                </a:lnTo>
                <a:lnTo>
                  <a:pt x="249145" y="218453"/>
                </a:lnTo>
                <a:lnTo>
                  <a:pt x="246773" y="216665"/>
                </a:lnTo>
                <a:lnTo>
                  <a:pt x="244239" y="215474"/>
                </a:lnTo>
                <a:lnTo>
                  <a:pt x="241598" y="214679"/>
                </a:lnTo>
                <a:lnTo>
                  <a:pt x="233582" y="213796"/>
                </a:lnTo>
                <a:lnTo>
                  <a:pt x="224623" y="213404"/>
                </a:lnTo>
                <a:lnTo>
                  <a:pt x="217465" y="213229"/>
                </a:lnTo>
                <a:lnTo>
                  <a:pt x="213271" y="214136"/>
                </a:lnTo>
                <a:lnTo>
                  <a:pt x="208570" y="215692"/>
                </a:lnTo>
                <a:lnTo>
                  <a:pt x="203530" y="217682"/>
                </a:lnTo>
                <a:lnTo>
                  <a:pt x="198266" y="219009"/>
                </a:lnTo>
                <a:lnTo>
                  <a:pt x="192851" y="219894"/>
                </a:lnTo>
                <a:lnTo>
                  <a:pt x="187336" y="220483"/>
                </a:lnTo>
                <a:lnTo>
                  <a:pt x="181755" y="221829"/>
                </a:lnTo>
                <a:lnTo>
                  <a:pt x="176129" y="223678"/>
                </a:lnTo>
                <a:lnTo>
                  <a:pt x="170473" y="225864"/>
                </a:lnTo>
                <a:lnTo>
                  <a:pt x="164798" y="229226"/>
                </a:lnTo>
                <a:lnTo>
                  <a:pt x="159109" y="233372"/>
                </a:lnTo>
                <a:lnTo>
                  <a:pt x="153411" y="238042"/>
                </a:lnTo>
                <a:lnTo>
                  <a:pt x="147708" y="242107"/>
                </a:lnTo>
                <a:lnTo>
                  <a:pt x="142001" y="245770"/>
                </a:lnTo>
                <a:lnTo>
                  <a:pt x="136292" y="249164"/>
                </a:lnTo>
                <a:lnTo>
                  <a:pt x="131532" y="253332"/>
                </a:lnTo>
                <a:lnTo>
                  <a:pt x="123705" y="263043"/>
                </a:lnTo>
                <a:lnTo>
                  <a:pt x="117051" y="271169"/>
                </a:lnTo>
                <a:lnTo>
                  <a:pt x="109965" y="278908"/>
                </a:lnTo>
                <a:lnTo>
                  <a:pt x="88960" y="300368"/>
                </a:lnTo>
                <a:lnTo>
                  <a:pt x="79518" y="309858"/>
                </a:lnTo>
                <a:lnTo>
                  <a:pt x="77491" y="312845"/>
                </a:lnTo>
                <a:lnTo>
                  <a:pt x="76139" y="315788"/>
                </a:lnTo>
                <a:lnTo>
                  <a:pt x="73437" y="3245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40"/>
          <p:cNvSpPr/>
          <p:nvPr/>
        </p:nvSpPr>
        <p:spPr>
          <a:xfrm>
            <a:off x="5034915" y="2726055"/>
            <a:ext cx="1414463" cy="25718"/>
          </a:xfrm>
          <a:custGeom>
            <a:avLst/>
            <a:gdLst/>
            <a:ahLst/>
            <a:cxnLst/>
            <a:rect l="0" t="0" r="0" b="0"/>
            <a:pathLst>
              <a:path w="1414463" h="25718">
                <a:moveTo>
                  <a:pt x="0" y="17145"/>
                </a:moveTo>
                <a:lnTo>
                  <a:pt x="133121" y="17145"/>
                </a:lnTo>
                <a:lnTo>
                  <a:pt x="141134" y="16192"/>
                </a:lnTo>
                <a:lnTo>
                  <a:pt x="150287" y="14605"/>
                </a:lnTo>
                <a:lnTo>
                  <a:pt x="160199" y="12594"/>
                </a:lnTo>
                <a:lnTo>
                  <a:pt x="168711" y="11253"/>
                </a:lnTo>
                <a:lnTo>
                  <a:pt x="176292" y="10359"/>
                </a:lnTo>
                <a:lnTo>
                  <a:pt x="183250" y="9764"/>
                </a:lnTo>
                <a:lnTo>
                  <a:pt x="198601" y="9102"/>
                </a:lnTo>
                <a:lnTo>
                  <a:pt x="236291" y="8677"/>
                </a:lnTo>
                <a:lnTo>
                  <a:pt x="295687" y="8581"/>
                </a:lnTo>
                <a:lnTo>
                  <a:pt x="306662" y="7626"/>
                </a:lnTo>
                <a:lnTo>
                  <a:pt x="317789" y="6036"/>
                </a:lnTo>
                <a:lnTo>
                  <a:pt x="329017" y="4024"/>
                </a:lnTo>
                <a:lnTo>
                  <a:pt x="351652" y="4328"/>
                </a:lnTo>
                <a:lnTo>
                  <a:pt x="363022" y="5743"/>
                </a:lnTo>
                <a:lnTo>
                  <a:pt x="375364" y="5733"/>
                </a:lnTo>
                <a:lnTo>
                  <a:pt x="388356" y="4775"/>
                </a:lnTo>
                <a:lnTo>
                  <a:pt x="401778" y="3183"/>
                </a:lnTo>
                <a:lnTo>
                  <a:pt x="414537" y="2122"/>
                </a:lnTo>
                <a:lnTo>
                  <a:pt x="426853" y="1414"/>
                </a:lnTo>
                <a:lnTo>
                  <a:pt x="450697" y="628"/>
                </a:lnTo>
                <a:lnTo>
                  <a:pt x="499589" y="124"/>
                </a:lnTo>
                <a:lnTo>
                  <a:pt x="1245472" y="0"/>
                </a:lnTo>
                <a:lnTo>
                  <a:pt x="1256082" y="952"/>
                </a:lnTo>
                <a:lnTo>
                  <a:pt x="1266013" y="2540"/>
                </a:lnTo>
                <a:lnTo>
                  <a:pt x="1275491" y="4551"/>
                </a:lnTo>
                <a:lnTo>
                  <a:pt x="1284667" y="5891"/>
                </a:lnTo>
                <a:lnTo>
                  <a:pt x="1293642" y="6785"/>
                </a:lnTo>
                <a:lnTo>
                  <a:pt x="1302483" y="7380"/>
                </a:lnTo>
                <a:lnTo>
                  <a:pt x="1319926" y="8043"/>
                </a:lnTo>
                <a:lnTo>
                  <a:pt x="1349857" y="8467"/>
                </a:lnTo>
                <a:lnTo>
                  <a:pt x="1356152" y="9455"/>
                </a:lnTo>
                <a:lnTo>
                  <a:pt x="1362254" y="11065"/>
                </a:lnTo>
                <a:lnTo>
                  <a:pt x="1368226" y="13092"/>
                </a:lnTo>
                <a:lnTo>
                  <a:pt x="1373161" y="14443"/>
                </a:lnTo>
                <a:lnTo>
                  <a:pt x="1377403" y="15343"/>
                </a:lnTo>
                <a:lnTo>
                  <a:pt x="1381184" y="15944"/>
                </a:lnTo>
                <a:lnTo>
                  <a:pt x="1387924" y="16611"/>
                </a:lnTo>
                <a:lnTo>
                  <a:pt x="1400013" y="17039"/>
                </a:lnTo>
                <a:lnTo>
                  <a:pt x="1401971" y="18027"/>
                </a:lnTo>
                <a:lnTo>
                  <a:pt x="1403278" y="19638"/>
                </a:lnTo>
                <a:lnTo>
                  <a:pt x="1404148" y="21664"/>
                </a:lnTo>
                <a:lnTo>
                  <a:pt x="1405681" y="23015"/>
                </a:lnTo>
                <a:lnTo>
                  <a:pt x="1407656" y="23916"/>
                </a:lnTo>
                <a:lnTo>
                  <a:pt x="1414462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041"/>
          <p:cNvSpPr/>
          <p:nvPr/>
        </p:nvSpPr>
        <p:spPr>
          <a:xfrm>
            <a:off x="5557841" y="2803207"/>
            <a:ext cx="265239" cy="282894"/>
          </a:xfrm>
          <a:custGeom>
            <a:avLst/>
            <a:gdLst/>
            <a:ahLst/>
            <a:cxnLst/>
            <a:rect l="0" t="0" r="0" b="0"/>
            <a:pathLst>
              <a:path w="265239" h="282894">
                <a:moveTo>
                  <a:pt x="102866" y="0"/>
                </a:moveTo>
                <a:lnTo>
                  <a:pt x="87017" y="0"/>
                </a:lnTo>
                <a:lnTo>
                  <a:pt x="81555" y="4551"/>
                </a:lnTo>
                <a:lnTo>
                  <a:pt x="80086" y="6844"/>
                </a:lnTo>
                <a:lnTo>
                  <a:pt x="77066" y="14622"/>
                </a:lnTo>
                <a:lnTo>
                  <a:pt x="70563" y="22959"/>
                </a:lnTo>
                <a:lnTo>
                  <a:pt x="62603" y="31462"/>
                </a:lnTo>
                <a:lnTo>
                  <a:pt x="48540" y="45724"/>
                </a:lnTo>
                <a:lnTo>
                  <a:pt x="42843" y="53977"/>
                </a:lnTo>
                <a:lnTo>
                  <a:pt x="39991" y="58844"/>
                </a:lnTo>
                <a:lnTo>
                  <a:pt x="34282" y="66793"/>
                </a:lnTo>
                <a:lnTo>
                  <a:pt x="28569" y="74453"/>
                </a:lnTo>
                <a:lnTo>
                  <a:pt x="25712" y="79163"/>
                </a:lnTo>
                <a:lnTo>
                  <a:pt x="22855" y="84208"/>
                </a:lnTo>
                <a:lnTo>
                  <a:pt x="17140" y="94893"/>
                </a:lnTo>
                <a:lnTo>
                  <a:pt x="14283" y="100410"/>
                </a:lnTo>
                <a:lnTo>
                  <a:pt x="8568" y="109079"/>
                </a:lnTo>
                <a:lnTo>
                  <a:pt x="5711" y="112724"/>
                </a:lnTo>
                <a:lnTo>
                  <a:pt x="3806" y="117060"/>
                </a:lnTo>
                <a:lnTo>
                  <a:pt x="2536" y="121855"/>
                </a:lnTo>
                <a:lnTo>
                  <a:pt x="1689" y="126957"/>
                </a:lnTo>
                <a:lnTo>
                  <a:pt x="1125" y="132263"/>
                </a:lnTo>
                <a:lnTo>
                  <a:pt x="748" y="137705"/>
                </a:lnTo>
                <a:lnTo>
                  <a:pt x="498" y="143238"/>
                </a:lnTo>
                <a:lnTo>
                  <a:pt x="219" y="154467"/>
                </a:lnTo>
                <a:lnTo>
                  <a:pt x="0" y="204077"/>
                </a:lnTo>
                <a:lnTo>
                  <a:pt x="951" y="208441"/>
                </a:lnTo>
                <a:lnTo>
                  <a:pt x="4548" y="215831"/>
                </a:lnTo>
                <a:lnTo>
                  <a:pt x="11862" y="222290"/>
                </a:lnTo>
                <a:lnTo>
                  <a:pt x="16479" y="225346"/>
                </a:lnTo>
                <a:lnTo>
                  <a:pt x="24150" y="231281"/>
                </a:lnTo>
                <a:lnTo>
                  <a:pt x="30733" y="237094"/>
                </a:lnTo>
                <a:lnTo>
                  <a:pt x="36834" y="242853"/>
                </a:lnTo>
                <a:lnTo>
                  <a:pt x="40748" y="245722"/>
                </a:lnTo>
                <a:lnTo>
                  <a:pt x="45261" y="248587"/>
                </a:lnTo>
                <a:lnTo>
                  <a:pt x="50175" y="251450"/>
                </a:lnTo>
                <a:lnTo>
                  <a:pt x="55356" y="254311"/>
                </a:lnTo>
                <a:lnTo>
                  <a:pt x="66193" y="260030"/>
                </a:lnTo>
                <a:lnTo>
                  <a:pt x="71750" y="261936"/>
                </a:lnTo>
                <a:lnTo>
                  <a:pt x="77359" y="263206"/>
                </a:lnTo>
                <a:lnTo>
                  <a:pt x="83004" y="264053"/>
                </a:lnTo>
                <a:lnTo>
                  <a:pt x="89625" y="264618"/>
                </a:lnTo>
                <a:lnTo>
                  <a:pt x="96896" y="264995"/>
                </a:lnTo>
                <a:lnTo>
                  <a:pt x="111643" y="265413"/>
                </a:lnTo>
                <a:lnTo>
                  <a:pt x="142522" y="265704"/>
                </a:lnTo>
                <a:lnTo>
                  <a:pt x="148353" y="264766"/>
                </a:lnTo>
                <a:lnTo>
                  <a:pt x="154146" y="263188"/>
                </a:lnTo>
                <a:lnTo>
                  <a:pt x="159913" y="261184"/>
                </a:lnTo>
                <a:lnTo>
                  <a:pt x="166615" y="259847"/>
                </a:lnTo>
                <a:lnTo>
                  <a:pt x="173940" y="258957"/>
                </a:lnTo>
                <a:lnTo>
                  <a:pt x="181681" y="258363"/>
                </a:lnTo>
                <a:lnTo>
                  <a:pt x="188747" y="257014"/>
                </a:lnTo>
                <a:lnTo>
                  <a:pt x="195362" y="255163"/>
                </a:lnTo>
                <a:lnTo>
                  <a:pt x="201678" y="252976"/>
                </a:lnTo>
                <a:lnTo>
                  <a:pt x="207793" y="250566"/>
                </a:lnTo>
                <a:lnTo>
                  <a:pt x="213775" y="248006"/>
                </a:lnTo>
                <a:lnTo>
                  <a:pt x="219668" y="245348"/>
                </a:lnTo>
                <a:lnTo>
                  <a:pt x="224549" y="242623"/>
                </a:lnTo>
                <a:lnTo>
                  <a:pt x="232512" y="237055"/>
                </a:lnTo>
                <a:lnTo>
                  <a:pt x="239226" y="233945"/>
                </a:lnTo>
                <a:lnTo>
                  <a:pt x="242351" y="233116"/>
                </a:lnTo>
                <a:lnTo>
                  <a:pt x="245386" y="230658"/>
                </a:lnTo>
                <a:lnTo>
                  <a:pt x="251298" y="222847"/>
                </a:lnTo>
                <a:lnTo>
                  <a:pt x="257101" y="215566"/>
                </a:lnTo>
                <a:lnTo>
                  <a:pt x="259982" y="212291"/>
                </a:lnTo>
                <a:lnTo>
                  <a:pt x="261902" y="209155"/>
                </a:lnTo>
                <a:lnTo>
                  <a:pt x="264036" y="203130"/>
                </a:lnTo>
                <a:lnTo>
                  <a:pt x="265238" y="194384"/>
                </a:lnTo>
                <a:lnTo>
                  <a:pt x="264454" y="191502"/>
                </a:lnTo>
                <a:lnTo>
                  <a:pt x="259753" y="183847"/>
                </a:lnTo>
                <a:lnTo>
                  <a:pt x="256983" y="180203"/>
                </a:lnTo>
                <a:lnTo>
                  <a:pt x="250554" y="173514"/>
                </a:lnTo>
                <a:lnTo>
                  <a:pt x="237050" y="159916"/>
                </a:lnTo>
                <a:lnTo>
                  <a:pt x="233279" y="158045"/>
                </a:lnTo>
                <a:lnTo>
                  <a:pt x="228861" y="156799"/>
                </a:lnTo>
                <a:lnTo>
                  <a:pt x="224010" y="155967"/>
                </a:lnTo>
                <a:lnTo>
                  <a:pt x="218871" y="155413"/>
                </a:lnTo>
                <a:lnTo>
                  <a:pt x="213540" y="155044"/>
                </a:lnTo>
                <a:lnTo>
                  <a:pt x="208081" y="154798"/>
                </a:lnTo>
                <a:lnTo>
                  <a:pt x="203490" y="155586"/>
                </a:lnTo>
                <a:lnTo>
                  <a:pt x="195848" y="159002"/>
                </a:lnTo>
                <a:lnTo>
                  <a:pt x="191524" y="160294"/>
                </a:lnTo>
                <a:lnTo>
                  <a:pt x="186736" y="161155"/>
                </a:lnTo>
                <a:lnTo>
                  <a:pt x="181640" y="161729"/>
                </a:lnTo>
                <a:lnTo>
                  <a:pt x="176336" y="163065"/>
                </a:lnTo>
                <a:lnTo>
                  <a:pt x="170896" y="164907"/>
                </a:lnTo>
                <a:lnTo>
                  <a:pt x="165365" y="167088"/>
                </a:lnTo>
                <a:lnTo>
                  <a:pt x="159772" y="169495"/>
                </a:lnTo>
                <a:lnTo>
                  <a:pt x="148478" y="174708"/>
                </a:lnTo>
                <a:lnTo>
                  <a:pt x="142799" y="178385"/>
                </a:lnTo>
                <a:lnTo>
                  <a:pt x="137108" y="182741"/>
                </a:lnTo>
                <a:lnTo>
                  <a:pt x="131409" y="187550"/>
                </a:lnTo>
                <a:lnTo>
                  <a:pt x="125705" y="190756"/>
                </a:lnTo>
                <a:lnTo>
                  <a:pt x="119997" y="192893"/>
                </a:lnTo>
                <a:lnTo>
                  <a:pt x="114286" y="194318"/>
                </a:lnTo>
                <a:lnTo>
                  <a:pt x="108575" y="197173"/>
                </a:lnTo>
                <a:lnTo>
                  <a:pt x="102862" y="200981"/>
                </a:lnTo>
                <a:lnTo>
                  <a:pt x="97148" y="205425"/>
                </a:lnTo>
                <a:lnTo>
                  <a:pt x="92387" y="209340"/>
                </a:lnTo>
                <a:lnTo>
                  <a:pt x="84556" y="216230"/>
                </a:lnTo>
                <a:lnTo>
                  <a:pt x="77901" y="222467"/>
                </a:lnTo>
                <a:lnTo>
                  <a:pt x="74793" y="225464"/>
                </a:lnTo>
                <a:lnTo>
                  <a:pt x="72721" y="228414"/>
                </a:lnTo>
                <a:lnTo>
                  <a:pt x="68852" y="237118"/>
                </a:lnTo>
                <a:lnTo>
                  <a:pt x="62096" y="245729"/>
                </a:lnTo>
                <a:lnTo>
                  <a:pt x="56806" y="251453"/>
                </a:lnTo>
                <a:lnTo>
                  <a:pt x="55967" y="254313"/>
                </a:lnTo>
                <a:lnTo>
                  <a:pt x="56360" y="257172"/>
                </a:lnTo>
                <a:lnTo>
                  <a:pt x="59284" y="264054"/>
                </a:lnTo>
                <a:lnTo>
                  <a:pt x="59790" y="269797"/>
                </a:lnTo>
                <a:lnTo>
                  <a:pt x="60814" y="271304"/>
                </a:lnTo>
                <a:lnTo>
                  <a:pt x="62449" y="272310"/>
                </a:lnTo>
                <a:lnTo>
                  <a:pt x="67366" y="273923"/>
                </a:lnTo>
                <a:lnTo>
                  <a:pt x="70579" y="276683"/>
                </a:lnTo>
                <a:lnTo>
                  <a:pt x="77149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042"/>
          <p:cNvSpPr/>
          <p:nvPr/>
        </p:nvSpPr>
        <p:spPr>
          <a:xfrm>
            <a:off x="1283516" y="3283267"/>
            <a:ext cx="270964" cy="180024"/>
          </a:xfrm>
          <a:custGeom>
            <a:avLst/>
            <a:gdLst/>
            <a:ahLst/>
            <a:cxnLst/>
            <a:rect l="0" t="0" r="0" b="0"/>
            <a:pathLst>
              <a:path w="270964" h="180024">
                <a:moveTo>
                  <a:pt x="65223" y="0"/>
                </a:moveTo>
                <a:lnTo>
                  <a:pt x="65223" y="7381"/>
                </a:lnTo>
                <a:lnTo>
                  <a:pt x="60673" y="12770"/>
                </a:lnTo>
                <a:lnTo>
                  <a:pt x="59332" y="15181"/>
                </a:lnTo>
                <a:lnTo>
                  <a:pt x="57843" y="20400"/>
                </a:lnTo>
                <a:lnTo>
                  <a:pt x="57180" y="25894"/>
                </a:lnTo>
                <a:lnTo>
                  <a:pt x="57004" y="28693"/>
                </a:lnTo>
                <a:lnTo>
                  <a:pt x="55934" y="31511"/>
                </a:lnTo>
                <a:lnTo>
                  <a:pt x="54268" y="34342"/>
                </a:lnTo>
                <a:lnTo>
                  <a:pt x="52205" y="37183"/>
                </a:lnTo>
                <a:lnTo>
                  <a:pt x="51782" y="40981"/>
                </a:lnTo>
                <a:lnTo>
                  <a:pt x="52452" y="45418"/>
                </a:lnTo>
                <a:lnTo>
                  <a:pt x="53852" y="50281"/>
                </a:lnTo>
                <a:lnTo>
                  <a:pt x="53832" y="54476"/>
                </a:lnTo>
                <a:lnTo>
                  <a:pt x="52867" y="58225"/>
                </a:lnTo>
                <a:lnTo>
                  <a:pt x="49254" y="65883"/>
                </a:lnTo>
                <a:lnTo>
                  <a:pt x="36427" y="91837"/>
                </a:lnTo>
                <a:lnTo>
                  <a:pt x="34596" y="96467"/>
                </a:lnTo>
                <a:lnTo>
                  <a:pt x="33375" y="100507"/>
                </a:lnTo>
                <a:lnTo>
                  <a:pt x="32561" y="104152"/>
                </a:lnTo>
                <a:lnTo>
                  <a:pt x="32019" y="107534"/>
                </a:lnTo>
                <a:lnTo>
                  <a:pt x="31657" y="110742"/>
                </a:lnTo>
                <a:lnTo>
                  <a:pt x="31416" y="113833"/>
                </a:lnTo>
                <a:lnTo>
                  <a:pt x="30302" y="116846"/>
                </a:lnTo>
                <a:lnTo>
                  <a:pt x="28608" y="119808"/>
                </a:lnTo>
                <a:lnTo>
                  <a:pt x="26526" y="122734"/>
                </a:lnTo>
                <a:lnTo>
                  <a:pt x="25137" y="125638"/>
                </a:lnTo>
                <a:lnTo>
                  <a:pt x="24212" y="128526"/>
                </a:lnTo>
                <a:lnTo>
                  <a:pt x="22726" y="135454"/>
                </a:lnTo>
                <a:lnTo>
                  <a:pt x="14903" y="138942"/>
                </a:lnTo>
                <a:lnTo>
                  <a:pt x="250" y="144391"/>
                </a:lnTo>
                <a:lnTo>
                  <a:pt x="0" y="145791"/>
                </a:lnTo>
                <a:lnTo>
                  <a:pt x="787" y="147677"/>
                </a:lnTo>
                <a:lnTo>
                  <a:pt x="2263" y="149886"/>
                </a:lnTo>
                <a:lnTo>
                  <a:pt x="4200" y="151359"/>
                </a:lnTo>
                <a:lnTo>
                  <a:pt x="6443" y="152341"/>
                </a:lnTo>
                <a:lnTo>
                  <a:pt x="12338" y="153917"/>
                </a:lnTo>
                <a:lnTo>
                  <a:pt x="20346" y="154228"/>
                </a:lnTo>
                <a:lnTo>
                  <a:pt x="148124" y="154305"/>
                </a:lnTo>
                <a:lnTo>
                  <a:pt x="153828" y="155258"/>
                </a:lnTo>
                <a:lnTo>
                  <a:pt x="159536" y="156845"/>
                </a:lnTo>
                <a:lnTo>
                  <a:pt x="165246" y="158856"/>
                </a:lnTo>
                <a:lnTo>
                  <a:pt x="170958" y="160197"/>
                </a:lnTo>
                <a:lnTo>
                  <a:pt x="176670" y="161090"/>
                </a:lnTo>
                <a:lnTo>
                  <a:pt x="182384" y="161686"/>
                </a:lnTo>
                <a:lnTo>
                  <a:pt x="188098" y="162083"/>
                </a:lnTo>
                <a:lnTo>
                  <a:pt x="193812" y="162348"/>
                </a:lnTo>
                <a:lnTo>
                  <a:pt x="199527" y="162524"/>
                </a:lnTo>
                <a:lnTo>
                  <a:pt x="204289" y="163595"/>
                </a:lnTo>
                <a:lnTo>
                  <a:pt x="212120" y="167324"/>
                </a:lnTo>
                <a:lnTo>
                  <a:pt x="216495" y="168699"/>
                </a:lnTo>
                <a:lnTo>
                  <a:pt x="221316" y="169616"/>
                </a:lnTo>
                <a:lnTo>
                  <a:pt x="226435" y="170228"/>
                </a:lnTo>
                <a:lnTo>
                  <a:pt x="234663" y="170907"/>
                </a:lnTo>
                <a:lnTo>
                  <a:pt x="238191" y="171088"/>
                </a:lnTo>
                <a:lnTo>
                  <a:pt x="241495" y="172161"/>
                </a:lnTo>
                <a:lnTo>
                  <a:pt x="247706" y="175894"/>
                </a:lnTo>
                <a:lnTo>
                  <a:pt x="253642" y="178187"/>
                </a:lnTo>
                <a:lnTo>
                  <a:pt x="259455" y="179207"/>
                </a:lnTo>
                <a:lnTo>
                  <a:pt x="267130" y="179781"/>
                </a:lnTo>
                <a:lnTo>
                  <a:pt x="270963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043"/>
          <p:cNvSpPr/>
          <p:nvPr/>
        </p:nvSpPr>
        <p:spPr>
          <a:xfrm>
            <a:off x="1502328" y="3283267"/>
            <a:ext cx="26400" cy="377191"/>
          </a:xfrm>
          <a:custGeom>
            <a:avLst/>
            <a:gdLst/>
            <a:ahLst/>
            <a:cxnLst/>
            <a:rect l="0" t="0" r="0" b="0"/>
            <a:pathLst>
              <a:path w="26400" h="377191">
                <a:moveTo>
                  <a:pt x="17861" y="0"/>
                </a:moveTo>
                <a:lnTo>
                  <a:pt x="17861" y="11932"/>
                </a:lnTo>
                <a:lnTo>
                  <a:pt x="16909" y="14622"/>
                </a:lnTo>
                <a:lnTo>
                  <a:pt x="15321" y="17368"/>
                </a:lnTo>
                <a:lnTo>
                  <a:pt x="13311" y="20151"/>
                </a:lnTo>
                <a:lnTo>
                  <a:pt x="11970" y="23912"/>
                </a:lnTo>
                <a:lnTo>
                  <a:pt x="11076" y="28324"/>
                </a:lnTo>
                <a:lnTo>
                  <a:pt x="10481" y="33170"/>
                </a:lnTo>
                <a:lnTo>
                  <a:pt x="9818" y="43635"/>
                </a:lnTo>
                <a:lnTo>
                  <a:pt x="9524" y="54636"/>
                </a:lnTo>
                <a:lnTo>
                  <a:pt x="9394" y="65875"/>
                </a:lnTo>
                <a:lnTo>
                  <a:pt x="10311" y="71539"/>
                </a:lnTo>
                <a:lnTo>
                  <a:pt x="11875" y="77220"/>
                </a:lnTo>
                <a:lnTo>
                  <a:pt x="13871" y="82913"/>
                </a:lnTo>
                <a:lnTo>
                  <a:pt x="15201" y="88613"/>
                </a:lnTo>
                <a:lnTo>
                  <a:pt x="16088" y="94318"/>
                </a:lnTo>
                <a:lnTo>
                  <a:pt x="16679" y="100026"/>
                </a:lnTo>
                <a:lnTo>
                  <a:pt x="17073" y="106689"/>
                </a:lnTo>
                <a:lnTo>
                  <a:pt x="17511" y="121712"/>
                </a:lnTo>
                <a:lnTo>
                  <a:pt x="14770" y="128767"/>
                </a:lnTo>
                <a:lnTo>
                  <a:pt x="10086" y="135375"/>
                </a:lnTo>
                <a:lnTo>
                  <a:pt x="4105" y="141685"/>
                </a:lnTo>
                <a:lnTo>
                  <a:pt x="1071" y="148749"/>
                </a:lnTo>
                <a:lnTo>
                  <a:pt x="0" y="156316"/>
                </a:lnTo>
                <a:lnTo>
                  <a:pt x="398" y="172344"/>
                </a:lnTo>
                <a:lnTo>
                  <a:pt x="715" y="278698"/>
                </a:lnTo>
                <a:lnTo>
                  <a:pt x="1668" y="284859"/>
                </a:lnTo>
                <a:lnTo>
                  <a:pt x="3256" y="290871"/>
                </a:lnTo>
                <a:lnTo>
                  <a:pt x="5267" y="296784"/>
                </a:lnTo>
                <a:lnTo>
                  <a:pt x="7560" y="302631"/>
                </a:lnTo>
                <a:lnTo>
                  <a:pt x="10041" y="308434"/>
                </a:lnTo>
                <a:lnTo>
                  <a:pt x="12648" y="314208"/>
                </a:lnTo>
                <a:lnTo>
                  <a:pt x="14386" y="319010"/>
                </a:lnTo>
                <a:lnTo>
                  <a:pt x="15544" y="323163"/>
                </a:lnTo>
                <a:lnTo>
                  <a:pt x="16317" y="326885"/>
                </a:lnTo>
                <a:lnTo>
                  <a:pt x="17784" y="330318"/>
                </a:lnTo>
                <a:lnTo>
                  <a:pt x="19715" y="333559"/>
                </a:lnTo>
                <a:lnTo>
                  <a:pt x="21955" y="336673"/>
                </a:lnTo>
                <a:lnTo>
                  <a:pt x="23448" y="340654"/>
                </a:lnTo>
                <a:lnTo>
                  <a:pt x="24443" y="345213"/>
                </a:lnTo>
                <a:lnTo>
                  <a:pt x="26041" y="357115"/>
                </a:lnTo>
                <a:lnTo>
                  <a:pt x="26399" y="367169"/>
                </a:lnTo>
                <a:lnTo>
                  <a:pt x="25458" y="368604"/>
                </a:lnTo>
                <a:lnTo>
                  <a:pt x="23879" y="370514"/>
                </a:lnTo>
                <a:lnTo>
                  <a:pt x="17861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044"/>
          <p:cNvSpPr/>
          <p:nvPr/>
        </p:nvSpPr>
        <p:spPr>
          <a:xfrm>
            <a:off x="1683067" y="3368992"/>
            <a:ext cx="180023" cy="291466"/>
          </a:xfrm>
          <a:custGeom>
            <a:avLst/>
            <a:gdLst/>
            <a:ahLst/>
            <a:cxnLst/>
            <a:rect l="0" t="0" r="0" b="0"/>
            <a:pathLst>
              <a:path w="180023" h="291466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12770" y="21334"/>
                </a:lnTo>
                <a:lnTo>
                  <a:pt x="14229" y="23747"/>
                </a:lnTo>
                <a:lnTo>
                  <a:pt x="17233" y="31695"/>
                </a:lnTo>
                <a:lnTo>
                  <a:pt x="21312" y="37265"/>
                </a:lnTo>
                <a:lnTo>
                  <a:pt x="21828" y="41035"/>
                </a:lnTo>
                <a:lnTo>
                  <a:pt x="21219" y="45455"/>
                </a:lnTo>
                <a:lnTo>
                  <a:pt x="19861" y="50305"/>
                </a:lnTo>
                <a:lnTo>
                  <a:pt x="19908" y="54492"/>
                </a:lnTo>
                <a:lnTo>
                  <a:pt x="20892" y="58236"/>
                </a:lnTo>
                <a:lnTo>
                  <a:pt x="24525" y="64935"/>
                </a:lnTo>
                <a:lnTo>
                  <a:pt x="29315" y="71087"/>
                </a:lnTo>
                <a:lnTo>
                  <a:pt x="34619" y="79537"/>
                </a:lnTo>
                <a:lnTo>
                  <a:pt x="37367" y="84457"/>
                </a:lnTo>
                <a:lnTo>
                  <a:pt x="42960" y="92464"/>
                </a:lnTo>
                <a:lnTo>
                  <a:pt x="45785" y="95933"/>
                </a:lnTo>
                <a:lnTo>
                  <a:pt x="48621" y="100150"/>
                </a:lnTo>
                <a:lnTo>
                  <a:pt x="51464" y="104867"/>
                </a:lnTo>
                <a:lnTo>
                  <a:pt x="54312" y="109916"/>
                </a:lnTo>
                <a:lnTo>
                  <a:pt x="57163" y="114235"/>
                </a:lnTo>
                <a:lnTo>
                  <a:pt x="60016" y="118067"/>
                </a:lnTo>
                <a:lnTo>
                  <a:pt x="62871" y="121574"/>
                </a:lnTo>
                <a:lnTo>
                  <a:pt x="65726" y="125817"/>
                </a:lnTo>
                <a:lnTo>
                  <a:pt x="68583" y="130550"/>
                </a:lnTo>
                <a:lnTo>
                  <a:pt x="71439" y="135611"/>
                </a:lnTo>
                <a:lnTo>
                  <a:pt x="74296" y="139938"/>
                </a:lnTo>
                <a:lnTo>
                  <a:pt x="77153" y="143774"/>
                </a:lnTo>
                <a:lnTo>
                  <a:pt x="80011" y="147284"/>
                </a:lnTo>
                <a:lnTo>
                  <a:pt x="83820" y="151529"/>
                </a:lnTo>
                <a:lnTo>
                  <a:pt x="93134" y="161327"/>
                </a:lnTo>
                <a:lnTo>
                  <a:pt x="96379" y="166606"/>
                </a:lnTo>
                <a:lnTo>
                  <a:pt x="98543" y="172031"/>
                </a:lnTo>
                <a:lnTo>
                  <a:pt x="99985" y="177552"/>
                </a:lnTo>
                <a:lnTo>
                  <a:pt x="102852" y="182186"/>
                </a:lnTo>
                <a:lnTo>
                  <a:pt x="106668" y="186227"/>
                </a:lnTo>
                <a:lnTo>
                  <a:pt x="111117" y="189874"/>
                </a:lnTo>
                <a:lnTo>
                  <a:pt x="115035" y="194210"/>
                </a:lnTo>
                <a:lnTo>
                  <a:pt x="118600" y="199006"/>
                </a:lnTo>
                <a:lnTo>
                  <a:pt x="121929" y="204108"/>
                </a:lnTo>
                <a:lnTo>
                  <a:pt x="125101" y="208462"/>
                </a:lnTo>
                <a:lnTo>
                  <a:pt x="128168" y="212317"/>
                </a:lnTo>
                <a:lnTo>
                  <a:pt x="131166" y="215840"/>
                </a:lnTo>
                <a:lnTo>
                  <a:pt x="134116" y="220093"/>
                </a:lnTo>
                <a:lnTo>
                  <a:pt x="137036" y="224834"/>
                </a:lnTo>
                <a:lnTo>
                  <a:pt x="139935" y="229899"/>
                </a:lnTo>
                <a:lnTo>
                  <a:pt x="142820" y="234229"/>
                </a:lnTo>
                <a:lnTo>
                  <a:pt x="145696" y="238068"/>
                </a:lnTo>
                <a:lnTo>
                  <a:pt x="148565" y="241579"/>
                </a:lnTo>
                <a:lnTo>
                  <a:pt x="151431" y="244873"/>
                </a:lnTo>
                <a:lnTo>
                  <a:pt x="154294" y="248021"/>
                </a:lnTo>
                <a:lnTo>
                  <a:pt x="157155" y="251073"/>
                </a:lnTo>
                <a:lnTo>
                  <a:pt x="159063" y="255012"/>
                </a:lnTo>
                <a:lnTo>
                  <a:pt x="160334" y="259543"/>
                </a:lnTo>
                <a:lnTo>
                  <a:pt x="161182" y="264469"/>
                </a:lnTo>
                <a:lnTo>
                  <a:pt x="162699" y="267753"/>
                </a:lnTo>
                <a:lnTo>
                  <a:pt x="164664" y="269942"/>
                </a:lnTo>
                <a:lnTo>
                  <a:pt x="166926" y="271401"/>
                </a:lnTo>
                <a:lnTo>
                  <a:pt x="168434" y="273327"/>
                </a:lnTo>
                <a:lnTo>
                  <a:pt x="169439" y="275563"/>
                </a:lnTo>
                <a:lnTo>
                  <a:pt x="170110" y="278006"/>
                </a:lnTo>
                <a:lnTo>
                  <a:pt x="173394" y="283261"/>
                </a:lnTo>
                <a:lnTo>
                  <a:pt x="180022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045"/>
          <p:cNvSpPr/>
          <p:nvPr/>
        </p:nvSpPr>
        <p:spPr>
          <a:xfrm>
            <a:off x="1665922" y="3368992"/>
            <a:ext cx="231458" cy="257176"/>
          </a:xfrm>
          <a:custGeom>
            <a:avLst/>
            <a:gdLst/>
            <a:ahLst/>
            <a:cxnLst/>
            <a:rect l="0" t="0" r="0" b="0"/>
            <a:pathLst>
              <a:path w="231458" h="257176">
                <a:moveTo>
                  <a:pt x="231457" y="0"/>
                </a:moveTo>
                <a:lnTo>
                  <a:pt x="215535" y="0"/>
                </a:lnTo>
                <a:lnTo>
                  <a:pt x="215128" y="953"/>
                </a:lnTo>
                <a:lnTo>
                  <a:pt x="214554" y="6844"/>
                </a:lnTo>
                <a:lnTo>
                  <a:pt x="214420" y="11932"/>
                </a:lnTo>
                <a:lnTo>
                  <a:pt x="213432" y="14622"/>
                </a:lnTo>
                <a:lnTo>
                  <a:pt x="209794" y="20151"/>
                </a:lnTo>
                <a:lnTo>
                  <a:pt x="205002" y="25784"/>
                </a:lnTo>
                <a:lnTo>
                  <a:pt x="199697" y="31462"/>
                </a:lnTo>
                <a:lnTo>
                  <a:pt x="194164" y="37161"/>
                </a:lnTo>
                <a:lnTo>
                  <a:pt x="188498" y="40966"/>
                </a:lnTo>
                <a:lnTo>
                  <a:pt x="180910" y="45408"/>
                </a:lnTo>
                <a:lnTo>
                  <a:pt x="172042" y="50275"/>
                </a:lnTo>
                <a:lnTo>
                  <a:pt x="164225" y="55424"/>
                </a:lnTo>
                <a:lnTo>
                  <a:pt x="157108" y="60762"/>
                </a:lnTo>
                <a:lnTo>
                  <a:pt x="150459" y="66226"/>
                </a:lnTo>
                <a:lnTo>
                  <a:pt x="145073" y="72725"/>
                </a:lnTo>
                <a:lnTo>
                  <a:pt x="140531" y="79916"/>
                </a:lnTo>
                <a:lnTo>
                  <a:pt x="136549" y="87567"/>
                </a:lnTo>
                <a:lnTo>
                  <a:pt x="131990" y="94573"/>
                </a:lnTo>
                <a:lnTo>
                  <a:pt x="127046" y="101149"/>
                </a:lnTo>
                <a:lnTo>
                  <a:pt x="121845" y="107438"/>
                </a:lnTo>
                <a:lnTo>
                  <a:pt x="116472" y="114488"/>
                </a:lnTo>
                <a:lnTo>
                  <a:pt x="110986" y="122045"/>
                </a:lnTo>
                <a:lnTo>
                  <a:pt x="105423" y="129941"/>
                </a:lnTo>
                <a:lnTo>
                  <a:pt x="99810" y="137110"/>
                </a:lnTo>
                <a:lnTo>
                  <a:pt x="94162" y="143794"/>
                </a:lnTo>
                <a:lnTo>
                  <a:pt x="88492" y="150155"/>
                </a:lnTo>
                <a:lnTo>
                  <a:pt x="83760" y="156301"/>
                </a:lnTo>
                <a:lnTo>
                  <a:pt x="79652" y="162303"/>
                </a:lnTo>
                <a:lnTo>
                  <a:pt x="75961" y="168210"/>
                </a:lnTo>
                <a:lnTo>
                  <a:pt x="72549" y="174052"/>
                </a:lnTo>
                <a:lnTo>
                  <a:pt x="69321" y="179853"/>
                </a:lnTo>
                <a:lnTo>
                  <a:pt x="66216" y="185624"/>
                </a:lnTo>
                <a:lnTo>
                  <a:pt x="63194" y="190424"/>
                </a:lnTo>
                <a:lnTo>
                  <a:pt x="57296" y="198298"/>
                </a:lnTo>
                <a:lnTo>
                  <a:pt x="53437" y="202684"/>
                </a:lnTo>
                <a:lnTo>
                  <a:pt x="48960" y="207513"/>
                </a:lnTo>
                <a:lnTo>
                  <a:pt x="44070" y="212637"/>
                </a:lnTo>
                <a:lnTo>
                  <a:pt x="40810" y="217005"/>
                </a:lnTo>
                <a:lnTo>
                  <a:pt x="35269" y="227705"/>
                </a:lnTo>
                <a:lnTo>
                  <a:pt x="30598" y="233917"/>
                </a:lnTo>
                <a:lnTo>
                  <a:pt x="25346" y="239853"/>
                </a:lnTo>
                <a:lnTo>
                  <a:pt x="19838" y="245666"/>
                </a:lnTo>
                <a:lnTo>
                  <a:pt x="14214" y="251425"/>
                </a:lnTo>
                <a:lnTo>
                  <a:pt x="11381" y="253342"/>
                </a:lnTo>
                <a:lnTo>
                  <a:pt x="5693" y="25547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046"/>
          <p:cNvSpPr/>
          <p:nvPr/>
        </p:nvSpPr>
        <p:spPr>
          <a:xfrm>
            <a:off x="2034539" y="3463290"/>
            <a:ext cx="222887" cy="8573"/>
          </a:xfrm>
          <a:custGeom>
            <a:avLst/>
            <a:gdLst/>
            <a:ahLst/>
            <a:cxnLst/>
            <a:rect l="0" t="0" r="0" b="0"/>
            <a:pathLst>
              <a:path w="222887" h="8573">
                <a:moveTo>
                  <a:pt x="0" y="8572"/>
                </a:moveTo>
                <a:lnTo>
                  <a:pt x="83379" y="8572"/>
                </a:lnTo>
                <a:lnTo>
                  <a:pt x="87971" y="7619"/>
                </a:lnTo>
                <a:lnTo>
                  <a:pt x="91985" y="6032"/>
                </a:lnTo>
                <a:lnTo>
                  <a:pt x="95614" y="4022"/>
                </a:lnTo>
                <a:lnTo>
                  <a:pt x="98985" y="2680"/>
                </a:lnTo>
                <a:lnTo>
                  <a:pt x="102185" y="1787"/>
                </a:lnTo>
                <a:lnTo>
                  <a:pt x="105271" y="1191"/>
                </a:lnTo>
                <a:lnTo>
                  <a:pt x="109233" y="794"/>
                </a:lnTo>
                <a:lnTo>
                  <a:pt x="113780" y="529"/>
                </a:lnTo>
                <a:lnTo>
                  <a:pt x="122959" y="235"/>
                </a:lnTo>
                <a:lnTo>
                  <a:pt x="136613" y="46"/>
                </a:lnTo>
                <a:lnTo>
                  <a:pt x="199994" y="0"/>
                </a:lnTo>
                <a:lnTo>
                  <a:pt x="202862" y="952"/>
                </a:lnTo>
                <a:lnTo>
                  <a:pt x="205726" y="2539"/>
                </a:lnTo>
                <a:lnTo>
                  <a:pt x="208589" y="4551"/>
                </a:lnTo>
                <a:lnTo>
                  <a:pt x="211449" y="5891"/>
                </a:lnTo>
                <a:lnTo>
                  <a:pt x="214309" y="6785"/>
                </a:lnTo>
                <a:lnTo>
                  <a:pt x="222886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047"/>
          <p:cNvSpPr/>
          <p:nvPr/>
        </p:nvSpPr>
        <p:spPr>
          <a:xfrm>
            <a:off x="2386012" y="3308988"/>
            <a:ext cx="282893" cy="274317"/>
          </a:xfrm>
          <a:custGeom>
            <a:avLst/>
            <a:gdLst/>
            <a:ahLst/>
            <a:cxnLst/>
            <a:rect l="0" t="0" r="0" b="0"/>
            <a:pathLst>
              <a:path w="282893" h="274317">
                <a:moveTo>
                  <a:pt x="0" y="51432"/>
                </a:moveTo>
                <a:lnTo>
                  <a:pt x="4551" y="51432"/>
                </a:lnTo>
                <a:lnTo>
                  <a:pt x="5892" y="50479"/>
                </a:lnTo>
                <a:lnTo>
                  <a:pt x="6785" y="48891"/>
                </a:lnTo>
                <a:lnTo>
                  <a:pt x="7381" y="46881"/>
                </a:lnTo>
                <a:lnTo>
                  <a:pt x="8731" y="45540"/>
                </a:lnTo>
                <a:lnTo>
                  <a:pt x="10583" y="44646"/>
                </a:lnTo>
                <a:lnTo>
                  <a:pt x="12770" y="44051"/>
                </a:lnTo>
                <a:lnTo>
                  <a:pt x="17741" y="40849"/>
                </a:lnTo>
                <a:lnTo>
                  <a:pt x="20400" y="38661"/>
                </a:lnTo>
                <a:lnTo>
                  <a:pt x="23125" y="37203"/>
                </a:lnTo>
                <a:lnTo>
                  <a:pt x="31511" y="34198"/>
                </a:lnTo>
                <a:lnTo>
                  <a:pt x="40028" y="27699"/>
                </a:lnTo>
                <a:lnTo>
                  <a:pt x="45730" y="22469"/>
                </a:lnTo>
                <a:lnTo>
                  <a:pt x="49537" y="20693"/>
                </a:lnTo>
                <a:lnTo>
                  <a:pt x="53980" y="19509"/>
                </a:lnTo>
                <a:lnTo>
                  <a:pt x="58846" y="18720"/>
                </a:lnTo>
                <a:lnTo>
                  <a:pt x="63996" y="17241"/>
                </a:lnTo>
                <a:lnTo>
                  <a:pt x="69334" y="15303"/>
                </a:lnTo>
                <a:lnTo>
                  <a:pt x="74798" y="13058"/>
                </a:lnTo>
                <a:lnTo>
                  <a:pt x="83408" y="8025"/>
                </a:lnTo>
                <a:lnTo>
                  <a:pt x="87038" y="5349"/>
                </a:lnTo>
                <a:lnTo>
                  <a:pt x="91363" y="3564"/>
                </a:lnTo>
                <a:lnTo>
                  <a:pt x="96151" y="2375"/>
                </a:lnTo>
                <a:lnTo>
                  <a:pt x="101248" y="1582"/>
                </a:lnTo>
                <a:lnTo>
                  <a:pt x="106551" y="1054"/>
                </a:lnTo>
                <a:lnTo>
                  <a:pt x="111992" y="701"/>
                </a:lnTo>
                <a:lnTo>
                  <a:pt x="122164" y="310"/>
                </a:lnTo>
                <a:lnTo>
                  <a:pt x="133246" y="89"/>
                </a:lnTo>
                <a:lnTo>
                  <a:pt x="161672" y="0"/>
                </a:lnTo>
                <a:lnTo>
                  <a:pt x="165884" y="951"/>
                </a:lnTo>
                <a:lnTo>
                  <a:pt x="176362" y="5889"/>
                </a:lnTo>
                <a:lnTo>
                  <a:pt x="182523" y="7378"/>
                </a:lnTo>
                <a:lnTo>
                  <a:pt x="184547" y="8727"/>
                </a:lnTo>
                <a:lnTo>
                  <a:pt x="185896" y="10579"/>
                </a:lnTo>
                <a:lnTo>
                  <a:pt x="187396" y="15178"/>
                </a:lnTo>
                <a:lnTo>
                  <a:pt x="188062" y="20396"/>
                </a:lnTo>
                <a:lnTo>
                  <a:pt x="190898" y="28431"/>
                </a:lnTo>
                <a:lnTo>
                  <a:pt x="195929" y="40009"/>
                </a:lnTo>
                <a:lnTo>
                  <a:pt x="194077" y="46672"/>
                </a:lnTo>
                <a:lnTo>
                  <a:pt x="191032" y="55031"/>
                </a:lnTo>
                <a:lnTo>
                  <a:pt x="189678" y="61921"/>
                </a:lnTo>
                <a:lnTo>
                  <a:pt x="188364" y="66045"/>
                </a:lnTo>
                <a:lnTo>
                  <a:pt x="186536" y="70699"/>
                </a:lnTo>
                <a:lnTo>
                  <a:pt x="184365" y="75706"/>
                </a:lnTo>
                <a:lnTo>
                  <a:pt x="181953" y="83811"/>
                </a:lnTo>
                <a:lnTo>
                  <a:pt x="181309" y="87305"/>
                </a:lnTo>
                <a:lnTo>
                  <a:pt x="178054" y="93728"/>
                </a:lnTo>
                <a:lnTo>
                  <a:pt x="175853" y="96774"/>
                </a:lnTo>
                <a:lnTo>
                  <a:pt x="171528" y="100710"/>
                </a:lnTo>
                <a:lnTo>
                  <a:pt x="165787" y="105239"/>
                </a:lnTo>
                <a:lnTo>
                  <a:pt x="159102" y="110163"/>
                </a:lnTo>
                <a:lnTo>
                  <a:pt x="153693" y="114398"/>
                </a:lnTo>
                <a:lnTo>
                  <a:pt x="145143" y="121644"/>
                </a:lnTo>
                <a:lnTo>
                  <a:pt x="142482" y="125863"/>
                </a:lnTo>
                <a:lnTo>
                  <a:pt x="140708" y="130580"/>
                </a:lnTo>
                <a:lnTo>
                  <a:pt x="139525" y="135630"/>
                </a:lnTo>
                <a:lnTo>
                  <a:pt x="135671" y="143780"/>
                </a:lnTo>
                <a:lnTo>
                  <a:pt x="130783" y="150578"/>
                </a:lnTo>
                <a:lnTo>
                  <a:pt x="125436" y="156774"/>
                </a:lnTo>
                <a:lnTo>
                  <a:pt x="123629" y="159760"/>
                </a:lnTo>
                <a:lnTo>
                  <a:pt x="121621" y="165618"/>
                </a:lnTo>
                <a:lnTo>
                  <a:pt x="115649" y="173936"/>
                </a:lnTo>
                <a:lnTo>
                  <a:pt x="105394" y="185697"/>
                </a:lnTo>
                <a:lnTo>
                  <a:pt x="101452" y="192385"/>
                </a:lnTo>
                <a:lnTo>
                  <a:pt x="96525" y="200755"/>
                </a:lnTo>
                <a:lnTo>
                  <a:pt x="91160" y="207650"/>
                </a:lnTo>
                <a:lnTo>
                  <a:pt x="88140" y="213890"/>
                </a:lnTo>
                <a:lnTo>
                  <a:pt x="86202" y="221105"/>
                </a:lnTo>
                <a:lnTo>
                  <a:pt x="85866" y="226906"/>
                </a:lnTo>
                <a:lnTo>
                  <a:pt x="84867" y="229375"/>
                </a:lnTo>
                <a:lnTo>
                  <a:pt x="78959" y="237640"/>
                </a:lnTo>
                <a:lnTo>
                  <a:pt x="71499" y="245603"/>
                </a:lnTo>
                <a:lnTo>
                  <a:pt x="60122" y="257057"/>
                </a:lnTo>
                <a:lnTo>
                  <a:pt x="60018" y="264543"/>
                </a:lnTo>
                <a:lnTo>
                  <a:pt x="67389" y="273020"/>
                </a:lnTo>
                <a:lnTo>
                  <a:pt x="68739" y="273452"/>
                </a:lnTo>
                <a:lnTo>
                  <a:pt x="75189" y="274061"/>
                </a:lnTo>
                <a:lnTo>
                  <a:pt x="84150" y="274283"/>
                </a:lnTo>
                <a:lnTo>
                  <a:pt x="135570" y="274316"/>
                </a:lnTo>
                <a:lnTo>
                  <a:pt x="140863" y="273364"/>
                </a:lnTo>
                <a:lnTo>
                  <a:pt x="146296" y="271777"/>
                </a:lnTo>
                <a:lnTo>
                  <a:pt x="151823" y="269766"/>
                </a:lnTo>
                <a:lnTo>
                  <a:pt x="157413" y="268425"/>
                </a:lnTo>
                <a:lnTo>
                  <a:pt x="163044" y="267532"/>
                </a:lnTo>
                <a:lnTo>
                  <a:pt x="168704" y="266936"/>
                </a:lnTo>
                <a:lnTo>
                  <a:pt x="177532" y="263734"/>
                </a:lnTo>
                <a:lnTo>
                  <a:pt x="181220" y="261546"/>
                </a:lnTo>
                <a:lnTo>
                  <a:pt x="186536" y="260088"/>
                </a:lnTo>
                <a:lnTo>
                  <a:pt x="192937" y="259116"/>
                </a:lnTo>
                <a:lnTo>
                  <a:pt x="200062" y="258468"/>
                </a:lnTo>
                <a:lnTo>
                  <a:pt x="205765" y="258036"/>
                </a:lnTo>
                <a:lnTo>
                  <a:pt x="214641" y="257555"/>
                </a:lnTo>
                <a:lnTo>
                  <a:pt x="224301" y="257342"/>
                </a:lnTo>
                <a:lnTo>
                  <a:pt x="282892" y="2571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048"/>
          <p:cNvSpPr/>
          <p:nvPr/>
        </p:nvSpPr>
        <p:spPr>
          <a:xfrm>
            <a:off x="2960369" y="3394710"/>
            <a:ext cx="308611" cy="42863"/>
          </a:xfrm>
          <a:custGeom>
            <a:avLst/>
            <a:gdLst/>
            <a:ahLst/>
            <a:cxnLst/>
            <a:rect l="0" t="0" r="0" b="0"/>
            <a:pathLst>
              <a:path w="308611" h="42863">
                <a:moveTo>
                  <a:pt x="0" y="42862"/>
                </a:moveTo>
                <a:lnTo>
                  <a:pt x="0" y="34643"/>
                </a:lnTo>
                <a:lnTo>
                  <a:pt x="9326" y="34336"/>
                </a:lnTo>
                <a:lnTo>
                  <a:pt x="49093" y="34290"/>
                </a:lnTo>
                <a:lnTo>
                  <a:pt x="56541" y="33338"/>
                </a:lnTo>
                <a:lnTo>
                  <a:pt x="65317" y="31750"/>
                </a:lnTo>
                <a:lnTo>
                  <a:pt x="74977" y="29739"/>
                </a:lnTo>
                <a:lnTo>
                  <a:pt x="83323" y="28398"/>
                </a:lnTo>
                <a:lnTo>
                  <a:pt x="90791" y="27505"/>
                </a:lnTo>
                <a:lnTo>
                  <a:pt x="97675" y="26909"/>
                </a:lnTo>
                <a:lnTo>
                  <a:pt x="104169" y="25559"/>
                </a:lnTo>
                <a:lnTo>
                  <a:pt x="110404" y="23707"/>
                </a:lnTo>
                <a:lnTo>
                  <a:pt x="116465" y="21519"/>
                </a:lnTo>
                <a:lnTo>
                  <a:pt x="123364" y="20061"/>
                </a:lnTo>
                <a:lnTo>
                  <a:pt x="130820" y="19089"/>
                </a:lnTo>
                <a:lnTo>
                  <a:pt x="138649" y="18441"/>
                </a:lnTo>
                <a:lnTo>
                  <a:pt x="144820" y="17056"/>
                </a:lnTo>
                <a:lnTo>
                  <a:pt x="149887" y="15181"/>
                </a:lnTo>
                <a:lnTo>
                  <a:pt x="154217" y="12978"/>
                </a:lnTo>
                <a:lnTo>
                  <a:pt x="159962" y="11509"/>
                </a:lnTo>
                <a:lnTo>
                  <a:pt x="166649" y="10530"/>
                </a:lnTo>
                <a:lnTo>
                  <a:pt x="173965" y="9877"/>
                </a:lnTo>
                <a:lnTo>
                  <a:pt x="180747" y="9443"/>
                </a:lnTo>
                <a:lnTo>
                  <a:pt x="193362" y="8959"/>
                </a:lnTo>
                <a:lnTo>
                  <a:pt x="199393" y="7878"/>
                </a:lnTo>
                <a:lnTo>
                  <a:pt x="205319" y="6204"/>
                </a:lnTo>
                <a:lnTo>
                  <a:pt x="211175" y="4136"/>
                </a:lnTo>
                <a:lnTo>
                  <a:pt x="216983" y="2757"/>
                </a:lnTo>
                <a:lnTo>
                  <a:pt x="222761" y="1838"/>
                </a:lnTo>
                <a:lnTo>
                  <a:pt x="228517" y="1225"/>
                </a:lnTo>
                <a:lnTo>
                  <a:pt x="234260" y="817"/>
                </a:lnTo>
                <a:lnTo>
                  <a:pt x="239993" y="544"/>
                </a:lnTo>
                <a:lnTo>
                  <a:pt x="254625" y="161"/>
                </a:lnTo>
                <a:lnTo>
                  <a:pt x="293926" y="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049"/>
          <p:cNvSpPr/>
          <p:nvPr/>
        </p:nvSpPr>
        <p:spPr>
          <a:xfrm>
            <a:off x="3088957" y="3317557"/>
            <a:ext cx="94298" cy="205741"/>
          </a:xfrm>
          <a:custGeom>
            <a:avLst/>
            <a:gdLst/>
            <a:ahLst/>
            <a:cxnLst/>
            <a:rect l="0" t="0" r="0" b="0"/>
            <a:pathLst>
              <a:path w="94298" h="20574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1" y="15347"/>
                </a:lnTo>
                <a:lnTo>
                  <a:pt x="10583" y="17851"/>
                </a:lnTo>
                <a:lnTo>
                  <a:pt x="12770" y="20473"/>
                </a:lnTo>
                <a:lnTo>
                  <a:pt x="15181" y="23174"/>
                </a:lnTo>
                <a:lnTo>
                  <a:pt x="20400" y="28715"/>
                </a:lnTo>
                <a:lnTo>
                  <a:pt x="28693" y="37189"/>
                </a:lnTo>
                <a:lnTo>
                  <a:pt x="31511" y="40985"/>
                </a:lnTo>
                <a:lnTo>
                  <a:pt x="34342" y="45421"/>
                </a:lnTo>
                <a:lnTo>
                  <a:pt x="37182" y="50283"/>
                </a:lnTo>
                <a:lnTo>
                  <a:pt x="40028" y="54477"/>
                </a:lnTo>
                <a:lnTo>
                  <a:pt x="42878" y="58226"/>
                </a:lnTo>
                <a:lnTo>
                  <a:pt x="45730" y="61677"/>
                </a:lnTo>
                <a:lnTo>
                  <a:pt x="48585" y="65883"/>
                </a:lnTo>
                <a:lnTo>
                  <a:pt x="51440" y="70592"/>
                </a:lnTo>
                <a:lnTo>
                  <a:pt x="54296" y="75637"/>
                </a:lnTo>
                <a:lnTo>
                  <a:pt x="57152" y="79952"/>
                </a:lnTo>
                <a:lnTo>
                  <a:pt x="60009" y="83781"/>
                </a:lnTo>
                <a:lnTo>
                  <a:pt x="62866" y="87287"/>
                </a:lnTo>
                <a:lnTo>
                  <a:pt x="63818" y="91529"/>
                </a:lnTo>
                <a:lnTo>
                  <a:pt x="63500" y="96262"/>
                </a:lnTo>
                <a:lnTo>
                  <a:pt x="62336" y="101322"/>
                </a:lnTo>
                <a:lnTo>
                  <a:pt x="62512" y="105648"/>
                </a:lnTo>
                <a:lnTo>
                  <a:pt x="63582" y="109484"/>
                </a:lnTo>
                <a:lnTo>
                  <a:pt x="65248" y="112995"/>
                </a:lnTo>
                <a:lnTo>
                  <a:pt x="66359" y="117240"/>
                </a:lnTo>
                <a:lnTo>
                  <a:pt x="67099" y="121975"/>
                </a:lnTo>
                <a:lnTo>
                  <a:pt x="67593" y="127037"/>
                </a:lnTo>
                <a:lnTo>
                  <a:pt x="68874" y="132316"/>
                </a:lnTo>
                <a:lnTo>
                  <a:pt x="70681" y="137741"/>
                </a:lnTo>
                <a:lnTo>
                  <a:pt x="72838" y="143262"/>
                </a:lnTo>
                <a:lnTo>
                  <a:pt x="75229" y="147896"/>
                </a:lnTo>
                <a:lnTo>
                  <a:pt x="77775" y="151937"/>
                </a:lnTo>
                <a:lnTo>
                  <a:pt x="80425" y="155584"/>
                </a:lnTo>
                <a:lnTo>
                  <a:pt x="82192" y="158968"/>
                </a:lnTo>
                <a:lnTo>
                  <a:pt x="84154" y="165268"/>
                </a:lnTo>
                <a:lnTo>
                  <a:pt x="85631" y="168281"/>
                </a:lnTo>
                <a:lnTo>
                  <a:pt x="87567" y="171242"/>
                </a:lnTo>
                <a:lnTo>
                  <a:pt x="89810" y="174169"/>
                </a:lnTo>
                <a:lnTo>
                  <a:pt x="92303" y="179961"/>
                </a:lnTo>
                <a:lnTo>
                  <a:pt x="93411" y="185710"/>
                </a:lnTo>
                <a:lnTo>
                  <a:pt x="93904" y="191441"/>
                </a:lnTo>
                <a:lnTo>
                  <a:pt x="94122" y="197162"/>
                </a:lnTo>
                <a:lnTo>
                  <a:pt x="94297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050"/>
          <p:cNvSpPr/>
          <p:nvPr/>
        </p:nvSpPr>
        <p:spPr>
          <a:xfrm>
            <a:off x="3397567" y="3257553"/>
            <a:ext cx="213986" cy="325708"/>
          </a:xfrm>
          <a:custGeom>
            <a:avLst/>
            <a:gdLst/>
            <a:ahLst/>
            <a:cxnLst/>
            <a:rect l="0" t="0" r="0" b="0"/>
            <a:pathLst>
              <a:path w="213986" h="325708">
                <a:moveTo>
                  <a:pt x="0" y="34287"/>
                </a:moveTo>
                <a:lnTo>
                  <a:pt x="0" y="29736"/>
                </a:lnTo>
                <a:lnTo>
                  <a:pt x="953" y="28395"/>
                </a:lnTo>
                <a:lnTo>
                  <a:pt x="2540" y="27501"/>
                </a:lnTo>
                <a:lnTo>
                  <a:pt x="7381" y="26067"/>
                </a:lnTo>
                <a:lnTo>
                  <a:pt x="12770" y="25819"/>
                </a:lnTo>
                <a:lnTo>
                  <a:pt x="15181" y="24831"/>
                </a:lnTo>
                <a:lnTo>
                  <a:pt x="24077" y="18891"/>
                </a:lnTo>
                <a:lnTo>
                  <a:pt x="28434" y="16403"/>
                </a:lnTo>
                <a:lnTo>
                  <a:pt x="33244" y="13792"/>
                </a:lnTo>
                <a:lnTo>
                  <a:pt x="37402" y="12051"/>
                </a:lnTo>
                <a:lnTo>
                  <a:pt x="41127" y="10890"/>
                </a:lnTo>
                <a:lnTo>
                  <a:pt x="44563" y="10116"/>
                </a:lnTo>
                <a:lnTo>
                  <a:pt x="50921" y="6717"/>
                </a:lnTo>
                <a:lnTo>
                  <a:pt x="53950" y="4477"/>
                </a:lnTo>
                <a:lnTo>
                  <a:pt x="57874" y="2984"/>
                </a:lnTo>
                <a:lnTo>
                  <a:pt x="62395" y="1988"/>
                </a:lnTo>
                <a:lnTo>
                  <a:pt x="67314" y="1324"/>
                </a:lnTo>
                <a:lnTo>
                  <a:pt x="72499" y="882"/>
                </a:lnTo>
                <a:lnTo>
                  <a:pt x="77860" y="586"/>
                </a:lnTo>
                <a:lnTo>
                  <a:pt x="88897" y="258"/>
                </a:lnTo>
                <a:lnTo>
                  <a:pt x="126066" y="12"/>
                </a:lnTo>
                <a:lnTo>
                  <a:pt x="139520" y="0"/>
                </a:lnTo>
                <a:lnTo>
                  <a:pt x="142543" y="951"/>
                </a:lnTo>
                <a:lnTo>
                  <a:pt x="148442" y="4548"/>
                </a:lnTo>
                <a:lnTo>
                  <a:pt x="154240" y="9322"/>
                </a:lnTo>
                <a:lnTo>
                  <a:pt x="157119" y="11929"/>
                </a:lnTo>
                <a:lnTo>
                  <a:pt x="159039" y="14619"/>
                </a:lnTo>
                <a:lnTo>
                  <a:pt x="161171" y="20148"/>
                </a:lnTo>
                <a:lnTo>
                  <a:pt x="162119" y="28320"/>
                </a:lnTo>
                <a:lnTo>
                  <a:pt x="162372" y="33167"/>
                </a:lnTo>
                <a:lnTo>
                  <a:pt x="161588" y="38302"/>
                </a:lnTo>
                <a:lnTo>
                  <a:pt x="160113" y="43631"/>
                </a:lnTo>
                <a:lnTo>
                  <a:pt x="158177" y="49089"/>
                </a:lnTo>
                <a:lnTo>
                  <a:pt x="154982" y="54632"/>
                </a:lnTo>
                <a:lnTo>
                  <a:pt x="150946" y="60233"/>
                </a:lnTo>
                <a:lnTo>
                  <a:pt x="146351" y="65872"/>
                </a:lnTo>
                <a:lnTo>
                  <a:pt x="141382" y="71536"/>
                </a:lnTo>
                <a:lnTo>
                  <a:pt x="136165" y="77217"/>
                </a:lnTo>
                <a:lnTo>
                  <a:pt x="125288" y="88609"/>
                </a:lnTo>
                <a:lnTo>
                  <a:pt x="97097" y="117158"/>
                </a:lnTo>
                <a:lnTo>
                  <a:pt x="91401" y="121919"/>
                </a:lnTo>
                <a:lnTo>
                  <a:pt x="85699" y="126046"/>
                </a:lnTo>
                <a:lnTo>
                  <a:pt x="79992" y="129749"/>
                </a:lnTo>
                <a:lnTo>
                  <a:pt x="75236" y="133171"/>
                </a:lnTo>
                <a:lnTo>
                  <a:pt x="71112" y="136404"/>
                </a:lnTo>
                <a:lnTo>
                  <a:pt x="67411" y="139513"/>
                </a:lnTo>
                <a:lnTo>
                  <a:pt x="60758" y="145506"/>
                </a:lnTo>
                <a:lnTo>
                  <a:pt x="57650" y="148438"/>
                </a:lnTo>
                <a:lnTo>
                  <a:pt x="54626" y="150393"/>
                </a:lnTo>
                <a:lnTo>
                  <a:pt x="48726" y="152564"/>
                </a:lnTo>
                <a:lnTo>
                  <a:pt x="46771" y="154096"/>
                </a:lnTo>
                <a:lnTo>
                  <a:pt x="45468" y="156070"/>
                </a:lnTo>
                <a:lnTo>
                  <a:pt x="43377" y="161530"/>
                </a:lnTo>
                <a:lnTo>
                  <a:pt x="44158" y="161978"/>
                </a:lnTo>
                <a:lnTo>
                  <a:pt x="47566" y="162476"/>
                </a:lnTo>
                <a:lnTo>
                  <a:pt x="49808" y="161656"/>
                </a:lnTo>
                <a:lnTo>
                  <a:pt x="54839" y="158205"/>
                </a:lnTo>
                <a:lnTo>
                  <a:pt x="58476" y="155458"/>
                </a:lnTo>
                <a:lnTo>
                  <a:pt x="64407" y="154816"/>
                </a:lnTo>
                <a:lnTo>
                  <a:pt x="68655" y="154644"/>
                </a:lnTo>
                <a:lnTo>
                  <a:pt x="73393" y="153578"/>
                </a:lnTo>
                <a:lnTo>
                  <a:pt x="78456" y="151914"/>
                </a:lnTo>
                <a:lnTo>
                  <a:pt x="83737" y="149852"/>
                </a:lnTo>
                <a:lnTo>
                  <a:pt x="89162" y="148478"/>
                </a:lnTo>
                <a:lnTo>
                  <a:pt x="94684" y="147562"/>
                </a:lnTo>
                <a:lnTo>
                  <a:pt x="100270" y="146951"/>
                </a:lnTo>
                <a:lnTo>
                  <a:pt x="105899" y="146544"/>
                </a:lnTo>
                <a:lnTo>
                  <a:pt x="111557" y="146272"/>
                </a:lnTo>
                <a:lnTo>
                  <a:pt x="122923" y="145971"/>
                </a:lnTo>
                <a:lnTo>
                  <a:pt x="175975" y="145738"/>
                </a:lnTo>
                <a:lnTo>
                  <a:pt x="181134" y="146688"/>
                </a:lnTo>
                <a:lnTo>
                  <a:pt x="185526" y="148273"/>
                </a:lnTo>
                <a:lnTo>
                  <a:pt x="203969" y="157662"/>
                </a:lnTo>
                <a:lnTo>
                  <a:pt x="206464" y="160351"/>
                </a:lnTo>
                <a:lnTo>
                  <a:pt x="207176" y="163097"/>
                </a:lnTo>
                <a:lnTo>
                  <a:pt x="206697" y="165881"/>
                </a:lnTo>
                <a:lnTo>
                  <a:pt x="207331" y="168689"/>
                </a:lnTo>
                <a:lnTo>
                  <a:pt x="211820" y="178143"/>
                </a:lnTo>
                <a:lnTo>
                  <a:pt x="213205" y="187440"/>
                </a:lnTo>
                <a:lnTo>
                  <a:pt x="213820" y="195383"/>
                </a:lnTo>
                <a:lnTo>
                  <a:pt x="213985" y="198834"/>
                </a:lnTo>
                <a:lnTo>
                  <a:pt x="211627" y="207749"/>
                </a:lnTo>
                <a:lnTo>
                  <a:pt x="209665" y="212793"/>
                </a:lnTo>
                <a:lnTo>
                  <a:pt x="207404" y="218061"/>
                </a:lnTo>
                <a:lnTo>
                  <a:pt x="202352" y="228994"/>
                </a:lnTo>
                <a:lnTo>
                  <a:pt x="185691" y="262922"/>
                </a:lnTo>
                <a:lnTo>
                  <a:pt x="177152" y="280042"/>
                </a:lnTo>
                <a:lnTo>
                  <a:pt x="173346" y="284801"/>
                </a:lnTo>
                <a:lnTo>
                  <a:pt x="168904" y="288926"/>
                </a:lnTo>
                <a:lnTo>
                  <a:pt x="164038" y="292629"/>
                </a:lnTo>
                <a:lnTo>
                  <a:pt x="158888" y="296050"/>
                </a:lnTo>
                <a:lnTo>
                  <a:pt x="153551" y="299283"/>
                </a:lnTo>
                <a:lnTo>
                  <a:pt x="148087" y="302391"/>
                </a:lnTo>
                <a:lnTo>
                  <a:pt x="143492" y="305415"/>
                </a:lnTo>
                <a:lnTo>
                  <a:pt x="139476" y="308384"/>
                </a:lnTo>
                <a:lnTo>
                  <a:pt x="135847" y="311316"/>
                </a:lnTo>
                <a:lnTo>
                  <a:pt x="129274" y="317113"/>
                </a:lnTo>
                <a:lnTo>
                  <a:pt x="126188" y="319993"/>
                </a:lnTo>
                <a:lnTo>
                  <a:pt x="123178" y="321913"/>
                </a:lnTo>
                <a:lnTo>
                  <a:pt x="117293" y="324045"/>
                </a:lnTo>
                <a:lnTo>
                  <a:pt x="113438" y="324614"/>
                </a:lnTo>
                <a:lnTo>
                  <a:pt x="108963" y="324993"/>
                </a:lnTo>
                <a:lnTo>
                  <a:pt x="99863" y="325415"/>
                </a:lnTo>
                <a:lnTo>
                  <a:pt x="92643" y="325602"/>
                </a:lnTo>
                <a:lnTo>
                  <a:pt x="83224" y="325707"/>
                </a:lnTo>
                <a:lnTo>
                  <a:pt x="79295" y="324769"/>
                </a:lnTo>
                <a:lnTo>
                  <a:pt x="74771" y="323192"/>
                </a:lnTo>
                <a:lnTo>
                  <a:pt x="60008" y="3171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051"/>
          <p:cNvSpPr/>
          <p:nvPr/>
        </p:nvSpPr>
        <p:spPr>
          <a:xfrm>
            <a:off x="3629025" y="3295740"/>
            <a:ext cx="282038" cy="236087"/>
          </a:xfrm>
          <a:custGeom>
            <a:avLst/>
            <a:gdLst/>
            <a:ahLst/>
            <a:cxnLst/>
            <a:rect l="0" t="0" r="0" b="0"/>
            <a:pathLst>
              <a:path w="282038" h="236087">
                <a:moveTo>
                  <a:pt x="77152" y="13245"/>
                </a:moveTo>
                <a:lnTo>
                  <a:pt x="72602" y="13245"/>
                </a:lnTo>
                <a:lnTo>
                  <a:pt x="71260" y="14197"/>
                </a:lnTo>
                <a:lnTo>
                  <a:pt x="70367" y="15785"/>
                </a:lnTo>
                <a:lnTo>
                  <a:pt x="67863" y="22927"/>
                </a:lnTo>
                <a:lnTo>
                  <a:pt x="64133" y="30566"/>
                </a:lnTo>
                <a:lnTo>
                  <a:pt x="61841" y="37770"/>
                </a:lnTo>
                <a:lnTo>
                  <a:pt x="61230" y="41025"/>
                </a:lnTo>
                <a:lnTo>
                  <a:pt x="58010" y="47181"/>
                </a:lnTo>
                <a:lnTo>
                  <a:pt x="55819" y="50157"/>
                </a:lnTo>
                <a:lnTo>
                  <a:pt x="54357" y="54045"/>
                </a:lnTo>
                <a:lnTo>
                  <a:pt x="53383" y="58542"/>
                </a:lnTo>
                <a:lnTo>
                  <a:pt x="52733" y="63446"/>
                </a:lnTo>
                <a:lnTo>
                  <a:pt x="51348" y="68619"/>
                </a:lnTo>
                <a:lnTo>
                  <a:pt x="49472" y="73974"/>
                </a:lnTo>
                <a:lnTo>
                  <a:pt x="47269" y="79448"/>
                </a:lnTo>
                <a:lnTo>
                  <a:pt x="45800" y="85003"/>
                </a:lnTo>
                <a:lnTo>
                  <a:pt x="44820" y="90611"/>
                </a:lnTo>
                <a:lnTo>
                  <a:pt x="44167" y="96255"/>
                </a:lnTo>
                <a:lnTo>
                  <a:pt x="43732" y="100970"/>
                </a:lnTo>
                <a:lnTo>
                  <a:pt x="43442" y="105065"/>
                </a:lnTo>
                <a:lnTo>
                  <a:pt x="43249" y="108749"/>
                </a:lnTo>
                <a:lnTo>
                  <a:pt x="40263" y="113109"/>
                </a:lnTo>
                <a:lnTo>
                  <a:pt x="35414" y="117921"/>
                </a:lnTo>
                <a:lnTo>
                  <a:pt x="29324" y="123034"/>
                </a:lnTo>
                <a:lnTo>
                  <a:pt x="25264" y="128347"/>
                </a:lnTo>
                <a:lnTo>
                  <a:pt x="22558" y="133795"/>
                </a:lnTo>
                <a:lnTo>
                  <a:pt x="20753" y="139331"/>
                </a:lnTo>
                <a:lnTo>
                  <a:pt x="19550" y="144927"/>
                </a:lnTo>
                <a:lnTo>
                  <a:pt x="18749" y="150563"/>
                </a:lnTo>
                <a:lnTo>
                  <a:pt x="18214" y="156226"/>
                </a:lnTo>
                <a:lnTo>
                  <a:pt x="17858" y="161905"/>
                </a:lnTo>
                <a:lnTo>
                  <a:pt x="17462" y="173296"/>
                </a:lnTo>
                <a:lnTo>
                  <a:pt x="18308" y="178048"/>
                </a:lnTo>
                <a:lnTo>
                  <a:pt x="19825" y="182169"/>
                </a:lnTo>
                <a:lnTo>
                  <a:pt x="24051" y="189287"/>
                </a:lnTo>
                <a:lnTo>
                  <a:pt x="29104" y="195625"/>
                </a:lnTo>
                <a:lnTo>
                  <a:pt x="34525" y="201618"/>
                </a:lnTo>
                <a:lnTo>
                  <a:pt x="40109" y="207456"/>
                </a:lnTo>
                <a:lnTo>
                  <a:pt x="45766" y="213226"/>
                </a:lnTo>
                <a:lnTo>
                  <a:pt x="53995" y="218965"/>
                </a:lnTo>
                <a:lnTo>
                  <a:pt x="58857" y="221829"/>
                </a:lnTo>
                <a:lnTo>
                  <a:pt x="66799" y="227551"/>
                </a:lnTo>
                <a:lnTo>
                  <a:pt x="70249" y="230411"/>
                </a:lnTo>
                <a:lnTo>
                  <a:pt x="74455" y="232317"/>
                </a:lnTo>
                <a:lnTo>
                  <a:pt x="79164" y="233588"/>
                </a:lnTo>
                <a:lnTo>
                  <a:pt x="84209" y="234435"/>
                </a:lnTo>
                <a:lnTo>
                  <a:pt x="89477" y="235000"/>
                </a:lnTo>
                <a:lnTo>
                  <a:pt x="94893" y="235377"/>
                </a:lnTo>
                <a:lnTo>
                  <a:pt x="100409" y="235628"/>
                </a:lnTo>
                <a:lnTo>
                  <a:pt x="111619" y="235906"/>
                </a:lnTo>
                <a:lnTo>
                  <a:pt x="134337" y="236086"/>
                </a:lnTo>
                <a:lnTo>
                  <a:pt x="140040" y="235148"/>
                </a:lnTo>
                <a:lnTo>
                  <a:pt x="145748" y="233570"/>
                </a:lnTo>
                <a:lnTo>
                  <a:pt x="151458" y="231566"/>
                </a:lnTo>
                <a:lnTo>
                  <a:pt x="157169" y="229277"/>
                </a:lnTo>
                <a:lnTo>
                  <a:pt x="162882" y="226799"/>
                </a:lnTo>
                <a:lnTo>
                  <a:pt x="168595" y="224194"/>
                </a:lnTo>
                <a:lnTo>
                  <a:pt x="175262" y="221505"/>
                </a:lnTo>
                <a:lnTo>
                  <a:pt x="190289" y="215977"/>
                </a:lnTo>
                <a:lnTo>
                  <a:pt x="196391" y="213170"/>
                </a:lnTo>
                <a:lnTo>
                  <a:pt x="201412" y="210345"/>
                </a:lnTo>
                <a:lnTo>
                  <a:pt x="205712" y="207510"/>
                </a:lnTo>
                <a:lnTo>
                  <a:pt x="210484" y="204668"/>
                </a:lnTo>
                <a:lnTo>
                  <a:pt x="215570" y="201820"/>
                </a:lnTo>
                <a:lnTo>
                  <a:pt x="220866" y="198969"/>
                </a:lnTo>
                <a:lnTo>
                  <a:pt x="225349" y="195163"/>
                </a:lnTo>
                <a:lnTo>
                  <a:pt x="229290" y="190721"/>
                </a:lnTo>
                <a:lnTo>
                  <a:pt x="232870" y="185855"/>
                </a:lnTo>
                <a:lnTo>
                  <a:pt x="236209" y="181658"/>
                </a:lnTo>
                <a:lnTo>
                  <a:pt x="242459" y="174455"/>
                </a:lnTo>
                <a:lnTo>
                  <a:pt x="245459" y="170248"/>
                </a:lnTo>
                <a:lnTo>
                  <a:pt x="248411" y="165539"/>
                </a:lnTo>
                <a:lnTo>
                  <a:pt x="251333" y="160494"/>
                </a:lnTo>
                <a:lnTo>
                  <a:pt x="254232" y="156178"/>
                </a:lnTo>
                <a:lnTo>
                  <a:pt x="259994" y="148843"/>
                </a:lnTo>
                <a:lnTo>
                  <a:pt x="263817" y="144601"/>
                </a:lnTo>
                <a:lnTo>
                  <a:pt x="273144" y="134808"/>
                </a:lnTo>
                <a:lnTo>
                  <a:pt x="276393" y="130482"/>
                </a:lnTo>
                <a:lnTo>
                  <a:pt x="280004" y="123135"/>
                </a:lnTo>
                <a:lnTo>
                  <a:pt x="280966" y="118890"/>
                </a:lnTo>
                <a:lnTo>
                  <a:pt x="281609" y="114155"/>
                </a:lnTo>
                <a:lnTo>
                  <a:pt x="282037" y="109093"/>
                </a:lnTo>
                <a:lnTo>
                  <a:pt x="281369" y="104766"/>
                </a:lnTo>
                <a:lnTo>
                  <a:pt x="278088" y="97418"/>
                </a:lnTo>
                <a:lnTo>
                  <a:pt x="276831" y="93173"/>
                </a:lnTo>
                <a:lnTo>
                  <a:pt x="275994" y="88437"/>
                </a:lnTo>
                <a:lnTo>
                  <a:pt x="275436" y="83376"/>
                </a:lnTo>
                <a:lnTo>
                  <a:pt x="275064" y="78096"/>
                </a:lnTo>
                <a:lnTo>
                  <a:pt x="274816" y="72672"/>
                </a:lnTo>
                <a:lnTo>
                  <a:pt x="274650" y="67150"/>
                </a:lnTo>
                <a:lnTo>
                  <a:pt x="273587" y="62517"/>
                </a:lnTo>
                <a:lnTo>
                  <a:pt x="271927" y="58475"/>
                </a:lnTo>
                <a:lnTo>
                  <a:pt x="269867" y="54828"/>
                </a:lnTo>
                <a:lnTo>
                  <a:pt x="265038" y="45696"/>
                </a:lnTo>
                <a:lnTo>
                  <a:pt x="262417" y="40594"/>
                </a:lnTo>
                <a:lnTo>
                  <a:pt x="259717" y="36240"/>
                </a:lnTo>
                <a:lnTo>
                  <a:pt x="256965" y="32385"/>
                </a:lnTo>
                <a:lnTo>
                  <a:pt x="254177" y="28862"/>
                </a:lnTo>
                <a:lnTo>
                  <a:pt x="246000" y="22408"/>
                </a:lnTo>
                <a:lnTo>
                  <a:pt x="241152" y="19354"/>
                </a:lnTo>
                <a:lnTo>
                  <a:pt x="236015" y="17317"/>
                </a:lnTo>
                <a:lnTo>
                  <a:pt x="230686" y="15960"/>
                </a:lnTo>
                <a:lnTo>
                  <a:pt x="225228" y="15055"/>
                </a:lnTo>
                <a:lnTo>
                  <a:pt x="219685" y="13499"/>
                </a:lnTo>
                <a:lnTo>
                  <a:pt x="214083" y="11509"/>
                </a:lnTo>
                <a:lnTo>
                  <a:pt x="208445" y="9230"/>
                </a:lnTo>
                <a:lnTo>
                  <a:pt x="201828" y="7711"/>
                </a:lnTo>
                <a:lnTo>
                  <a:pt x="194559" y="6698"/>
                </a:lnTo>
                <a:lnTo>
                  <a:pt x="186856" y="6023"/>
                </a:lnTo>
                <a:lnTo>
                  <a:pt x="179815" y="4620"/>
                </a:lnTo>
                <a:lnTo>
                  <a:pt x="173217" y="2733"/>
                </a:lnTo>
                <a:lnTo>
                  <a:pt x="166913" y="521"/>
                </a:lnTo>
                <a:lnTo>
                  <a:pt x="159853" y="0"/>
                </a:lnTo>
                <a:lnTo>
                  <a:pt x="152288" y="605"/>
                </a:lnTo>
                <a:lnTo>
                  <a:pt x="144388" y="1961"/>
                </a:lnTo>
                <a:lnTo>
                  <a:pt x="136263" y="2864"/>
                </a:lnTo>
                <a:lnTo>
                  <a:pt x="127989" y="3467"/>
                </a:lnTo>
                <a:lnTo>
                  <a:pt x="119616" y="3869"/>
                </a:lnTo>
                <a:lnTo>
                  <a:pt x="112129" y="5089"/>
                </a:lnTo>
                <a:lnTo>
                  <a:pt x="105232" y="6855"/>
                </a:lnTo>
                <a:lnTo>
                  <a:pt x="98730" y="8985"/>
                </a:lnTo>
                <a:lnTo>
                  <a:pt x="91537" y="10405"/>
                </a:lnTo>
                <a:lnTo>
                  <a:pt x="83885" y="11351"/>
                </a:lnTo>
                <a:lnTo>
                  <a:pt x="75925" y="11982"/>
                </a:lnTo>
                <a:lnTo>
                  <a:pt x="68714" y="13356"/>
                </a:lnTo>
                <a:lnTo>
                  <a:pt x="62002" y="15224"/>
                </a:lnTo>
                <a:lnTo>
                  <a:pt x="55622" y="17422"/>
                </a:lnTo>
                <a:lnTo>
                  <a:pt x="49464" y="18887"/>
                </a:lnTo>
                <a:lnTo>
                  <a:pt x="43453" y="19864"/>
                </a:lnTo>
                <a:lnTo>
                  <a:pt x="37541" y="20515"/>
                </a:lnTo>
                <a:lnTo>
                  <a:pt x="32647" y="21901"/>
                </a:lnTo>
                <a:lnTo>
                  <a:pt x="24669" y="25982"/>
                </a:lnTo>
                <a:lnTo>
                  <a:pt x="17949" y="30971"/>
                </a:lnTo>
                <a:lnTo>
                  <a:pt x="14823" y="33635"/>
                </a:lnTo>
                <a:lnTo>
                  <a:pt x="11787" y="35410"/>
                </a:lnTo>
                <a:lnTo>
                  <a:pt x="8811" y="36594"/>
                </a:lnTo>
                <a:lnTo>
                  <a:pt x="0" y="389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052"/>
          <p:cNvSpPr/>
          <p:nvPr/>
        </p:nvSpPr>
        <p:spPr>
          <a:xfrm>
            <a:off x="4152300" y="3377565"/>
            <a:ext cx="265396" cy="8573"/>
          </a:xfrm>
          <a:custGeom>
            <a:avLst/>
            <a:gdLst/>
            <a:ahLst/>
            <a:cxnLst/>
            <a:rect l="0" t="0" r="0" b="0"/>
            <a:pathLst>
              <a:path w="265396" h="8573">
                <a:moveTo>
                  <a:pt x="8220" y="8572"/>
                </a:moveTo>
                <a:lnTo>
                  <a:pt x="0" y="8572"/>
                </a:lnTo>
                <a:lnTo>
                  <a:pt x="74092" y="8572"/>
                </a:lnTo>
                <a:lnTo>
                  <a:pt x="80709" y="7619"/>
                </a:lnTo>
                <a:lnTo>
                  <a:pt x="87979" y="6032"/>
                </a:lnTo>
                <a:lnTo>
                  <a:pt x="95682" y="4022"/>
                </a:lnTo>
                <a:lnTo>
                  <a:pt x="102723" y="2680"/>
                </a:lnTo>
                <a:lnTo>
                  <a:pt x="109322" y="1787"/>
                </a:lnTo>
                <a:lnTo>
                  <a:pt x="115626" y="1191"/>
                </a:lnTo>
                <a:lnTo>
                  <a:pt x="122686" y="794"/>
                </a:lnTo>
                <a:lnTo>
                  <a:pt x="138151" y="352"/>
                </a:lnTo>
                <a:lnTo>
                  <a:pt x="207933" y="5"/>
                </a:lnTo>
                <a:lnTo>
                  <a:pt x="26539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053"/>
          <p:cNvSpPr/>
          <p:nvPr/>
        </p:nvSpPr>
        <p:spPr>
          <a:xfrm>
            <a:off x="4186237" y="3463290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89"/>
                </a:lnTo>
                <a:lnTo>
                  <a:pt x="9325" y="10955"/>
                </a:lnTo>
                <a:lnTo>
                  <a:pt x="11931" y="13018"/>
                </a:lnTo>
                <a:lnTo>
                  <a:pt x="14622" y="14394"/>
                </a:lnTo>
                <a:lnTo>
                  <a:pt x="17368" y="15311"/>
                </a:lnTo>
                <a:lnTo>
                  <a:pt x="20151" y="15922"/>
                </a:lnTo>
                <a:lnTo>
                  <a:pt x="23911" y="16330"/>
                </a:lnTo>
                <a:lnTo>
                  <a:pt x="28323" y="16601"/>
                </a:lnTo>
                <a:lnTo>
                  <a:pt x="38306" y="16903"/>
                </a:lnTo>
                <a:lnTo>
                  <a:pt x="84005" y="17130"/>
                </a:lnTo>
                <a:lnTo>
                  <a:pt x="214313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054"/>
          <p:cNvSpPr/>
          <p:nvPr/>
        </p:nvSpPr>
        <p:spPr>
          <a:xfrm>
            <a:off x="4726334" y="3334807"/>
            <a:ext cx="231429" cy="274216"/>
          </a:xfrm>
          <a:custGeom>
            <a:avLst/>
            <a:gdLst/>
            <a:ahLst/>
            <a:cxnLst/>
            <a:rect l="0" t="0" r="0" b="0"/>
            <a:pathLst>
              <a:path w="231429" h="274216">
                <a:moveTo>
                  <a:pt x="8543" y="8468"/>
                </a:moveTo>
                <a:lnTo>
                  <a:pt x="3993" y="8468"/>
                </a:lnTo>
                <a:lnTo>
                  <a:pt x="3604" y="7515"/>
                </a:lnTo>
                <a:lnTo>
                  <a:pt x="4298" y="5928"/>
                </a:lnTo>
                <a:lnTo>
                  <a:pt x="7705" y="1087"/>
                </a:lnTo>
                <a:lnTo>
                  <a:pt x="7031" y="690"/>
                </a:lnTo>
                <a:lnTo>
                  <a:pt x="1089" y="0"/>
                </a:lnTo>
                <a:lnTo>
                  <a:pt x="716" y="918"/>
                </a:lnTo>
                <a:lnTo>
                  <a:pt x="36" y="8632"/>
                </a:lnTo>
                <a:lnTo>
                  <a:pt x="0" y="12668"/>
                </a:lnTo>
                <a:lnTo>
                  <a:pt x="942" y="14125"/>
                </a:lnTo>
                <a:lnTo>
                  <a:pt x="2523" y="15097"/>
                </a:lnTo>
                <a:lnTo>
                  <a:pt x="4530" y="15745"/>
                </a:lnTo>
                <a:lnTo>
                  <a:pt x="9300" y="19004"/>
                </a:lnTo>
                <a:lnTo>
                  <a:pt x="11905" y="21207"/>
                </a:lnTo>
                <a:lnTo>
                  <a:pt x="13642" y="23628"/>
                </a:lnTo>
                <a:lnTo>
                  <a:pt x="17039" y="31586"/>
                </a:lnTo>
                <a:lnTo>
                  <a:pt x="23654" y="39977"/>
                </a:lnTo>
                <a:lnTo>
                  <a:pt x="28912" y="45649"/>
                </a:lnTo>
                <a:lnTo>
                  <a:pt x="34423" y="53885"/>
                </a:lnTo>
                <a:lnTo>
                  <a:pt x="37227" y="58749"/>
                </a:lnTo>
                <a:lnTo>
                  <a:pt x="41000" y="62943"/>
                </a:lnTo>
                <a:lnTo>
                  <a:pt x="45422" y="66692"/>
                </a:lnTo>
                <a:lnTo>
                  <a:pt x="50274" y="70144"/>
                </a:lnTo>
                <a:lnTo>
                  <a:pt x="54461" y="73398"/>
                </a:lnTo>
                <a:lnTo>
                  <a:pt x="61653" y="79553"/>
                </a:lnTo>
                <a:lnTo>
                  <a:pt x="66810" y="83480"/>
                </a:lnTo>
                <a:lnTo>
                  <a:pt x="80159" y="92924"/>
                </a:lnTo>
                <a:lnTo>
                  <a:pt x="85815" y="98109"/>
                </a:lnTo>
                <a:lnTo>
                  <a:pt x="90537" y="103471"/>
                </a:lnTo>
                <a:lnTo>
                  <a:pt x="94638" y="108951"/>
                </a:lnTo>
                <a:lnTo>
                  <a:pt x="99277" y="113556"/>
                </a:lnTo>
                <a:lnTo>
                  <a:pt x="104275" y="117579"/>
                </a:lnTo>
                <a:lnTo>
                  <a:pt x="109512" y="121214"/>
                </a:lnTo>
                <a:lnTo>
                  <a:pt x="114908" y="125542"/>
                </a:lnTo>
                <a:lnTo>
                  <a:pt x="120411" y="130332"/>
                </a:lnTo>
                <a:lnTo>
                  <a:pt x="125984" y="135430"/>
                </a:lnTo>
                <a:lnTo>
                  <a:pt x="130652" y="140735"/>
                </a:lnTo>
                <a:lnTo>
                  <a:pt x="134716" y="146176"/>
                </a:lnTo>
                <a:lnTo>
                  <a:pt x="138379" y="151708"/>
                </a:lnTo>
                <a:lnTo>
                  <a:pt x="141773" y="157301"/>
                </a:lnTo>
                <a:lnTo>
                  <a:pt x="144988" y="162935"/>
                </a:lnTo>
                <a:lnTo>
                  <a:pt x="148083" y="168596"/>
                </a:lnTo>
                <a:lnTo>
                  <a:pt x="152053" y="173322"/>
                </a:lnTo>
                <a:lnTo>
                  <a:pt x="156604" y="177426"/>
                </a:lnTo>
                <a:lnTo>
                  <a:pt x="161542" y="181114"/>
                </a:lnTo>
                <a:lnTo>
                  <a:pt x="165788" y="185478"/>
                </a:lnTo>
                <a:lnTo>
                  <a:pt x="169571" y="190292"/>
                </a:lnTo>
                <a:lnTo>
                  <a:pt x="173045" y="195406"/>
                </a:lnTo>
                <a:lnTo>
                  <a:pt x="179445" y="203629"/>
                </a:lnTo>
                <a:lnTo>
                  <a:pt x="185464" y="211411"/>
                </a:lnTo>
                <a:lnTo>
                  <a:pt x="188403" y="216153"/>
                </a:lnTo>
                <a:lnTo>
                  <a:pt x="191315" y="221220"/>
                </a:lnTo>
                <a:lnTo>
                  <a:pt x="197090" y="229389"/>
                </a:lnTo>
                <a:lnTo>
                  <a:pt x="202832" y="236195"/>
                </a:lnTo>
                <a:lnTo>
                  <a:pt x="208559" y="242395"/>
                </a:lnTo>
                <a:lnTo>
                  <a:pt x="217138" y="251240"/>
                </a:lnTo>
                <a:lnTo>
                  <a:pt x="225712" y="259894"/>
                </a:lnTo>
                <a:lnTo>
                  <a:pt x="227617" y="262762"/>
                </a:lnTo>
                <a:lnTo>
                  <a:pt x="230299" y="270398"/>
                </a:lnTo>
                <a:lnTo>
                  <a:pt x="231428" y="2742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055"/>
          <p:cNvSpPr/>
          <p:nvPr/>
        </p:nvSpPr>
        <p:spPr>
          <a:xfrm>
            <a:off x="4726304" y="3334702"/>
            <a:ext cx="231459" cy="231459"/>
          </a:xfrm>
          <a:custGeom>
            <a:avLst/>
            <a:gdLst/>
            <a:ahLst/>
            <a:cxnLst/>
            <a:rect l="0" t="0" r="0" b="0"/>
            <a:pathLst>
              <a:path w="231459" h="231459">
                <a:moveTo>
                  <a:pt x="231458" y="0"/>
                </a:moveTo>
                <a:lnTo>
                  <a:pt x="224077" y="0"/>
                </a:lnTo>
                <a:lnTo>
                  <a:pt x="217229" y="5892"/>
                </a:lnTo>
                <a:lnTo>
                  <a:pt x="213272" y="9683"/>
                </a:lnTo>
                <a:lnTo>
                  <a:pt x="157085" y="65802"/>
                </a:lnTo>
                <a:lnTo>
                  <a:pt x="152348" y="71490"/>
                </a:lnTo>
                <a:lnTo>
                  <a:pt x="148238" y="77188"/>
                </a:lnTo>
                <a:lnTo>
                  <a:pt x="144546" y="82891"/>
                </a:lnTo>
                <a:lnTo>
                  <a:pt x="139227" y="89551"/>
                </a:lnTo>
                <a:lnTo>
                  <a:pt x="132823" y="96848"/>
                </a:lnTo>
                <a:lnTo>
                  <a:pt x="119040" y="111624"/>
                </a:lnTo>
                <a:lnTo>
                  <a:pt x="106564" y="124541"/>
                </a:lnTo>
                <a:lnTo>
                  <a:pt x="100571" y="131605"/>
                </a:lnTo>
                <a:lnTo>
                  <a:pt x="94670" y="139172"/>
                </a:lnTo>
                <a:lnTo>
                  <a:pt x="88831" y="147073"/>
                </a:lnTo>
                <a:lnTo>
                  <a:pt x="83033" y="153294"/>
                </a:lnTo>
                <a:lnTo>
                  <a:pt x="77264" y="158394"/>
                </a:lnTo>
                <a:lnTo>
                  <a:pt x="71512" y="162746"/>
                </a:lnTo>
                <a:lnTo>
                  <a:pt x="65772" y="167552"/>
                </a:lnTo>
                <a:lnTo>
                  <a:pt x="60041" y="172662"/>
                </a:lnTo>
                <a:lnTo>
                  <a:pt x="48592" y="183418"/>
                </a:lnTo>
                <a:lnTo>
                  <a:pt x="17899" y="213591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056"/>
          <p:cNvSpPr/>
          <p:nvPr/>
        </p:nvSpPr>
        <p:spPr>
          <a:xfrm>
            <a:off x="5232082" y="3317557"/>
            <a:ext cx="102871" cy="265748"/>
          </a:xfrm>
          <a:custGeom>
            <a:avLst/>
            <a:gdLst/>
            <a:ahLst/>
            <a:cxnLst/>
            <a:rect l="0" t="0" r="0" b="0"/>
            <a:pathLst>
              <a:path w="102871" h="265748">
                <a:moveTo>
                  <a:pt x="0" y="0"/>
                </a:moveTo>
                <a:lnTo>
                  <a:pt x="0" y="37182"/>
                </a:lnTo>
                <a:lnTo>
                  <a:pt x="2540" y="45418"/>
                </a:lnTo>
                <a:lnTo>
                  <a:pt x="4551" y="50281"/>
                </a:lnTo>
                <a:lnTo>
                  <a:pt x="5892" y="55428"/>
                </a:lnTo>
                <a:lnTo>
                  <a:pt x="6785" y="60765"/>
                </a:lnTo>
                <a:lnTo>
                  <a:pt x="7381" y="66227"/>
                </a:lnTo>
                <a:lnTo>
                  <a:pt x="8731" y="70822"/>
                </a:lnTo>
                <a:lnTo>
                  <a:pt x="10583" y="74837"/>
                </a:lnTo>
                <a:lnTo>
                  <a:pt x="12770" y="78466"/>
                </a:lnTo>
                <a:lnTo>
                  <a:pt x="14229" y="82791"/>
                </a:lnTo>
                <a:lnTo>
                  <a:pt x="15201" y="87579"/>
                </a:lnTo>
                <a:lnTo>
                  <a:pt x="15849" y="92676"/>
                </a:lnTo>
                <a:lnTo>
                  <a:pt x="20091" y="97979"/>
                </a:lnTo>
                <a:lnTo>
                  <a:pt x="26729" y="103419"/>
                </a:lnTo>
                <a:lnTo>
                  <a:pt x="34965" y="108951"/>
                </a:lnTo>
                <a:lnTo>
                  <a:pt x="40455" y="114544"/>
                </a:lnTo>
                <a:lnTo>
                  <a:pt x="44114" y="120178"/>
                </a:lnTo>
                <a:lnTo>
                  <a:pt x="46555" y="125839"/>
                </a:lnTo>
                <a:lnTo>
                  <a:pt x="51806" y="137208"/>
                </a:lnTo>
                <a:lnTo>
                  <a:pt x="54540" y="142907"/>
                </a:lnTo>
                <a:lnTo>
                  <a:pt x="56363" y="148612"/>
                </a:lnTo>
                <a:lnTo>
                  <a:pt x="57578" y="154319"/>
                </a:lnTo>
                <a:lnTo>
                  <a:pt x="58388" y="160030"/>
                </a:lnTo>
                <a:lnTo>
                  <a:pt x="59880" y="165742"/>
                </a:lnTo>
                <a:lnTo>
                  <a:pt x="61828" y="171454"/>
                </a:lnTo>
                <a:lnTo>
                  <a:pt x="64078" y="177168"/>
                </a:lnTo>
                <a:lnTo>
                  <a:pt x="66532" y="181929"/>
                </a:lnTo>
                <a:lnTo>
                  <a:pt x="69120" y="186057"/>
                </a:lnTo>
                <a:lnTo>
                  <a:pt x="71797" y="189760"/>
                </a:lnTo>
                <a:lnTo>
                  <a:pt x="73582" y="194134"/>
                </a:lnTo>
                <a:lnTo>
                  <a:pt x="74772" y="198955"/>
                </a:lnTo>
                <a:lnTo>
                  <a:pt x="75566" y="204074"/>
                </a:lnTo>
                <a:lnTo>
                  <a:pt x="77047" y="208440"/>
                </a:lnTo>
                <a:lnTo>
                  <a:pt x="78988" y="212302"/>
                </a:lnTo>
                <a:lnTo>
                  <a:pt x="81233" y="215830"/>
                </a:lnTo>
                <a:lnTo>
                  <a:pt x="82731" y="220087"/>
                </a:lnTo>
                <a:lnTo>
                  <a:pt x="83729" y="224829"/>
                </a:lnTo>
                <a:lnTo>
                  <a:pt x="84395" y="229896"/>
                </a:lnTo>
                <a:lnTo>
                  <a:pt x="85791" y="234227"/>
                </a:lnTo>
                <a:lnTo>
                  <a:pt x="87673" y="238066"/>
                </a:lnTo>
                <a:lnTo>
                  <a:pt x="92989" y="246521"/>
                </a:lnTo>
                <a:lnTo>
                  <a:pt x="93716" y="250217"/>
                </a:lnTo>
                <a:lnTo>
                  <a:pt x="93910" y="252537"/>
                </a:lnTo>
                <a:lnTo>
                  <a:pt x="94992" y="254083"/>
                </a:lnTo>
                <a:lnTo>
                  <a:pt x="96665" y="255114"/>
                </a:lnTo>
                <a:lnTo>
                  <a:pt x="101645" y="256768"/>
                </a:lnTo>
                <a:lnTo>
                  <a:pt x="102053" y="257856"/>
                </a:lnTo>
                <a:lnTo>
                  <a:pt x="10287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057"/>
          <p:cNvSpPr/>
          <p:nvPr/>
        </p:nvSpPr>
        <p:spPr>
          <a:xfrm>
            <a:off x="5146357" y="3403389"/>
            <a:ext cx="240031" cy="34184"/>
          </a:xfrm>
          <a:custGeom>
            <a:avLst/>
            <a:gdLst/>
            <a:ahLst/>
            <a:cxnLst/>
            <a:rect l="0" t="0" r="0" b="0"/>
            <a:pathLst>
              <a:path w="240031" h="34184">
                <a:moveTo>
                  <a:pt x="0" y="34183"/>
                </a:moveTo>
                <a:lnTo>
                  <a:pt x="0" y="26802"/>
                </a:lnTo>
                <a:lnTo>
                  <a:pt x="953" y="26405"/>
                </a:lnTo>
                <a:lnTo>
                  <a:pt x="6844" y="25846"/>
                </a:lnTo>
                <a:lnTo>
                  <a:pt x="15600" y="25642"/>
                </a:lnTo>
                <a:lnTo>
                  <a:pt x="91487" y="25611"/>
                </a:lnTo>
                <a:lnTo>
                  <a:pt x="95281" y="24658"/>
                </a:lnTo>
                <a:lnTo>
                  <a:pt x="97811" y="23071"/>
                </a:lnTo>
                <a:lnTo>
                  <a:pt x="99497" y="21060"/>
                </a:lnTo>
                <a:lnTo>
                  <a:pt x="102526" y="19719"/>
                </a:lnTo>
                <a:lnTo>
                  <a:pt x="106451" y="18825"/>
                </a:lnTo>
                <a:lnTo>
                  <a:pt x="110973" y="18230"/>
                </a:lnTo>
                <a:lnTo>
                  <a:pt x="115891" y="16880"/>
                </a:lnTo>
                <a:lnTo>
                  <a:pt x="121076" y="15027"/>
                </a:lnTo>
                <a:lnTo>
                  <a:pt x="126438" y="12840"/>
                </a:lnTo>
                <a:lnTo>
                  <a:pt x="132869" y="11382"/>
                </a:lnTo>
                <a:lnTo>
                  <a:pt x="140015" y="10410"/>
                </a:lnTo>
                <a:lnTo>
                  <a:pt x="147636" y="9762"/>
                </a:lnTo>
                <a:lnTo>
                  <a:pt x="154622" y="9330"/>
                </a:lnTo>
                <a:lnTo>
                  <a:pt x="167463" y="8850"/>
                </a:lnTo>
                <a:lnTo>
                  <a:pt x="173554" y="7769"/>
                </a:lnTo>
                <a:lnTo>
                  <a:pt x="179521" y="6097"/>
                </a:lnTo>
                <a:lnTo>
                  <a:pt x="185403" y="4028"/>
                </a:lnTo>
                <a:lnTo>
                  <a:pt x="190277" y="2650"/>
                </a:lnTo>
                <a:lnTo>
                  <a:pt x="194479" y="1731"/>
                </a:lnTo>
                <a:lnTo>
                  <a:pt x="198233" y="1119"/>
                </a:lnTo>
                <a:lnTo>
                  <a:pt x="202640" y="710"/>
                </a:lnTo>
                <a:lnTo>
                  <a:pt x="207484" y="438"/>
                </a:lnTo>
                <a:lnTo>
                  <a:pt x="216992" y="135"/>
                </a:lnTo>
                <a:lnTo>
                  <a:pt x="224394" y="0"/>
                </a:lnTo>
                <a:lnTo>
                  <a:pt x="227701" y="917"/>
                </a:lnTo>
                <a:lnTo>
                  <a:pt x="230858" y="2481"/>
                </a:lnTo>
                <a:lnTo>
                  <a:pt x="240030" y="8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058"/>
          <p:cNvSpPr/>
          <p:nvPr/>
        </p:nvSpPr>
        <p:spPr>
          <a:xfrm>
            <a:off x="5557837" y="3241596"/>
            <a:ext cx="145734" cy="307420"/>
          </a:xfrm>
          <a:custGeom>
            <a:avLst/>
            <a:gdLst/>
            <a:ahLst/>
            <a:cxnLst/>
            <a:rect l="0" t="0" r="0" b="0"/>
            <a:pathLst>
              <a:path w="145734" h="307420">
                <a:moveTo>
                  <a:pt x="0" y="7381"/>
                </a:moveTo>
                <a:lnTo>
                  <a:pt x="0" y="0"/>
                </a:lnTo>
                <a:lnTo>
                  <a:pt x="0" y="7059"/>
                </a:lnTo>
                <a:lnTo>
                  <a:pt x="4551" y="11837"/>
                </a:lnTo>
                <a:lnTo>
                  <a:pt x="5892" y="14161"/>
                </a:lnTo>
                <a:lnTo>
                  <a:pt x="7381" y="19285"/>
                </a:lnTo>
                <a:lnTo>
                  <a:pt x="9683" y="22937"/>
                </a:lnTo>
                <a:lnTo>
                  <a:pt x="13123" y="27276"/>
                </a:lnTo>
                <a:lnTo>
                  <a:pt x="17321" y="32075"/>
                </a:lnTo>
                <a:lnTo>
                  <a:pt x="24526" y="39946"/>
                </a:lnTo>
                <a:lnTo>
                  <a:pt x="27780" y="43379"/>
                </a:lnTo>
                <a:lnTo>
                  <a:pt x="30903" y="47572"/>
                </a:lnTo>
                <a:lnTo>
                  <a:pt x="33937" y="52273"/>
                </a:lnTo>
                <a:lnTo>
                  <a:pt x="36912" y="57311"/>
                </a:lnTo>
                <a:lnTo>
                  <a:pt x="39848" y="62575"/>
                </a:lnTo>
                <a:lnTo>
                  <a:pt x="45650" y="73504"/>
                </a:lnTo>
                <a:lnTo>
                  <a:pt x="62859" y="107429"/>
                </a:lnTo>
                <a:lnTo>
                  <a:pt x="65718" y="114084"/>
                </a:lnTo>
                <a:lnTo>
                  <a:pt x="68577" y="121379"/>
                </a:lnTo>
                <a:lnTo>
                  <a:pt x="71436" y="129100"/>
                </a:lnTo>
                <a:lnTo>
                  <a:pt x="73341" y="137105"/>
                </a:lnTo>
                <a:lnTo>
                  <a:pt x="74612" y="145298"/>
                </a:lnTo>
                <a:lnTo>
                  <a:pt x="75459" y="153618"/>
                </a:lnTo>
                <a:lnTo>
                  <a:pt x="79833" y="161070"/>
                </a:lnTo>
                <a:lnTo>
                  <a:pt x="86559" y="167943"/>
                </a:lnTo>
                <a:lnTo>
                  <a:pt x="94854" y="174430"/>
                </a:lnTo>
                <a:lnTo>
                  <a:pt x="101336" y="180659"/>
                </a:lnTo>
                <a:lnTo>
                  <a:pt x="106610" y="186717"/>
                </a:lnTo>
                <a:lnTo>
                  <a:pt x="111078" y="192661"/>
                </a:lnTo>
                <a:lnTo>
                  <a:pt x="114057" y="198529"/>
                </a:lnTo>
                <a:lnTo>
                  <a:pt x="116043" y="204345"/>
                </a:lnTo>
                <a:lnTo>
                  <a:pt x="117367" y="210128"/>
                </a:lnTo>
                <a:lnTo>
                  <a:pt x="119202" y="215888"/>
                </a:lnTo>
                <a:lnTo>
                  <a:pt x="121378" y="221634"/>
                </a:lnTo>
                <a:lnTo>
                  <a:pt x="123781" y="227369"/>
                </a:lnTo>
                <a:lnTo>
                  <a:pt x="125383" y="233097"/>
                </a:lnTo>
                <a:lnTo>
                  <a:pt x="126452" y="238821"/>
                </a:lnTo>
                <a:lnTo>
                  <a:pt x="127163" y="244542"/>
                </a:lnTo>
                <a:lnTo>
                  <a:pt x="127638" y="250261"/>
                </a:lnTo>
                <a:lnTo>
                  <a:pt x="127955" y="255978"/>
                </a:lnTo>
                <a:lnTo>
                  <a:pt x="128166" y="261695"/>
                </a:lnTo>
                <a:lnTo>
                  <a:pt x="129259" y="266459"/>
                </a:lnTo>
                <a:lnTo>
                  <a:pt x="134396" y="277714"/>
                </a:lnTo>
                <a:lnTo>
                  <a:pt x="136341" y="286129"/>
                </a:lnTo>
                <a:lnTo>
                  <a:pt x="136917" y="289998"/>
                </a:lnTo>
                <a:lnTo>
                  <a:pt x="137052" y="294279"/>
                </a:lnTo>
                <a:lnTo>
                  <a:pt x="138040" y="295801"/>
                </a:lnTo>
                <a:lnTo>
                  <a:pt x="139652" y="296816"/>
                </a:lnTo>
                <a:lnTo>
                  <a:pt x="141679" y="297493"/>
                </a:lnTo>
                <a:lnTo>
                  <a:pt x="143030" y="298896"/>
                </a:lnTo>
                <a:lnTo>
                  <a:pt x="143931" y="300785"/>
                </a:lnTo>
                <a:lnTo>
                  <a:pt x="145733" y="3074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059"/>
          <p:cNvSpPr/>
          <p:nvPr/>
        </p:nvSpPr>
        <p:spPr>
          <a:xfrm>
            <a:off x="4409122" y="384905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58749" y="0"/>
                </a:lnTo>
                <a:lnTo>
                  <a:pt x="62978" y="952"/>
                </a:lnTo>
                <a:lnTo>
                  <a:pt x="66751" y="2540"/>
                </a:lnTo>
                <a:lnTo>
                  <a:pt x="70218" y="4551"/>
                </a:lnTo>
                <a:lnTo>
                  <a:pt x="74434" y="5892"/>
                </a:lnTo>
                <a:lnTo>
                  <a:pt x="79151" y="6785"/>
                </a:lnTo>
                <a:lnTo>
                  <a:pt x="84200" y="7381"/>
                </a:lnTo>
                <a:lnTo>
                  <a:pt x="89471" y="7778"/>
                </a:lnTo>
                <a:lnTo>
                  <a:pt x="94890" y="8043"/>
                </a:lnTo>
                <a:lnTo>
                  <a:pt x="109078" y="8416"/>
                </a:lnTo>
                <a:lnTo>
                  <a:pt x="138688" y="8564"/>
                </a:lnTo>
                <a:lnTo>
                  <a:pt x="142941" y="9519"/>
                </a:lnTo>
                <a:lnTo>
                  <a:pt x="147682" y="11109"/>
                </a:lnTo>
                <a:lnTo>
                  <a:pt x="152747" y="13121"/>
                </a:lnTo>
                <a:lnTo>
                  <a:pt x="157076" y="14462"/>
                </a:lnTo>
                <a:lnTo>
                  <a:pt x="160915" y="15357"/>
                </a:lnTo>
                <a:lnTo>
                  <a:pt x="164427" y="15953"/>
                </a:lnTo>
                <a:lnTo>
                  <a:pt x="168673" y="16350"/>
                </a:lnTo>
                <a:lnTo>
                  <a:pt x="173408" y="16615"/>
                </a:lnTo>
                <a:lnTo>
                  <a:pt x="182798" y="16910"/>
                </a:lnTo>
                <a:lnTo>
                  <a:pt x="196587" y="17098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060"/>
          <p:cNvSpPr/>
          <p:nvPr/>
        </p:nvSpPr>
        <p:spPr>
          <a:xfrm>
            <a:off x="4700587" y="3720465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4622" y="15181"/>
                </a:lnTo>
                <a:lnTo>
                  <a:pt x="20151" y="20399"/>
                </a:lnTo>
                <a:lnTo>
                  <a:pt x="42868" y="42878"/>
                </a:lnTo>
                <a:lnTo>
                  <a:pt x="49533" y="48584"/>
                </a:lnTo>
                <a:lnTo>
                  <a:pt x="53977" y="51439"/>
                </a:lnTo>
                <a:lnTo>
                  <a:pt x="58844" y="54295"/>
                </a:lnTo>
                <a:lnTo>
                  <a:pt x="63995" y="57152"/>
                </a:lnTo>
                <a:lnTo>
                  <a:pt x="74797" y="62866"/>
                </a:lnTo>
                <a:lnTo>
                  <a:pt x="80345" y="66675"/>
                </a:lnTo>
                <a:lnTo>
                  <a:pt x="85948" y="71120"/>
                </a:lnTo>
                <a:lnTo>
                  <a:pt x="91589" y="75988"/>
                </a:lnTo>
                <a:lnTo>
                  <a:pt x="97254" y="80186"/>
                </a:lnTo>
                <a:lnTo>
                  <a:pt x="102936" y="83938"/>
                </a:lnTo>
                <a:lnTo>
                  <a:pt x="108629" y="87390"/>
                </a:lnTo>
                <a:lnTo>
                  <a:pt x="113377" y="90645"/>
                </a:lnTo>
                <a:lnTo>
                  <a:pt x="121192" y="96801"/>
                </a:lnTo>
                <a:lnTo>
                  <a:pt x="125562" y="100729"/>
                </a:lnTo>
                <a:lnTo>
                  <a:pt x="135498" y="110173"/>
                </a:lnTo>
                <a:lnTo>
                  <a:pt x="165647" y="139952"/>
                </a:lnTo>
                <a:lnTo>
                  <a:pt x="198718" y="173001"/>
                </a:lnTo>
                <a:lnTo>
                  <a:pt x="202011" y="177247"/>
                </a:lnTo>
                <a:lnTo>
                  <a:pt x="205159" y="181982"/>
                </a:lnTo>
                <a:lnTo>
                  <a:pt x="208211" y="187044"/>
                </a:lnTo>
                <a:lnTo>
                  <a:pt x="211197" y="191371"/>
                </a:lnTo>
                <a:lnTo>
                  <a:pt x="217055" y="198719"/>
                </a:lnTo>
                <a:lnTo>
                  <a:pt x="222834" y="205159"/>
                </a:lnTo>
                <a:lnTo>
                  <a:pt x="228577" y="211196"/>
                </a:lnTo>
                <a:lnTo>
                  <a:pt x="242885" y="225708"/>
                </a:lnTo>
                <a:lnTo>
                  <a:pt x="245743" y="227625"/>
                </a:lnTo>
                <a:lnTo>
                  <a:pt x="251459" y="229754"/>
                </a:lnTo>
                <a:lnTo>
                  <a:pt x="253364" y="231274"/>
                </a:lnTo>
                <a:lnTo>
                  <a:pt x="254635" y="233240"/>
                </a:lnTo>
                <a:lnTo>
                  <a:pt x="257175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061"/>
          <p:cNvSpPr/>
          <p:nvPr/>
        </p:nvSpPr>
        <p:spPr>
          <a:xfrm>
            <a:off x="4760595" y="3729071"/>
            <a:ext cx="180023" cy="231425"/>
          </a:xfrm>
          <a:custGeom>
            <a:avLst/>
            <a:gdLst/>
            <a:ahLst/>
            <a:cxnLst/>
            <a:rect l="0" t="0" r="0" b="0"/>
            <a:pathLst>
              <a:path w="180023" h="231425">
                <a:moveTo>
                  <a:pt x="180022" y="17111"/>
                </a:moveTo>
                <a:lnTo>
                  <a:pt x="175471" y="17111"/>
                </a:lnTo>
                <a:lnTo>
                  <a:pt x="174130" y="16158"/>
                </a:lnTo>
                <a:lnTo>
                  <a:pt x="173237" y="14571"/>
                </a:lnTo>
                <a:lnTo>
                  <a:pt x="171803" y="9730"/>
                </a:lnTo>
                <a:lnTo>
                  <a:pt x="171520" y="2882"/>
                </a:lnTo>
                <a:lnTo>
                  <a:pt x="171459" y="350"/>
                </a:lnTo>
                <a:lnTo>
                  <a:pt x="166902" y="80"/>
                </a:lnTo>
                <a:lnTo>
                  <a:pt x="164069" y="0"/>
                </a:lnTo>
                <a:lnTo>
                  <a:pt x="163672" y="941"/>
                </a:lnTo>
                <a:lnTo>
                  <a:pt x="163231" y="4527"/>
                </a:lnTo>
                <a:lnTo>
                  <a:pt x="162160" y="6817"/>
                </a:lnTo>
                <a:lnTo>
                  <a:pt x="158431" y="11901"/>
                </a:lnTo>
                <a:lnTo>
                  <a:pt x="153599" y="17335"/>
                </a:lnTo>
                <a:lnTo>
                  <a:pt x="148276" y="23878"/>
                </a:lnTo>
                <a:lnTo>
                  <a:pt x="145523" y="28290"/>
                </a:lnTo>
                <a:lnTo>
                  <a:pt x="142735" y="33136"/>
                </a:lnTo>
                <a:lnTo>
                  <a:pt x="137098" y="43601"/>
                </a:lnTo>
                <a:lnTo>
                  <a:pt x="125717" y="65841"/>
                </a:lnTo>
                <a:lnTo>
                  <a:pt x="121912" y="71505"/>
                </a:lnTo>
                <a:lnTo>
                  <a:pt x="117469" y="77186"/>
                </a:lnTo>
                <a:lnTo>
                  <a:pt x="112602" y="82879"/>
                </a:lnTo>
                <a:lnTo>
                  <a:pt x="107453" y="89531"/>
                </a:lnTo>
                <a:lnTo>
                  <a:pt x="102115" y="96824"/>
                </a:lnTo>
                <a:lnTo>
                  <a:pt x="96651" y="104543"/>
                </a:lnTo>
                <a:lnTo>
                  <a:pt x="91104" y="111594"/>
                </a:lnTo>
                <a:lnTo>
                  <a:pt x="85501" y="118200"/>
                </a:lnTo>
                <a:lnTo>
                  <a:pt x="79860" y="124508"/>
                </a:lnTo>
                <a:lnTo>
                  <a:pt x="75147" y="130619"/>
                </a:lnTo>
                <a:lnTo>
                  <a:pt x="71053" y="136598"/>
                </a:lnTo>
                <a:lnTo>
                  <a:pt x="67371" y="142489"/>
                </a:lnTo>
                <a:lnTo>
                  <a:pt x="63964" y="148322"/>
                </a:lnTo>
                <a:lnTo>
                  <a:pt x="60740" y="154115"/>
                </a:lnTo>
                <a:lnTo>
                  <a:pt x="57638" y="159882"/>
                </a:lnTo>
                <a:lnTo>
                  <a:pt x="53666" y="165631"/>
                </a:lnTo>
                <a:lnTo>
                  <a:pt x="49112" y="171370"/>
                </a:lnTo>
                <a:lnTo>
                  <a:pt x="44171" y="177101"/>
                </a:lnTo>
                <a:lnTo>
                  <a:pt x="39925" y="182825"/>
                </a:lnTo>
                <a:lnTo>
                  <a:pt x="36141" y="188548"/>
                </a:lnTo>
                <a:lnTo>
                  <a:pt x="32667" y="194267"/>
                </a:lnTo>
                <a:lnTo>
                  <a:pt x="29398" y="199033"/>
                </a:lnTo>
                <a:lnTo>
                  <a:pt x="26266" y="203162"/>
                </a:lnTo>
                <a:lnTo>
                  <a:pt x="23225" y="206868"/>
                </a:lnTo>
                <a:lnTo>
                  <a:pt x="20246" y="210290"/>
                </a:lnTo>
                <a:lnTo>
                  <a:pt x="17307" y="213525"/>
                </a:lnTo>
                <a:lnTo>
                  <a:pt x="10297" y="221009"/>
                </a:lnTo>
                <a:lnTo>
                  <a:pt x="0" y="2314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062"/>
          <p:cNvSpPr/>
          <p:nvPr/>
        </p:nvSpPr>
        <p:spPr>
          <a:xfrm>
            <a:off x="1245869" y="3840479"/>
            <a:ext cx="308611" cy="51437"/>
          </a:xfrm>
          <a:custGeom>
            <a:avLst/>
            <a:gdLst/>
            <a:ahLst/>
            <a:cxnLst/>
            <a:rect l="0" t="0" r="0" b="0"/>
            <a:pathLst>
              <a:path w="308611" h="51437">
                <a:moveTo>
                  <a:pt x="0" y="51436"/>
                </a:moveTo>
                <a:lnTo>
                  <a:pt x="7381" y="44055"/>
                </a:lnTo>
                <a:lnTo>
                  <a:pt x="10583" y="43393"/>
                </a:lnTo>
                <a:lnTo>
                  <a:pt x="17741" y="43020"/>
                </a:lnTo>
                <a:lnTo>
                  <a:pt x="20400" y="42968"/>
                </a:lnTo>
                <a:lnTo>
                  <a:pt x="23125" y="41980"/>
                </a:lnTo>
                <a:lnTo>
                  <a:pt x="25895" y="40370"/>
                </a:lnTo>
                <a:lnTo>
                  <a:pt x="28693" y="38343"/>
                </a:lnTo>
                <a:lnTo>
                  <a:pt x="31511" y="36992"/>
                </a:lnTo>
                <a:lnTo>
                  <a:pt x="37183" y="35491"/>
                </a:lnTo>
                <a:lnTo>
                  <a:pt x="40029" y="34139"/>
                </a:lnTo>
                <a:lnTo>
                  <a:pt x="42878" y="32284"/>
                </a:lnTo>
                <a:lnTo>
                  <a:pt x="45731" y="30095"/>
                </a:lnTo>
                <a:lnTo>
                  <a:pt x="49537" y="28636"/>
                </a:lnTo>
                <a:lnTo>
                  <a:pt x="53980" y="27664"/>
                </a:lnTo>
                <a:lnTo>
                  <a:pt x="63044" y="26583"/>
                </a:lnTo>
                <a:lnTo>
                  <a:pt x="70247" y="26102"/>
                </a:lnTo>
                <a:lnTo>
                  <a:pt x="74454" y="25022"/>
                </a:lnTo>
                <a:lnTo>
                  <a:pt x="79164" y="23349"/>
                </a:lnTo>
                <a:lnTo>
                  <a:pt x="84209" y="21281"/>
                </a:lnTo>
                <a:lnTo>
                  <a:pt x="89477" y="19903"/>
                </a:lnTo>
                <a:lnTo>
                  <a:pt x="94894" y="18984"/>
                </a:lnTo>
                <a:lnTo>
                  <a:pt x="100410" y="18371"/>
                </a:lnTo>
                <a:lnTo>
                  <a:pt x="105993" y="17963"/>
                </a:lnTo>
                <a:lnTo>
                  <a:pt x="111620" y="17690"/>
                </a:lnTo>
                <a:lnTo>
                  <a:pt x="117276" y="17509"/>
                </a:lnTo>
                <a:lnTo>
                  <a:pt x="122952" y="16435"/>
                </a:lnTo>
                <a:lnTo>
                  <a:pt x="128640" y="14767"/>
                </a:lnTo>
                <a:lnTo>
                  <a:pt x="134338" y="12702"/>
                </a:lnTo>
                <a:lnTo>
                  <a:pt x="139089" y="11326"/>
                </a:lnTo>
                <a:lnTo>
                  <a:pt x="146908" y="9797"/>
                </a:lnTo>
                <a:lnTo>
                  <a:pt x="156097" y="9117"/>
                </a:lnTo>
                <a:lnTo>
                  <a:pt x="166532" y="8815"/>
                </a:lnTo>
                <a:lnTo>
                  <a:pt x="177519" y="8681"/>
                </a:lnTo>
                <a:lnTo>
                  <a:pt x="183116" y="7692"/>
                </a:lnTo>
                <a:lnTo>
                  <a:pt x="188753" y="6081"/>
                </a:lnTo>
                <a:lnTo>
                  <a:pt x="194415" y="4054"/>
                </a:lnTo>
                <a:lnTo>
                  <a:pt x="200095" y="2703"/>
                </a:lnTo>
                <a:lnTo>
                  <a:pt x="205787" y="1802"/>
                </a:lnTo>
                <a:lnTo>
                  <a:pt x="211487" y="1202"/>
                </a:lnTo>
                <a:lnTo>
                  <a:pt x="217191" y="802"/>
                </a:lnTo>
                <a:lnTo>
                  <a:pt x="222899" y="534"/>
                </a:lnTo>
                <a:lnTo>
                  <a:pt x="237495" y="159"/>
                </a:lnTo>
                <a:lnTo>
                  <a:pt x="285633" y="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063"/>
          <p:cNvSpPr/>
          <p:nvPr/>
        </p:nvSpPr>
        <p:spPr>
          <a:xfrm>
            <a:off x="1605914" y="3737610"/>
            <a:ext cx="265749" cy="222886"/>
          </a:xfrm>
          <a:custGeom>
            <a:avLst/>
            <a:gdLst/>
            <a:ahLst/>
            <a:cxnLst/>
            <a:rect l="0" t="0" r="0" b="0"/>
            <a:pathLst>
              <a:path w="265749" h="22288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8220" y="8467"/>
                </a:lnTo>
                <a:lnTo>
                  <a:pt x="15347" y="15395"/>
                </a:lnTo>
                <a:lnTo>
                  <a:pt x="20474" y="20495"/>
                </a:lnTo>
                <a:lnTo>
                  <a:pt x="23174" y="22236"/>
                </a:lnTo>
                <a:lnTo>
                  <a:pt x="28715" y="24170"/>
                </a:lnTo>
                <a:lnTo>
                  <a:pt x="34352" y="27569"/>
                </a:lnTo>
                <a:lnTo>
                  <a:pt x="40033" y="32255"/>
                </a:lnTo>
                <a:lnTo>
                  <a:pt x="45733" y="37513"/>
                </a:lnTo>
                <a:lnTo>
                  <a:pt x="54296" y="45828"/>
                </a:lnTo>
                <a:lnTo>
                  <a:pt x="105375" y="96802"/>
                </a:lnTo>
                <a:lnTo>
                  <a:pt x="109303" y="99777"/>
                </a:lnTo>
                <a:lnTo>
                  <a:pt x="113826" y="102713"/>
                </a:lnTo>
                <a:lnTo>
                  <a:pt x="118747" y="105622"/>
                </a:lnTo>
                <a:lnTo>
                  <a:pt x="126754" y="111396"/>
                </a:lnTo>
                <a:lnTo>
                  <a:pt x="133488" y="117136"/>
                </a:lnTo>
                <a:lnTo>
                  <a:pt x="139656" y="122863"/>
                </a:lnTo>
                <a:lnTo>
                  <a:pt x="148483" y="131442"/>
                </a:lnTo>
                <a:lnTo>
                  <a:pt x="182525" y="165381"/>
                </a:lnTo>
                <a:lnTo>
                  <a:pt x="186453" y="168357"/>
                </a:lnTo>
                <a:lnTo>
                  <a:pt x="190977" y="171293"/>
                </a:lnTo>
                <a:lnTo>
                  <a:pt x="195898" y="174203"/>
                </a:lnTo>
                <a:lnTo>
                  <a:pt x="203906" y="179976"/>
                </a:lnTo>
                <a:lnTo>
                  <a:pt x="207375" y="182849"/>
                </a:lnTo>
                <a:lnTo>
                  <a:pt x="213770" y="186041"/>
                </a:lnTo>
                <a:lnTo>
                  <a:pt x="216808" y="186892"/>
                </a:lnTo>
                <a:lnTo>
                  <a:pt x="222724" y="190378"/>
                </a:lnTo>
                <a:lnTo>
                  <a:pt x="225636" y="192641"/>
                </a:lnTo>
                <a:lnTo>
                  <a:pt x="227576" y="195102"/>
                </a:lnTo>
                <a:lnTo>
                  <a:pt x="228870" y="197695"/>
                </a:lnTo>
                <a:lnTo>
                  <a:pt x="229733" y="200377"/>
                </a:lnTo>
                <a:lnTo>
                  <a:pt x="231260" y="202165"/>
                </a:lnTo>
                <a:lnTo>
                  <a:pt x="233231" y="203356"/>
                </a:lnTo>
                <a:lnTo>
                  <a:pt x="235498" y="204150"/>
                </a:lnTo>
                <a:lnTo>
                  <a:pt x="240556" y="207573"/>
                </a:lnTo>
                <a:lnTo>
                  <a:pt x="245979" y="212270"/>
                </a:lnTo>
                <a:lnTo>
                  <a:pt x="255513" y="221299"/>
                </a:lnTo>
                <a:lnTo>
                  <a:pt x="257019" y="221827"/>
                </a:lnTo>
                <a:lnTo>
                  <a:pt x="263742" y="222676"/>
                </a:lnTo>
                <a:lnTo>
                  <a:pt x="265748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064"/>
          <p:cNvSpPr/>
          <p:nvPr/>
        </p:nvSpPr>
        <p:spPr>
          <a:xfrm>
            <a:off x="1657350" y="3729037"/>
            <a:ext cx="188595" cy="231459"/>
          </a:xfrm>
          <a:custGeom>
            <a:avLst/>
            <a:gdLst/>
            <a:ahLst/>
            <a:cxnLst/>
            <a:rect l="0" t="0" r="0" b="0"/>
            <a:pathLst>
              <a:path w="188595" h="231459">
                <a:moveTo>
                  <a:pt x="188594" y="0"/>
                </a:moveTo>
                <a:lnTo>
                  <a:pt x="180126" y="0"/>
                </a:lnTo>
                <a:lnTo>
                  <a:pt x="172650" y="7381"/>
                </a:lnTo>
                <a:lnTo>
                  <a:pt x="169443" y="13123"/>
                </a:lnTo>
                <a:lnTo>
                  <a:pt x="167254" y="17321"/>
                </a:lnTo>
                <a:lnTo>
                  <a:pt x="164823" y="24526"/>
                </a:lnTo>
                <a:lnTo>
                  <a:pt x="164174" y="27780"/>
                </a:lnTo>
                <a:lnTo>
                  <a:pt x="160914" y="33937"/>
                </a:lnTo>
                <a:lnTo>
                  <a:pt x="155337" y="40801"/>
                </a:lnTo>
                <a:lnTo>
                  <a:pt x="151183" y="45298"/>
                </a:lnTo>
                <a:lnTo>
                  <a:pt x="146508" y="50201"/>
                </a:lnTo>
                <a:lnTo>
                  <a:pt x="142439" y="55375"/>
                </a:lnTo>
                <a:lnTo>
                  <a:pt x="138775" y="60729"/>
                </a:lnTo>
                <a:lnTo>
                  <a:pt x="135379" y="66204"/>
                </a:lnTo>
                <a:lnTo>
                  <a:pt x="132162" y="70806"/>
                </a:lnTo>
                <a:lnTo>
                  <a:pt x="129065" y="74826"/>
                </a:lnTo>
                <a:lnTo>
                  <a:pt x="126049" y="78459"/>
                </a:lnTo>
                <a:lnTo>
                  <a:pt x="122132" y="82786"/>
                </a:lnTo>
                <a:lnTo>
                  <a:pt x="112701" y="92674"/>
                </a:lnTo>
                <a:lnTo>
                  <a:pt x="108471" y="97978"/>
                </a:lnTo>
                <a:lnTo>
                  <a:pt x="104699" y="103418"/>
                </a:lnTo>
                <a:lnTo>
                  <a:pt x="101231" y="108951"/>
                </a:lnTo>
                <a:lnTo>
                  <a:pt x="97968" y="114544"/>
                </a:lnTo>
                <a:lnTo>
                  <a:pt x="94839" y="120178"/>
                </a:lnTo>
                <a:lnTo>
                  <a:pt x="91801" y="125838"/>
                </a:lnTo>
                <a:lnTo>
                  <a:pt x="87870" y="131518"/>
                </a:lnTo>
                <a:lnTo>
                  <a:pt x="83345" y="137208"/>
                </a:lnTo>
                <a:lnTo>
                  <a:pt x="78423" y="142907"/>
                </a:lnTo>
                <a:lnTo>
                  <a:pt x="70414" y="151779"/>
                </a:lnTo>
                <a:lnTo>
                  <a:pt x="66945" y="155479"/>
                </a:lnTo>
                <a:lnTo>
                  <a:pt x="44810" y="178014"/>
                </a:lnTo>
                <a:lnTo>
                  <a:pt x="397" y="222488"/>
                </a:lnTo>
                <a:lnTo>
                  <a:pt x="52" y="229618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065"/>
          <p:cNvSpPr/>
          <p:nvPr/>
        </p:nvSpPr>
        <p:spPr>
          <a:xfrm>
            <a:off x="1691639" y="4192433"/>
            <a:ext cx="231092" cy="333844"/>
          </a:xfrm>
          <a:custGeom>
            <a:avLst/>
            <a:gdLst/>
            <a:ahLst/>
            <a:cxnLst/>
            <a:rect l="0" t="0" r="0" b="0"/>
            <a:pathLst>
              <a:path w="231092" h="333844">
                <a:moveTo>
                  <a:pt x="0" y="110962"/>
                </a:moveTo>
                <a:lnTo>
                  <a:pt x="0" y="89628"/>
                </a:lnTo>
                <a:lnTo>
                  <a:pt x="953" y="87214"/>
                </a:lnTo>
                <a:lnTo>
                  <a:pt x="6844" y="79266"/>
                </a:lnTo>
                <a:lnTo>
                  <a:pt x="11932" y="73697"/>
                </a:lnTo>
                <a:lnTo>
                  <a:pt x="20152" y="65207"/>
                </a:lnTo>
                <a:lnTo>
                  <a:pt x="58495" y="26753"/>
                </a:lnTo>
                <a:lnTo>
                  <a:pt x="62809" y="23390"/>
                </a:lnTo>
                <a:lnTo>
                  <a:pt x="66638" y="21148"/>
                </a:lnTo>
                <a:lnTo>
                  <a:pt x="70143" y="19653"/>
                </a:lnTo>
                <a:lnTo>
                  <a:pt x="79117" y="15453"/>
                </a:lnTo>
                <a:lnTo>
                  <a:pt x="100401" y="4995"/>
                </a:lnTo>
                <a:lnTo>
                  <a:pt x="105987" y="3170"/>
                </a:lnTo>
                <a:lnTo>
                  <a:pt x="111615" y="1953"/>
                </a:lnTo>
                <a:lnTo>
                  <a:pt x="117273" y="1142"/>
                </a:lnTo>
                <a:lnTo>
                  <a:pt x="121997" y="601"/>
                </a:lnTo>
                <a:lnTo>
                  <a:pt x="126099" y="240"/>
                </a:lnTo>
                <a:lnTo>
                  <a:pt x="129786" y="0"/>
                </a:lnTo>
                <a:lnTo>
                  <a:pt x="133197" y="792"/>
                </a:lnTo>
                <a:lnTo>
                  <a:pt x="139526" y="4212"/>
                </a:lnTo>
                <a:lnTo>
                  <a:pt x="145514" y="6368"/>
                </a:lnTo>
                <a:lnTo>
                  <a:pt x="148445" y="6942"/>
                </a:lnTo>
                <a:lnTo>
                  <a:pt x="150398" y="8278"/>
                </a:lnTo>
                <a:lnTo>
                  <a:pt x="151701" y="10121"/>
                </a:lnTo>
                <a:lnTo>
                  <a:pt x="152569" y="12302"/>
                </a:lnTo>
                <a:lnTo>
                  <a:pt x="158342" y="19923"/>
                </a:lnTo>
                <a:lnTo>
                  <a:pt x="159854" y="22646"/>
                </a:lnTo>
                <a:lnTo>
                  <a:pt x="161534" y="28213"/>
                </a:lnTo>
                <a:lnTo>
                  <a:pt x="162281" y="36402"/>
                </a:lnTo>
                <a:lnTo>
                  <a:pt x="162612" y="46391"/>
                </a:lnTo>
                <a:lnTo>
                  <a:pt x="162760" y="57181"/>
                </a:lnTo>
                <a:lnTo>
                  <a:pt x="161847" y="62725"/>
                </a:lnTo>
                <a:lnTo>
                  <a:pt x="160286" y="68327"/>
                </a:lnTo>
                <a:lnTo>
                  <a:pt x="156011" y="78678"/>
                </a:lnTo>
                <a:lnTo>
                  <a:pt x="148249" y="90813"/>
                </a:lnTo>
                <a:lnTo>
                  <a:pt x="142724" y="100737"/>
                </a:lnTo>
                <a:lnTo>
                  <a:pt x="140869" y="106050"/>
                </a:lnTo>
                <a:lnTo>
                  <a:pt x="139633" y="111497"/>
                </a:lnTo>
                <a:lnTo>
                  <a:pt x="138809" y="117034"/>
                </a:lnTo>
                <a:lnTo>
                  <a:pt x="136354" y="122629"/>
                </a:lnTo>
                <a:lnTo>
                  <a:pt x="132813" y="128266"/>
                </a:lnTo>
                <a:lnTo>
                  <a:pt x="128547" y="133928"/>
                </a:lnTo>
                <a:lnTo>
                  <a:pt x="124751" y="139607"/>
                </a:lnTo>
                <a:lnTo>
                  <a:pt x="121267" y="145299"/>
                </a:lnTo>
                <a:lnTo>
                  <a:pt x="117992" y="150998"/>
                </a:lnTo>
                <a:lnTo>
                  <a:pt x="113904" y="155750"/>
                </a:lnTo>
                <a:lnTo>
                  <a:pt x="109274" y="159871"/>
                </a:lnTo>
                <a:lnTo>
                  <a:pt x="104282" y="163570"/>
                </a:lnTo>
                <a:lnTo>
                  <a:pt x="100954" y="166989"/>
                </a:lnTo>
                <a:lnTo>
                  <a:pt x="98735" y="170221"/>
                </a:lnTo>
                <a:lnTo>
                  <a:pt x="97256" y="173328"/>
                </a:lnTo>
                <a:lnTo>
                  <a:pt x="94365" y="176351"/>
                </a:lnTo>
                <a:lnTo>
                  <a:pt x="90533" y="179320"/>
                </a:lnTo>
                <a:lnTo>
                  <a:pt x="79796" y="186377"/>
                </a:lnTo>
                <a:lnTo>
                  <a:pt x="75788" y="187342"/>
                </a:lnTo>
                <a:lnTo>
                  <a:pt x="68577" y="188012"/>
                </a:lnTo>
                <a:lnTo>
                  <a:pt x="61325" y="188101"/>
                </a:lnTo>
                <a:lnTo>
                  <a:pt x="60886" y="187153"/>
                </a:lnTo>
                <a:lnTo>
                  <a:pt x="60124" y="180732"/>
                </a:lnTo>
                <a:lnTo>
                  <a:pt x="60042" y="175343"/>
                </a:lnTo>
                <a:lnTo>
                  <a:pt x="60983" y="172933"/>
                </a:lnTo>
                <a:lnTo>
                  <a:pt x="66858" y="164989"/>
                </a:lnTo>
                <a:lnTo>
                  <a:pt x="71943" y="159421"/>
                </a:lnTo>
                <a:lnTo>
                  <a:pt x="74632" y="157556"/>
                </a:lnTo>
                <a:lnTo>
                  <a:pt x="80160" y="155483"/>
                </a:lnTo>
                <a:lnTo>
                  <a:pt x="85792" y="152021"/>
                </a:lnTo>
                <a:lnTo>
                  <a:pt x="91470" y="147308"/>
                </a:lnTo>
                <a:lnTo>
                  <a:pt x="97169" y="142038"/>
                </a:lnTo>
                <a:lnTo>
                  <a:pt x="100022" y="140252"/>
                </a:lnTo>
                <a:lnTo>
                  <a:pt x="105732" y="138267"/>
                </a:lnTo>
                <a:lnTo>
                  <a:pt x="109540" y="136785"/>
                </a:lnTo>
                <a:lnTo>
                  <a:pt x="113985" y="134845"/>
                </a:lnTo>
                <a:lnTo>
                  <a:pt x="118852" y="132599"/>
                </a:lnTo>
                <a:lnTo>
                  <a:pt x="123050" y="131101"/>
                </a:lnTo>
                <a:lnTo>
                  <a:pt x="130254" y="129438"/>
                </a:lnTo>
                <a:lnTo>
                  <a:pt x="134461" y="128994"/>
                </a:lnTo>
                <a:lnTo>
                  <a:pt x="139171" y="128698"/>
                </a:lnTo>
                <a:lnTo>
                  <a:pt x="144216" y="128501"/>
                </a:lnTo>
                <a:lnTo>
                  <a:pt x="148532" y="129322"/>
                </a:lnTo>
                <a:lnTo>
                  <a:pt x="152361" y="130822"/>
                </a:lnTo>
                <a:lnTo>
                  <a:pt x="159156" y="134076"/>
                </a:lnTo>
                <a:lnTo>
                  <a:pt x="165351" y="135522"/>
                </a:lnTo>
                <a:lnTo>
                  <a:pt x="169290" y="136860"/>
                </a:lnTo>
                <a:lnTo>
                  <a:pt x="173820" y="138705"/>
                </a:lnTo>
                <a:lnTo>
                  <a:pt x="178745" y="140887"/>
                </a:lnTo>
                <a:lnTo>
                  <a:pt x="189298" y="145852"/>
                </a:lnTo>
                <a:lnTo>
                  <a:pt x="194778" y="148509"/>
                </a:lnTo>
                <a:lnTo>
                  <a:pt x="199385" y="151234"/>
                </a:lnTo>
                <a:lnTo>
                  <a:pt x="203408" y="154002"/>
                </a:lnTo>
                <a:lnTo>
                  <a:pt x="210419" y="159618"/>
                </a:lnTo>
                <a:lnTo>
                  <a:pt x="216710" y="165290"/>
                </a:lnTo>
                <a:lnTo>
                  <a:pt x="218769" y="168135"/>
                </a:lnTo>
                <a:lnTo>
                  <a:pt x="221056" y="173837"/>
                </a:lnTo>
                <a:lnTo>
                  <a:pt x="222072" y="182086"/>
                </a:lnTo>
                <a:lnTo>
                  <a:pt x="222343" y="186953"/>
                </a:lnTo>
                <a:lnTo>
                  <a:pt x="223476" y="192103"/>
                </a:lnTo>
                <a:lnTo>
                  <a:pt x="225184" y="197440"/>
                </a:lnTo>
                <a:lnTo>
                  <a:pt x="227276" y="202904"/>
                </a:lnTo>
                <a:lnTo>
                  <a:pt x="228670" y="208452"/>
                </a:lnTo>
                <a:lnTo>
                  <a:pt x="229599" y="214055"/>
                </a:lnTo>
                <a:lnTo>
                  <a:pt x="230219" y="219695"/>
                </a:lnTo>
                <a:lnTo>
                  <a:pt x="230632" y="225361"/>
                </a:lnTo>
                <a:lnTo>
                  <a:pt x="230907" y="231043"/>
                </a:lnTo>
                <a:lnTo>
                  <a:pt x="231091" y="236736"/>
                </a:lnTo>
                <a:lnTo>
                  <a:pt x="230261" y="242436"/>
                </a:lnTo>
                <a:lnTo>
                  <a:pt x="228755" y="248142"/>
                </a:lnTo>
                <a:lnTo>
                  <a:pt x="226798" y="253850"/>
                </a:lnTo>
                <a:lnTo>
                  <a:pt x="225494" y="259560"/>
                </a:lnTo>
                <a:lnTo>
                  <a:pt x="224625" y="265272"/>
                </a:lnTo>
                <a:lnTo>
                  <a:pt x="224045" y="270986"/>
                </a:lnTo>
                <a:lnTo>
                  <a:pt x="220861" y="279873"/>
                </a:lnTo>
                <a:lnTo>
                  <a:pt x="216271" y="287951"/>
                </a:lnTo>
                <a:lnTo>
                  <a:pt x="211056" y="297891"/>
                </a:lnTo>
                <a:lnTo>
                  <a:pt x="208331" y="301304"/>
                </a:lnTo>
                <a:lnTo>
                  <a:pt x="205563" y="303579"/>
                </a:lnTo>
                <a:lnTo>
                  <a:pt x="202765" y="305096"/>
                </a:lnTo>
                <a:lnTo>
                  <a:pt x="197115" y="311861"/>
                </a:lnTo>
                <a:lnTo>
                  <a:pt x="194275" y="316332"/>
                </a:lnTo>
                <a:lnTo>
                  <a:pt x="190477" y="319312"/>
                </a:lnTo>
                <a:lnTo>
                  <a:pt x="186040" y="321300"/>
                </a:lnTo>
                <a:lnTo>
                  <a:pt x="181177" y="322625"/>
                </a:lnTo>
                <a:lnTo>
                  <a:pt x="176982" y="324461"/>
                </a:lnTo>
                <a:lnTo>
                  <a:pt x="169781" y="329040"/>
                </a:lnTo>
                <a:lnTo>
                  <a:pt x="165575" y="330642"/>
                </a:lnTo>
                <a:lnTo>
                  <a:pt x="160866" y="331710"/>
                </a:lnTo>
                <a:lnTo>
                  <a:pt x="155822" y="332422"/>
                </a:lnTo>
                <a:lnTo>
                  <a:pt x="151507" y="332898"/>
                </a:lnTo>
                <a:lnTo>
                  <a:pt x="147677" y="333214"/>
                </a:lnTo>
                <a:lnTo>
                  <a:pt x="140882" y="333565"/>
                </a:lnTo>
                <a:lnTo>
                  <a:pt x="134687" y="333722"/>
                </a:lnTo>
                <a:lnTo>
                  <a:pt x="95825" y="333843"/>
                </a:lnTo>
                <a:lnTo>
                  <a:pt x="91506" y="332892"/>
                </a:lnTo>
                <a:lnTo>
                  <a:pt x="87674" y="331305"/>
                </a:lnTo>
                <a:lnTo>
                  <a:pt x="84167" y="329295"/>
                </a:lnTo>
                <a:lnTo>
                  <a:pt x="79924" y="327955"/>
                </a:lnTo>
                <a:lnTo>
                  <a:pt x="75190" y="327062"/>
                </a:lnTo>
                <a:lnTo>
                  <a:pt x="70130" y="326465"/>
                </a:lnTo>
                <a:lnTo>
                  <a:pt x="65803" y="326068"/>
                </a:lnTo>
                <a:lnTo>
                  <a:pt x="61966" y="325804"/>
                </a:lnTo>
                <a:lnTo>
                  <a:pt x="55163" y="325510"/>
                </a:lnTo>
                <a:lnTo>
                  <a:pt x="48965" y="325379"/>
                </a:lnTo>
                <a:lnTo>
                  <a:pt x="45978" y="324392"/>
                </a:lnTo>
                <a:lnTo>
                  <a:pt x="40120" y="320755"/>
                </a:lnTo>
                <a:lnTo>
                  <a:pt x="34341" y="318503"/>
                </a:lnTo>
                <a:lnTo>
                  <a:pt x="28598" y="317502"/>
                </a:lnTo>
                <a:lnTo>
                  <a:pt x="22871" y="317058"/>
                </a:lnTo>
                <a:lnTo>
                  <a:pt x="17145" y="3167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066"/>
          <p:cNvSpPr/>
          <p:nvPr/>
        </p:nvSpPr>
        <p:spPr>
          <a:xfrm>
            <a:off x="2017499" y="4277677"/>
            <a:ext cx="214209" cy="222886"/>
          </a:xfrm>
          <a:custGeom>
            <a:avLst/>
            <a:gdLst/>
            <a:ahLst/>
            <a:cxnLst/>
            <a:rect l="0" t="0" r="0" b="0"/>
            <a:pathLst>
              <a:path w="214209" h="222886">
                <a:moveTo>
                  <a:pt x="8468" y="0"/>
                </a:moveTo>
                <a:lnTo>
                  <a:pt x="0" y="0"/>
                </a:lnTo>
                <a:lnTo>
                  <a:pt x="7285" y="0"/>
                </a:lnTo>
                <a:lnTo>
                  <a:pt x="12668" y="4551"/>
                </a:lnTo>
                <a:lnTo>
                  <a:pt x="19005" y="10583"/>
                </a:lnTo>
                <a:lnTo>
                  <a:pt x="21207" y="12770"/>
                </a:lnTo>
                <a:lnTo>
                  <a:pt x="23629" y="14229"/>
                </a:lnTo>
                <a:lnTo>
                  <a:pt x="28859" y="15849"/>
                </a:lnTo>
                <a:lnTo>
                  <a:pt x="34358" y="19109"/>
                </a:lnTo>
                <a:lnTo>
                  <a:pt x="39977" y="23733"/>
                </a:lnTo>
                <a:lnTo>
                  <a:pt x="45650" y="28963"/>
                </a:lnTo>
                <a:lnTo>
                  <a:pt x="54198" y="37263"/>
                </a:lnTo>
                <a:lnTo>
                  <a:pt x="62763" y="45754"/>
                </a:lnTo>
                <a:lnTo>
                  <a:pt x="65620" y="49553"/>
                </a:lnTo>
                <a:lnTo>
                  <a:pt x="68477" y="53990"/>
                </a:lnTo>
                <a:lnTo>
                  <a:pt x="71334" y="58854"/>
                </a:lnTo>
                <a:lnTo>
                  <a:pt x="75144" y="63048"/>
                </a:lnTo>
                <a:lnTo>
                  <a:pt x="79588" y="66797"/>
                </a:lnTo>
                <a:lnTo>
                  <a:pt x="84457" y="70249"/>
                </a:lnTo>
                <a:lnTo>
                  <a:pt x="88655" y="73503"/>
                </a:lnTo>
                <a:lnTo>
                  <a:pt x="92406" y="76625"/>
                </a:lnTo>
                <a:lnTo>
                  <a:pt x="95859" y="79658"/>
                </a:lnTo>
                <a:lnTo>
                  <a:pt x="100066" y="82633"/>
                </a:lnTo>
                <a:lnTo>
                  <a:pt x="104776" y="85569"/>
                </a:lnTo>
                <a:lnTo>
                  <a:pt x="109821" y="88478"/>
                </a:lnTo>
                <a:lnTo>
                  <a:pt x="114136" y="92323"/>
                </a:lnTo>
                <a:lnTo>
                  <a:pt x="117966" y="96791"/>
                </a:lnTo>
                <a:lnTo>
                  <a:pt x="121472" y="101675"/>
                </a:lnTo>
                <a:lnTo>
                  <a:pt x="124761" y="105884"/>
                </a:lnTo>
                <a:lnTo>
                  <a:pt x="127907" y="109642"/>
                </a:lnTo>
                <a:lnTo>
                  <a:pt x="130956" y="113099"/>
                </a:lnTo>
                <a:lnTo>
                  <a:pt x="139425" y="122022"/>
                </a:lnTo>
                <a:lnTo>
                  <a:pt x="182744" y="165701"/>
                </a:lnTo>
                <a:lnTo>
                  <a:pt x="185612" y="169522"/>
                </a:lnTo>
                <a:lnTo>
                  <a:pt x="188476" y="173975"/>
                </a:lnTo>
                <a:lnTo>
                  <a:pt x="195367" y="185707"/>
                </a:lnTo>
                <a:lnTo>
                  <a:pt x="201111" y="192291"/>
                </a:lnTo>
                <a:lnTo>
                  <a:pt x="202619" y="194868"/>
                </a:lnTo>
                <a:lnTo>
                  <a:pt x="204295" y="200274"/>
                </a:lnTo>
                <a:lnTo>
                  <a:pt x="207580" y="205850"/>
                </a:lnTo>
                <a:lnTo>
                  <a:pt x="212899" y="212641"/>
                </a:lnTo>
                <a:lnTo>
                  <a:pt x="213626" y="216110"/>
                </a:lnTo>
                <a:lnTo>
                  <a:pt x="214208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067"/>
          <p:cNvSpPr/>
          <p:nvPr/>
        </p:nvSpPr>
        <p:spPr>
          <a:xfrm>
            <a:off x="2051698" y="4251960"/>
            <a:ext cx="128566" cy="248603"/>
          </a:xfrm>
          <a:custGeom>
            <a:avLst/>
            <a:gdLst/>
            <a:ahLst/>
            <a:cxnLst/>
            <a:rect l="0" t="0" r="0" b="0"/>
            <a:pathLst>
              <a:path w="128566" h="248603">
                <a:moveTo>
                  <a:pt x="120002" y="0"/>
                </a:moveTo>
                <a:lnTo>
                  <a:pt x="128469" y="0"/>
                </a:lnTo>
                <a:lnTo>
                  <a:pt x="128553" y="6844"/>
                </a:lnTo>
                <a:lnTo>
                  <a:pt x="128565" y="11931"/>
                </a:lnTo>
                <a:lnTo>
                  <a:pt x="127615" y="15574"/>
                </a:lnTo>
                <a:lnTo>
                  <a:pt x="126030" y="19908"/>
                </a:lnTo>
                <a:lnTo>
                  <a:pt x="124020" y="24702"/>
                </a:lnTo>
                <a:lnTo>
                  <a:pt x="122681" y="29803"/>
                </a:lnTo>
                <a:lnTo>
                  <a:pt x="121788" y="35108"/>
                </a:lnTo>
                <a:lnTo>
                  <a:pt x="121192" y="40550"/>
                </a:lnTo>
                <a:lnTo>
                  <a:pt x="119843" y="46083"/>
                </a:lnTo>
                <a:lnTo>
                  <a:pt x="117991" y="51677"/>
                </a:lnTo>
                <a:lnTo>
                  <a:pt x="115803" y="57311"/>
                </a:lnTo>
                <a:lnTo>
                  <a:pt x="112440" y="63925"/>
                </a:lnTo>
                <a:lnTo>
                  <a:pt x="108293" y="71192"/>
                </a:lnTo>
                <a:lnTo>
                  <a:pt x="103623" y="78893"/>
                </a:lnTo>
                <a:lnTo>
                  <a:pt x="99558" y="85933"/>
                </a:lnTo>
                <a:lnTo>
                  <a:pt x="92500" y="98835"/>
                </a:lnTo>
                <a:lnTo>
                  <a:pt x="83172" y="116808"/>
                </a:lnTo>
                <a:lnTo>
                  <a:pt x="80209" y="123592"/>
                </a:lnTo>
                <a:lnTo>
                  <a:pt x="77280" y="130972"/>
                </a:lnTo>
                <a:lnTo>
                  <a:pt x="74376" y="138750"/>
                </a:lnTo>
                <a:lnTo>
                  <a:pt x="70534" y="145839"/>
                </a:lnTo>
                <a:lnTo>
                  <a:pt x="66068" y="152471"/>
                </a:lnTo>
                <a:lnTo>
                  <a:pt x="61186" y="158797"/>
                </a:lnTo>
                <a:lnTo>
                  <a:pt x="56979" y="164920"/>
                </a:lnTo>
                <a:lnTo>
                  <a:pt x="53221" y="170906"/>
                </a:lnTo>
                <a:lnTo>
                  <a:pt x="49764" y="176803"/>
                </a:lnTo>
                <a:lnTo>
                  <a:pt x="46507" y="182638"/>
                </a:lnTo>
                <a:lnTo>
                  <a:pt x="40347" y="194203"/>
                </a:lnTo>
                <a:lnTo>
                  <a:pt x="37371" y="199000"/>
                </a:lnTo>
                <a:lnTo>
                  <a:pt x="34434" y="203152"/>
                </a:lnTo>
                <a:lnTo>
                  <a:pt x="31524" y="206872"/>
                </a:lnTo>
                <a:lnTo>
                  <a:pt x="28632" y="211257"/>
                </a:lnTo>
                <a:lnTo>
                  <a:pt x="25751" y="216085"/>
                </a:lnTo>
                <a:lnTo>
                  <a:pt x="22878" y="221209"/>
                </a:lnTo>
                <a:lnTo>
                  <a:pt x="20010" y="224625"/>
                </a:lnTo>
                <a:lnTo>
                  <a:pt x="17145" y="226903"/>
                </a:lnTo>
                <a:lnTo>
                  <a:pt x="14283" y="228421"/>
                </a:lnTo>
                <a:lnTo>
                  <a:pt x="11422" y="230386"/>
                </a:lnTo>
                <a:lnTo>
                  <a:pt x="8563" y="232648"/>
                </a:lnTo>
                <a:lnTo>
                  <a:pt x="5704" y="235108"/>
                </a:lnTo>
                <a:lnTo>
                  <a:pt x="3798" y="237701"/>
                </a:lnTo>
                <a:lnTo>
                  <a:pt x="1116" y="244949"/>
                </a:lnTo>
                <a:lnTo>
                  <a:pt x="0" y="248560"/>
                </a:lnTo>
                <a:lnTo>
                  <a:pt x="8559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068"/>
          <p:cNvSpPr/>
          <p:nvPr/>
        </p:nvSpPr>
        <p:spPr>
          <a:xfrm>
            <a:off x="2368867" y="4338886"/>
            <a:ext cx="171451" cy="31898"/>
          </a:xfrm>
          <a:custGeom>
            <a:avLst/>
            <a:gdLst/>
            <a:ahLst/>
            <a:cxnLst/>
            <a:rect l="0" t="0" r="0" b="0"/>
            <a:pathLst>
              <a:path w="171451" h="31898">
                <a:moveTo>
                  <a:pt x="0" y="24516"/>
                </a:moveTo>
                <a:lnTo>
                  <a:pt x="8468" y="24516"/>
                </a:lnTo>
                <a:lnTo>
                  <a:pt x="14443" y="30407"/>
                </a:lnTo>
                <a:lnTo>
                  <a:pt x="15944" y="31897"/>
                </a:lnTo>
                <a:lnTo>
                  <a:pt x="17297" y="31342"/>
                </a:lnTo>
                <a:lnTo>
                  <a:pt x="19151" y="30019"/>
                </a:lnTo>
                <a:lnTo>
                  <a:pt x="24420" y="25603"/>
                </a:lnTo>
                <a:lnTo>
                  <a:pt x="27681" y="24999"/>
                </a:lnTo>
                <a:lnTo>
                  <a:pt x="29884" y="24838"/>
                </a:lnTo>
                <a:lnTo>
                  <a:pt x="33258" y="24731"/>
                </a:lnTo>
                <a:lnTo>
                  <a:pt x="42086" y="24611"/>
                </a:lnTo>
                <a:lnTo>
                  <a:pt x="46155" y="23627"/>
                </a:lnTo>
                <a:lnTo>
                  <a:pt x="49820" y="22019"/>
                </a:lnTo>
                <a:lnTo>
                  <a:pt x="53216" y="19994"/>
                </a:lnTo>
                <a:lnTo>
                  <a:pt x="56432" y="18644"/>
                </a:lnTo>
                <a:lnTo>
                  <a:pt x="59529" y="17744"/>
                </a:lnTo>
                <a:lnTo>
                  <a:pt x="62546" y="17144"/>
                </a:lnTo>
                <a:lnTo>
                  <a:pt x="66462" y="15791"/>
                </a:lnTo>
                <a:lnTo>
                  <a:pt x="70978" y="13937"/>
                </a:lnTo>
                <a:lnTo>
                  <a:pt x="75894" y="11748"/>
                </a:lnTo>
                <a:lnTo>
                  <a:pt x="81076" y="10289"/>
                </a:lnTo>
                <a:lnTo>
                  <a:pt x="86436" y="9316"/>
                </a:lnTo>
                <a:lnTo>
                  <a:pt x="91914" y="8668"/>
                </a:lnTo>
                <a:lnTo>
                  <a:pt x="96518" y="8236"/>
                </a:lnTo>
                <a:lnTo>
                  <a:pt x="100540" y="7948"/>
                </a:lnTo>
                <a:lnTo>
                  <a:pt x="104175" y="7756"/>
                </a:lnTo>
                <a:lnTo>
                  <a:pt x="113292" y="7542"/>
                </a:lnTo>
                <a:lnTo>
                  <a:pt x="118391" y="7485"/>
                </a:lnTo>
                <a:lnTo>
                  <a:pt x="122742" y="6494"/>
                </a:lnTo>
                <a:lnTo>
                  <a:pt x="126595" y="4882"/>
                </a:lnTo>
                <a:lnTo>
                  <a:pt x="130117" y="2854"/>
                </a:lnTo>
                <a:lnTo>
                  <a:pt x="133417" y="1502"/>
                </a:lnTo>
                <a:lnTo>
                  <a:pt x="136570" y="601"/>
                </a:lnTo>
                <a:lnTo>
                  <a:pt x="139624" y="0"/>
                </a:lnTo>
                <a:lnTo>
                  <a:pt x="142613" y="552"/>
                </a:lnTo>
                <a:lnTo>
                  <a:pt x="145558" y="1873"/>
                </a:lnTo>
                <a:lnTo>
                  <a:pt x="148473" y="3706"/>
                </a:lnTo>
                <a:lnTo>
                  <a:pt x="152322" y="4927"/>
                </a:lnTo>
                <a:lnTo>
                  <a:pt x="156793" y="5742"/>
                </a:lnTo>
                <a:lnTo>
                  <a:pt x="171450" y="73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069"/>
          <p:cNvSpPr/>
          <p:nvPr/>
        </p:nvSpPr>
        <p:spPr>
          <a:xfrm>
            <a:off x="2651759" y="4192067"/>
            <a:ext cx="325756" cy="317033"/>
          </a:xfrm>
          <a:custGeom>
            <a:avLst/>
            <a:gdLst/>
            <a:ahLst/>
            <a:cxnLst/>
            <a:rect l="0" t="0" r="0" b="0"/>
            <a:pathLst>
              <a:path w="325756" h="317033">
                <a:moveTo>
                  <a:pt x="0" y="51320"/>
                </a:moveTo>
                <a:lnTo>
                  <a:pt x="12771" y="38550"/>
                </a:lnTo>
                <a:lnTo>
                  <a:pt x="15182" y="37091"/>
                </a:lnTo>
                <a:lnTo>
                  <a:pt x="23125" y="34087"/>
                </a:lnTo>
                <a:lnTo>
                  <a:pt x="31511" y="27587"/>
                </a:lnTo>
                <a:lnTo>
                  <a:pt x="37183" y="22357"/>
                </a:lnTo>
                <a:lnTo>
                  <a:pt x="40029" y="20582"/>
                </a:lnTo>
                <a:lnTo>
                  <a:pt x="49537" y="17130"/>
                </a:lnTo>
                <a:lnTo>
                  <a:pt x="58847" y="12947"/>
                </a:lnTo>
                <a:lnTo>
                  <a:pt x="66794" y="10453"/>
                </a:lnTo>
                <a:lnTo>
                  <a:pt x="70247" y="9788"/>
                </a:lnTo>
                <a:lnTo>
                  <a:pt x="76624" y="6509"/>
                </a:lnTo>
                <a:lnTo>
                  <a:pt x="79658" y="4301"/>
                </a:lnTo>
                <a:lnTo>
                  <a:pt x="88109" y="1848"/>
                </a:lnTo>
                <a:lnTo>
                  <a:pt x="97262" y="757"/>
                </a:lnTo>
                <a:lnTo>
                  <a:pt x="104506" y="273"/>
                </a:lnTo>
                <a:lnTo>
                  <a:pt x="113938" y="0"/>
                </a:lnTo>
                <a:lnTo>
                  <a:pt x="122395" y="2476"/>
                </a:lnTo>
                <a:lnTo>
                  <a:pt x="132503" y="5799"/>
                </a:lnTo>
                <a:lnTo>
                  <a:pt x="137866" y="6686"/>
                </a:lnTo>
                <a:lnTo>
                  <a:pt x="143345" y="7276"/>
                </a:lnTo>
                <a:lnTo>
                  <a:pt x="151974" y="10472"/>
                </a:lnTo>
                <a:lnTo>
                  <a:pt x="155609" y="12658"/>
                </a:lnTo>
                <a:lnTo>
                  <a:pt x="164727" y="15087"/>
                </a:lnTo>
                <a:lnTo>
                  <a:pt x="169826" y="15735"/>
                </a:lnTo>
                <a:lnTo>
                  <a:pt x="175130" y="17119"/>
                </a:lnTo>
                <a:lnTo>
                  <a:pt x="180571" y="18994"/>
                </a:lnTo>
                <a:lnTo>
                  <a:pt x="190744" y="23618"/>
                </a:lnTo>
                <a:lnTo>
                  <a:pt x="198440" y="28848"/>
                </a:lnTo>
                <a:lnTo>
                  <a:pt x="208128" y="37148"/>
                </a:lnTo>
                <a:lnTo>
                  <a:pt x="214104" y="45339"/>
                </a:lnTo>
                <a:lnTo>
                  <a:pt x="217031" y="50190"/>
                </a:lnTo>
                <a:lnTo>
                  <a:pt x="219935" y="55329"/>
                </a:lnTo>
                <a:lnTo>
                  <a:pt x="225702" y="66119"/>
                </a:lnTo>
                <a:lnTo>
                  <a:pt x="228900" y="74725"/>
                </a:lnTo>
                <a:lnTo>
                  <a:pt x="230321" y="82677"/>
                </a:lnTo>
                <a:lnTo>
                  <a:pt x="230953" y="92562"/>
                </a:lnTo>
                <a:lnTo>
                  <a:pt x="231234" y="103305"/>
                </a:lnTo>
                <a:lnTo>
                  <a:pt x="231308" y="108837"/>
                </a:lnTo>
                <a:lnTo>
                  <a:pt x="230406" y="114429"/>
                </a:lnTo>
                <a:lnTo>
                  <a:pt x="228851" y="120063"/>
                </a:lnTo>
                <a:lnTo>
                  <a:pt x="226863" y="125724"/>
                </a:lnTo>
                <a:lnTo>
                  <a:pt x="225537" y="131402"/>
                </a:lnTo>
                <a:lnTo>
                  <a:pt x="224653" y="137093"/>
                </a:lnTo>
                <a:lnTo>
                  <a:pt x="224064" y="142792"/>
                </a:lnTo>
                <a:lnTo>
                  <a:pt x="222719" y="149449"/>
                </a:lnTo>
                <a:lnTo>
                  <a:pt x="220869" y="156745"/>
                </a:lnTo>
                <a:lnTo>
                  <a:pt x="218684" y="164465"/>
                </a:lnTo>
                <a:lnTo>
                  <a:pt x="216275" y="171518"/>
                </a:lnTo>
                <a:lnTo>
                  <a:pt x="213716" y="178124"/>
                </a:lnTo>
                <a:lnTo>
                  <a:pt x="211057" y="184434"/>
                </a:lnTo>
                <a:lnTo>
                  <a:pt x="208332" y="190545"/>
                </a:lnTo>
                <a:lnTo>
                  <a:pt x="202765" y="202416"/>
                </a:lnTo>
                <a:lnTo>
                  <a:pt x="199947" y="209200"/>
                </a:lnTo>
                <a:lnTo>
                  <a:pt x="197116" y="216581"/>
                </a:lnTo>
                <a:lnTo>
                  <a:pt x="194276" y="224359"/>
                </a:lnTo>
                <a:lnTo>
                  <a:pt x="190477" y="231449"/>
                </a:lnTo>
                <a:lnTo>
                  <a:pt x="186040" y="238081"/>
                </a:lnTo>
                <a:lnTo>
                  <a:pt x="181177" y="244407"/>
                </a:lnTo>
                <a:lnTo>
                  <a:pt x="176982" y="250530"/>
                </a:lnTo>
                <a:lnTo>
                  <a:pt x="173233" y="256517"/>
                </a:lnTo>
                <a:lnTo>
                  <a:pt x="169782" y="262413"/>
                </a:lnTo>
                <a:lnTo>
                  <a:pt x="163406" y="271504"/>
                </a:lnTo>
                <a:lnTo>
                  <a:pt x="157398" y="279672"/>
                </a:lnTo>
                <a:lnTo>
                  <a:pt x="154462" y="284517"/>
                </a:lnTo>
                <a:lnTo>
                  <a:pt x="148660" y="294028"/>
                </a:lnTo>
                <a:lnTo>
                  <a:pt x="142907" y="301431"/>
                </a:lnTo>
                <a:lnTo>
                  <a:pt x="139086" y="303786"/>
                </a:lnTo>
                <a:lnTo>
                  <a:pt x="129761" y="306402"/>
                </a:lnTo>
                <a:lnTo>
                  <a:pt x="126513" y="308052"/>
                </a:lnTo>
                <a:lnTo>
                  <a:pt x="124347" y="310105"/>
                </a:lnTo>
                <a:lnTo>
                  <a:pt x="122903" y="312425"/>
                </a:lnTo>
                <a:lnTo>
                  <a:pt x="120036" y="313973"/>
                </a:lnTo>
                <a:lnTo>
                  <a:pt x="111769" y="315692"/>
                </a:lnTo>
                <a:lnTo>
                  <a:pt x="104285" y="316457"/>
                </a:lnTo>
                <a:lnTo>
                  <a:pt x="94717" y="316887"/>
                </a:lnTo>
                <a:lnTo>
                  <a:pt x="82951" y="317032"/>
                </a:lnTo>
                <a:lnTo>
                  <a:pt x="81018" y="316091"/>
                </a:lnTo>
                <a:lnTo>
                  <a:pt x="79730" y="314512"/>
                </a:lnTo>
                <a:lnTo>
                  <a:pt x="78871" y="312506"/>
                </a:lnTo>
                <a:lnTo>
                  <a:pt x="77346" y="311169"/>
                </a:lnTo>
                <a:lnTo>
                  <a:pt x="75377" y="310278"/>
                </a:lnTo>
                <a:lnTo>
                  <a:pt x="73111" y="309683"/>
                </a:lnTo>
                <a:lnTo>
                  <a:pt x="71601" y="308335"/>
                </a:lnTo>
                <a:lnTo>
                  <a:pt x="70594" y="306483"/>
                </a:lnTo>
                <a:lnTo>
                  <a:pt x="69475" y="301886"/>
                </a:lnTo>
                <a:lnTo>
                  <a:pt x="68846" y="293943"/>
                </a:lnTo>
                <a:lnTo>
                  <a:pt x="68659" y="285556"/>
                </a:lnTo>
                <a:lnTo>
                  <a:pt x="68615" y="279885"/>
                </a:lnTo>
                <a:lnTo>
                  <a:pt x="69556" y="277040"/>
                </a:lnTo>
                <a:lnTo>
                  <a:pt x="73142" y="271337"/>
                </a:lnTo>
                <a:lnTo>
                  <a:pt x="80515" y="262772"/>
                </a:lnTo>
                <a:lnTo>
                  <a:pt x="85950" y="254519"/>
                </a:lnTo>
                <a:lnTo>
                  <a:pt x="91540" y="245453"/>
                </a:lnTo>
                <a:lnTo>
                  <a:pt x="97200" y="238249"/>
                </a:lnTo>
                <a:lnTo>
                  <a:pt x="105430" y="231872"/>
                </a:lnTo>
                <a:lnTo>
                  <a:pt x="110292" y="228838"/>
                </a:lnTo>
                <a:lnTo>
                  <a:pt x="115438" y="226815"/>
                </a:lnTo>
                <a:lnTo>
                  <a:pt x="120774" y="225467"/>
                </a:lnTo>
                <a:lnTo>
                  <a:pt x="126236" y="224568"/>
                </a:lnTo>
                <a:lnTo>
                  <a:pt x="131782" y="223016"/>
                </a:lnTo>
                <a:lnTo>
                  <a:pt x="137385" y="221029"/>
                </a:lnTo>
                <a:lnTo>
                  <a:pt x="143025" y="218752"/>
                </a:lnTo>
                <a:lnTo>
                  <a:pt x="148690" y="217234"/>
                </a:lnTo>
                <a:lnTo>
                  <a:pt x="154372" y="216222"/>
                </a:lnTo>
                <a:lnTo>
                  <a:pt x="160065" y="215547"/>
                </a:lnTo>
                <a:lnTo>
                  <a:pt x="165765" y="215097"/>
                </a:lnTo>
                <a:lnTo>
                  <a:pt x="171470" y="214797"/>
                </a:lnTo>
                <a:lnTo>
                  <a:pt x="182889" y="214464"/>
                </a:lnTo>
                <a:lnTo>
                  <a:pt x="211457" y="214233"/>
                </a:lnTo>
                <a:lnTo>
                  <a:pt x="217171" y="215174"/>
                </a:lnTo>
                <a:lnTo>
                  <a:pt x="222886" y="216753"/>
                </a:lnTo>
                <a:lnTo>
                  <a:pt x="228601" y="218759"/>
                </a:lnTo>
                <a:lnTo>
                  <a:pt x="237491" y="220988"/>
                </a:lnTo>
                <a:lnTo>
                  <a:pt x="245569" y="222930"/>
                </a:lnTo>
                <a:lnTo>
                  <a:pt x="255510" y="226969"/>
                </a:lnTo>
                <a:lnTo>
                  <a:pt x="263738" y="231938"/>
                </a:lnTo>
                <a:lnTo>
                  <a:pt x="273725" y="240092"/>
                </a:lnTo>
                <a:lnTo>
                  <a:pt x="282717" y="248540"/>
                </a:lnTo>
                <a:lnTo>
                  <a:pt x="294288" y="259929"/>
                </a:lnTo>
                <a:lnTo>
                  <a:pt x="297157" y="261830"/>
                </a:lnTo>
                <a:lnTo>
                  <a:pt x="305746" y="265458"/>
                </a:lnTo>
                <a:lnTo>
                  <a:pt x="314324" y="272143"/>
                </a:lnTo>
                <a:lnTo>
                  <a:pt x="323215" y="280395"/>
                </a:lnTo>
                <a:lnTo>
                  <a:pt x="325755" y="2827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070"/>
          <p:cNvSpPr/>
          <p:nvPr/>
        </p:nvSpPr>
        <p:spPr>
          <a:xfrm>
            <a:off x="3174682" y="4209097"/>
            <a:ext cx="94298" cy="231458"/>
          </a:xfrm>
          <a:custGeom>
            <a:avLst/>
            <a:gdLst/>
            <a:ahLst/>
            <a:cxnLst/>
            <a:rect l="0" t="0" r="0" b="0"/>
            <a:pathLst>
              <a:path w="94298" h="231458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89" y="13670"/>
                </a:lnTo>
                <a:lnTo>
                  <a:pt x="10955" y="14828"/>
                </a:lnTo>
                <a:lnTo>
                  <a:pt x="13019" y="15600"/>
                </a:lnTo>
                <a:lnTo>
                  <a:pt x="14394" y="18020"/>
                </a:lnTo>
                <a:lnTo>
                  <a:pt x="15311" y="21538"/>
                </a:lnTo>
                <a:lnTo>
                  <a:pt x="15922" y="25789"/>
                </a:lnTo>
                <a:lnTo>
                  <a:pt x="17283" y="29575"/>
                </a:lnTo>
                <a:lnTo>
                  <a:pt x="19142" y="33052"/>
                </a:lnTo>
                <a:lnTo>
                  <a:pt x="21334" y="36322"/>
                </a:lnTo>
                <a:lnTo>
                  <a:pt x="23769" y="42496"/>
                </a:lnTo>
                <a:lnTo>
                  <a:pt x="24851" y="49367"/>
                </a:lnTo>
                <a:lnTo>
                  <a:pt x="25140" y="53866"/>
                </a:lnTo>
                <a:lnTo>
                  <a:pt x="25333" y="58771"/>
                </a:lnTo>
                <a:lnTo>
                  <a:pt x="26413" y="63946"/>
                </a:lnTo>
                <a:lnTo>
                  <a:pt x="28087" y="69301"/>
                </a:lnTo>
                <a:lnTo>
                  <a:pt x="30154" y="74775"/>
                </a:lnTo>
                <a:lnTo>
                  <a:pt x="32485" y="80330"/>
                </a:lnTo>
                <a:lnTo>
                  <a:pt x="34992" y="85938"/>
                </a:lnTo>
                <a:lnTo>
                  <a:pt x="40317" y="97250"/>
                </a:lnTo>
                <a:lnTo>
                  <a:pt x="45859" y="108627"/>
                </a:lnTo>
                <a:lnTo>
                  <a:pt x="47718" y="114328"/>
                </a:lnTo>
                <a:lnTo>
                  <a:pt x="48957" y="120034"/>
                </a:lnTo>
                <a:lnTo>
                  <a:pt x="49783" y="125743"/>
                </a:lnTo>
                <a:lnTo>
                  <a:pt x="51286" y="131453"/>
                </a:lnTo>
                <a:lnTo>
                  <a:pt x="53241" y="137166"/>
                </a:lnTo>
                <a:lnTo>
                  <a:pt x="55496" y="142879"/>
                </a:lnTo>
                <a:lnTo>
                  <a:pt x="57953" y="148592"/>
                </a:lnTo>
                <a:lnTo>
                  <a:pt x="63222" y="160021"/>
                </a:lnTo>
                <a:lnTo>
                  <a:pt x="65008" y="164784"/>
                </a:lnTo>
                <a:lnTo>
                  <a:pt x="66199" y="168910"/>
                </a:lnTo>
                <a:lnTo>
                  <a:pt x="66992" y="172615"/>
                </a:lnTo>
                <a:lnTo>
                  <a:pt x="68474" y="176989"/>
                </a:lnTo>
                <a:lnTo>
                  <a:pt x="70414" y="181810"/>
                </a:lnTo>
                <a:lnTo>
                  <a:pt x="72660" y="186930"/>
                </a:lnTo>
                <a:lnTo>
                  <a:pt x="74158" y="191295"/>
                </a:lnTo>
                <a:lnTo>
                  <a:pt x="75156" y="195157"/>
                </a:lnTo>
                <a:lnTo>
                  <a:pt x="76265" y="201989"/>
                </a:lnTo>
                <a:lnTo>
                  <a:pt x="76758" y="208200"/>
                </a:lnTo>
                <a:lnTo>
                  <a:pt x="76977" y="214136"/>
                </a:lnTo>
                <a:lnTo>
                  <a:pt x="77036" y="217053"/>
                </a:lnTo>
                <a:lnTo>
                  <a:pt x="78027" y="219949"/>
                </a:lnTo>
                <a:lnTo>
                  <a:pt x="79641" y="222833"/>
                </a:lnTo>
                <a:lnTo>
                  <a:pt x="84523" y="229754"/>
                </a:lnTo>
                <a:lnTo>
                  <a:pt x="85876" y="230322"/>
                </a:lnTo>
                <a:lnTo>
                  <a:pt x="87731" y="230700"/>
                </a:lnTo>
                <a:lnTo>
                  <a:pt x="94297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071"/>
          <p:cNvSpPr/>
          <p:nvPr/>
        </p:nvSpPr>
        <p:spPr>
          <a:xfrm>
            <a:off x="3097529" y="4346257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6844" y="26512"/>
                </a:lnTo>
                <a:lnTo>
                  <a:pt x="11932" y="26071"/>
                </a:lnTo>
                <a:lnTo>
                  <a:pt x="17369" y="25874"/>
                </a:lnTo>
                <a:lnTo>
                  <a:pt x="20151" y="25823"/>
                </a:lnTo>
                <a:lnTo>
                  <a:pt x="23912" y="24835"/>
                </a:lnTo>
                <a:lnTo>
                  <a:pt x="28324" y="23224"/>
                </a:lnTo>
                <a:lnTo>
                  <a:pt x="33170" y="21198"/>
                </a:lnTo>
                <a:lnTo>
                  <a:pt x="38306" y="19847"/>
                </a:lnTo>
                <a:lnTo>
                  <a:pt x="43635" y="18946"/>
                </a:lnTo>
                <a:lnTo>
                  <a:pt x="49093" y="18346"/>
                </a:lnTo>
                <a:lnTo>
                  <a:pt x="53683" y="17945"/>
                </a:lnTo>
                <a:lnTo>
                  <a:pt x="57697" y="17679"/>
                </a:lnTo>
                <a:lnTo>
                  <a:pt x="61325" y="17501"/>
                </a:lnTo>
                <a:lnTo>
                  <a:pt x="65648" y="16430"/>
                </a:lnTo>
                <a:lnTo>
                  <a:pt x="70436" y="14764"/>
                </a:lnTo>
                <a:lnTo>
                  <a:pt x="75532" y="12700"/>
                </a:lnTo>
                <a:lnTo>
                  <a:pt x="80835" y="11324"/>
                </a:lnTo>
                <a:lnTo>
                  <a:pt x="86275" y="10407"/>
                </a:lnTo>
                <a:lnTo>
                  <a:pt x="91807" y="9795"/>
                </a:lnTo>
                <a:lnTo>
                  <a:pt x="97400" y="9388"/>
                </a:lnTo>
                <a:lnTo>
                  <a:pt x="103033" y="9116"/>
                </a:lnTo>
                <a:lnTo>
                  <a:pt x="114373" y="8814"/>
                </a:lnTo>
                <a:lnTo>
                  <a:pt x="177166" y="8576"/>
                </a:lnTo>
                <a:lnTo>
                  <a:pt x="181928" y="7622"/>
                </a:lnTo>
                <a:lnTo>
                  <a:pt x="186056" y="6034"/>
                </a:lnTo>
                <a:lnTo>
                  <a:pt x="189760" y="4023"/>
                </a:lnTo>
                <a:lnTo>
                  <a:pt x="194134" y="2682"/>
                </a:lnTo>
                <a:lnTo>
                  <a:pt x="198956" y="1788"/>
                </a:lnTo>
                <a:lnTo>
                  <a:pt x="204075" y="1192"/>
                </a:lnTo>
                <a:lnTo>
                  <a:pt x="208440" y="795"/>
                </a:lnTo>
                <a:lnTo>
                  <a:pt x="212303" y="530"/>
                </a:lnTo>
                <a:lnTo>
                  <a:pt x="219135" y="235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072"/>
          <p:cNvSpPr/>
          <p:nvPr/>
        </p:nvSpPr>
        <p:spPr>
          <a:xfrm>
            <a:off x="3474720" y="4183767"/>
            <a:ext cx="230952" cy="230951"/>
          </a:xfrm>
          <a:custGeom>
            <a:avLst/>
            <a:gdLst/>
            <a:ahLst/>
            <a:cxnLst/>
            <a:rect l="0" t="0" r="0" b="0"/>
            <a:pathLst>
              <a:path w="230952" h="230951">
                <a:moveTo>
                  <a:pt x="0" y="42475"/>
                </a:moveTo>
                <a:lnTo>
                  <a:pt x="7381" y="35094"/>
                </a:lnTo>
                <a:lnTo>
                  <a:pt x="13122" y="31892"/>
                </a:lnTo>
                <a:lnTo>
                  <a:pt x="17321" y="29705"/>
                </a:lnTo>
                <a:lnTo>
                  <a:pt x="24525" y="24735"/>
                </a:lnTo>
                <a:lnTo>
                  <a:pt x="27780" y="22075"/>
                </a:lnTo>
                <a:lnTo>
                  <a:pt x="31855" y="20303"/>
                </a:lnTo>
                <a:lnTo>
                  <a:pt x="36476" y="19121"/>
                </a:lnTo>
                <a:lnTo>
                  <a:pt x="41462" y="18333"/>
                </a:lnTo>
                <a:lnTo>
                  <a:pt x="45739" y="16856"/>
                </a:lnTo>
                <a:lnTo>
                  <a:pt x="49542" y="14918"/>
                </a:lnTo>
                <a:lnTo>
                  <a:pt x="53031" y="12674"/>
                </a:lnTo>
                <a:lnTo>
                  <a:pt x="57261" y="11178"/>
                </a:lnTo>
                <a:lnTo>
                  <a:pt x="61986" y="10180"/>
                </a:lnTo>
                <a:lnTo>
                  <a:pt x="67042" y="9515"/>
                </a:lnTo>
                <a:lnTo>
                  <a:pt x="71364" y="8119"/>
                </a:lnTo>
                <a:lnTo>
                  <a:pt x="75199" y="6236"/>
                </a:lnTo>
                <a:lnTo>
                  <a:pt x="78708" y="4028"/>
                </a:lnTo>
                <a:lnTo>
                  <a:pt x="82951" y="2556"/>
                </a:lnTo>
                <a:lnTo>
                  <a:pt x="87685" y="1575"/>
                </a:lnTo>
                <a:lnTo>
                  <a:pt x="92747" y="921"/>
                </a:lnTo>
                <a:lnTo>
                  <a:pt x="97074" y="485"/>
                </a:lnTo>
                <a:lnTo>
                  <a:pt x="100910" y="194"/>
                </a:lnTo>
                <a:lnTo>
                  <a:pt x="104421" y="0"/>
                </a:lnTo>
                <a:lnTo>
                  <a:pt x="108666" y="824"/>
                </a:lnTo>
                <a:lnTo>
                  <a:pt x="113402" y="2325"/>
                </a:lnTo>
                <a:lnTo>
                  <a:pt x="118463" y="4278"/>
                </a:lnTo>
                <a:lnTo>
                  <a:pt x="122790" y="5581"/>
                </a:lnTo>
                <a:lnTo>
                  <a:pt x="126628" y="6449"/>
                </a:lnTo>
                <a:lnTo>
                  <a:pt x="130138" y="7028"/>
                </a:lnTo>
                <a:lnTo>
                  <a:pt x="136579" y="10211"/>
                </a:lnTo>
                <a:lnTo>
                  <a:pt x="143924" y="15465"/>
                </a:lnTo>
                <a:lnTo>
                  <a:pt x="149747" y="20925"/>
                </a:lnTo>
                <a:lnTo>
                  <a:pt x="150314" y="23346"/>
                </a:lnTo>
                <a:lnTo>
                  <a:pt x="149739" y="25912"/>
                </a:lnTo>
                <a:lnTo>
                  <a:pt x="148404" y="28576"/>
                </a:lnTo>
                <a:lnTo>
                  <a:pt x="147513" y="32257"/>
                </a:lnTo>
                <a:lnTo>
                  <a:pt x="146919" y="36615"/>
                </a:lnTo>
                <a:lnTo>
                  <a:pt x="146524" y="41426"/>
                </a:lnTo>
                <a:lnTo>
                  <a:pt x="145307" y="45586"/>
                </a:lnTo>
                <a:lnTo>
                  <a:pt x="141416" y="52748"/>
                </a:lnTo>
                <a:lnTo>
                  <a:pt x="139045" y="56943"/>
                </a:lnTo>
                <a:lnTo>
                  <a:pt x="133870" y="66685"/>
                </a:lnTo>
                <a:lnTo>
                  <a:pt x="131157" y="70998"/>
                </a:lnTo>
                <a:lnTo>
                  <a:pt x="128395" y="74825"/>
                </a:lnTo>
                <a:lnTo>
                  <a:pt x="122787" y="81618"/>
                </a:lnTo>
                <a:lnTo>
                  <a:pt x="117119" y="87812"/>
                </a:lnTo>
                <a:lnTo>
                  <a:pt x="108573" y="96654"/>
                </a:lnTo>
                <a:lnTo>
                  <a:pt x="100009" y="105307"/>
                </a:lnTo>
                <a:lnTo>
                  <a:pt x="97152" y="107223"/>
                </a:lnTo>
                <a:lnTo>
                  <a:pt x="91439" y="109352"/>
                </a:lnTo>
                <a:lnTo>
                  <a:pt x="85724" y="112838"/>
                </a:lnTo>
                <a:lnTo>
                  <a:pt x="77196" y="119593"/>
                </a:lnTo>
                <a:lnTo>
                  <a:pt x="81716" y="115067"/>
                </a:lnTo>
                <a:lnTo>
                  <a:pt x="84005" y="113729"/>
                </a:lnTo>
                <a:lnTo>
                  <a:pt x="89088" y="112244"/>
                </a:lnTo>
                <a:lnTo>
                  <a:pt x="92729" y="111847"/>
                </a:lnTo>
                <a:lnTo>
                  <a:pt x="97061" y="111583"/>
                </a:lnTo>
                <a:lnTo>
                  <a:pt x="101855" y="111407"/>
                </a:lnTo>
                <a:lnTo>
                  <a:pt x="106004" y="110337"/>
                </a:lnTo>
                <a:lnTo>
                  <a:pt x="113152" y="106609"/>
                </a:lnTo>
                <a:lnTo>
                  <a:pt x="117344" y="105233"/>
                </a:lnTo>
                <a:lnTo>
                  <a:pt x="122044" y="104316"/>
                </a:lnTo>
                <a:lnTo>
                  <a:pt x="127083" y="103705"/>
                </a:lnTo>
                <a:lnTo>
                  <a:pt x="132347" y="103298"/>
                </a:lnTo>
                <a:lnTo>
                  <a:pt x="137761" y="103026"/>
                </a:lnTo>
                <a:lnTo>
                  <a:pt x="151943" y="102643"/>
                </a:lnTo>
                <a:lnTo>
                  <a:pt x="186101" y="102492"/>
                </a:lnTo>
                <a:lnTo>
                  <a:pt x="190742" y="103442"/>
                </a:lnTo>
                <a:lnTo>
                  <a:pt x="194789" y="105027"/>
                </a:lnTo>
                <a:lnTo>
                  <a:pt x="201825" y="109329"/>
                </a:lnTo>
                <a:lnTo>
                  <a:pt x="208128" y="114415"/>
                </a:lnTo>
                <a:lnTo>
                  <a:pt x="214103" y="119851"/>
                </a:lnTo>
                <a:lnTo>
                  <a:pt x="222823" y="128266"/>
                </a:lnTo>
                <a:lnTo>
                  <a:pt x="225701" y="131102"/>
                </a:lnTo>
                <a:lnTo>
                  <a:pt x="227620" y="133945"/>
                </a:lnTo>
                <a:lnTo>
                  <a:pt x="229751" y="139643"/>
                </a:lnTo>
                <a:lnTo>
                  <a:pt x="230320" y="143449"/>
                </a:lnTo>
                <a:lnTo>
                  <a:pt x="230699" y="147891"/>
                </a:lnTo>
                <a:lnTo>
                  <a:pt x="230951" y="152757"/>
                </a:lnTo>
                <a:lnTo>
                  <a:pt x="230168" y="156954"/>
                </a:lnTo>
                <a:lnTo>
                  <a:pt x="226756" y="164157"/>
                </a:lnTo>
                <a:lnTo>
                  <a:pt x="222065" y="173074"/>
                </a:lnTo>
                <a:lnTo>
                  <a:pt x="219481" y="178118"/>
                </a:lnTo>
                <a:lnTo>
                  <a:pt x="215853" y="182434"/>
                </a:lnTo>
                <a:lnTo>
                  <a:pt x="211529" y="186263"/>
                </a:lnTo>
                <a:lnTo>
                  <a:pt x="206742" y="189769"/>
                </a:lnTo>
                <a:lnTo>
                  <a:pt x="202598" y="194011"/>
                </a:lnTo>
                <a:lnTo>
                  <a:pt x="198883" y="198744"/>
                </a:lnTo>
                <a:lnTo>
                  <a:pt x="195454" y="203804"/>
                </a:lnTo>
                <a:lnTo>
                  <a:pt x="191262" y="208130"/>
                </a:lnTo>
                <a:lnTo>
                  <a:pt x="186563" y="211967"/>
                </a:lnTo>
                <a:lnTo>
                  <a:pt x="181525" y="215478"/>
                </a:lnTo>
                <a:lnTo>
                  <a:pt x="176262" y="217817"/>
                </a:lnTo>
                <a:lnTo>
                  <a:pt x="170848" y="219378"/>
                </a:lnTo>
                <a:lnTo>
                  <a:pt x="165334" y="220417"/>
                </a:lnTo>
                <a:lnTo>
                  <a:pt x="160704" y="222063"/>
                </a:lnTo>
                <a:lnTo>
                  <a:pt x="156666" y="224113"/>
                </a:lnTo>
                <a:lnTo>
                  <a:pt x="149639" y="227978"/>
                </a:lnTo>
                <a:lnTo>
                  <a:pt x="143341" y="229696"/>
                </a:lnTo>
                <a:lnTo>
                  <a:pt x="139376" y="230154"/>
                </a:lnTo>
                <a:lnTo>
                  <a:pt x="134827" y="230460"/>
                </a:lnTo>
                <a:lnTo>
                  <a:pt x="125645" y="230799"/>
                </a:lnTo>
                <a:lnTo>
                  <a:pt x="118389" y="230950"/>
                </a:lnTo>
                <a:lnTo>
                  <a:pt x="116074" y="230037"/>
                </a:lnTo>
                <a:lnTo>
                  <a:pt x="114530" y="228476"/>
                </a:lnTo>
                <a:lnTo>
                  <a:pt x="113500" y="226483"/>
                </a:lnTo>
                <a:lnTo>
                  <a:pt x="111862" y="225155"/>
                </a:lnTo>
                <a:lnTo>
                  <a:pt x="109817" y="224269"/>
                </a:lnTo>
                <a:lnTo>
                  <a:pt x="107501" y="223679"/>
                </a:lnTo>
                <a:lnTo>
                  <a:pt x="102388" y="220483"/>
                </a:lnTo>
                <a:lnTo>
                  <a:pt x="95895" y="215221"/>
                </a:lnTo>
                <a:lnTo>
                  <a:pt x="95363" y="213836"/>
                </a:lnTo>
                <a:lnTo>
                  <a:pt x="94612" y="207337"/>
                </a:lnTo>
                <a:lnTo>
                  <a:pt x="94391" y="200332"/>
                </a:lnTo>
                <a:lnTo>
                  <a:pt x="94297" y="1967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073"/>
          <p:cNvSpPr/>
          <p:nvPr/>
        </p:nvSpPr>
        <p:spPr>
          <a:xfrm>
            <a:off x="3817736" y="4157662"/>
            <a:ext cx="205579" cy="222882"/>
          </a:xfrm>
          <a:custGeom>
            <a:avLst/>
            <a:gdLst/>
            <a:ahLst/>
            <a:cxnLst/>
            <a:rect l="0" t="0" r="0" b="0"/>
            <a:pathLst>
              <a:path w="205579" h="222882">
                <a:moveTo>
                  <a:pt x="42746" y="0"/>
                </a:moveTo>
                <a:lnTo>
                  <a:pt x="34183" y="0"/>
                </a:lnTo>
                <a:lnTo>
                  <a:pt x="29626" y="4551"/>
                </a:lnTo>
                <a:lnTo>
                  <a:pt x="28284" y="6844"/>
                </a:lnTo>
                <a:lnTo>
                  <a:pt x="26794" y="11932"/>
                </a:lnTo>
                <a:lnTo>
                  <a:pt x="26131" y="17368"/>
                </a:lnTo>
                <a:lnTo>
                  <a:pt x="25954" y="20151"/>
                </a:lnTo>
                <a:lnTo>
                  <a:pt x="24884" y="22959"/>
                </a:lnTo>
                <a:lnTo>
                  <a:pt x="21155" y="28619"/>
                </a:lnTo>
                <a:lnTo>
                  <a:pt x="18827" y="32415"/>
                </a:lnTo>
                <a:lnTo>
                  <a:pt x="16322" y="36850"/>
                </a:lnTo>
                <a:lnTo>
                  <a:pt x="13700" y="41711"/>
                </a:lnTo>
                <a:lnTo>
                  <a:pt x="11952" y="45905"/>
                </a:lnTo>
                <a:lnTo>
                  <a:pt x="10787" y="49654"/>
                </a:lnTo>
                <a:lnTo>
                  <a:pt x="10010" y="53105"/>
                </a:lnTo>
                <a:lnTo>
                  <a:pt x="8540" y="57310"/>
                </a:lnTo>
                <a:lnTo>
                  <a:pt x="6607" y="62019"/>
                </a:lnTo>
                <a:lnTo>
                  <a:pt x="4366" y="67064"/>
                </a:lnTo>
                <a:lnTo>
                  <a:pt x="2872" y="72332"/>
                </a:lnTo>
                <a:lnTo>
                  <a:pt x="1875" y="77749"/>
                </a:lnTo>
                <a:lnTo>
                  <a:pt x="1211" y="83265"/>
                </a:lnTo>
                <a:lnTo>
                  <a:pt x="769" y="88848"/>
                </a:lnTo>
                <a:lnTo>
                  <a:pt x="473" y="94474"/>
                </a:lnTo>
                <a:lnTo>
                  <a:pt x="146" y="105806"/>
                </a:lnTo>
                <a:lnTo>
                  <a:pt x="0" y="117192"/>
                </a:lnTo>
                <a:lnTo>
                  <a:pt x="914" y="122896"/>
                </a:lnTo>
                <a:lnTo>
                  <a:pt x="2476" y="128603"/>
                </a:lnTo>
                <a:lnTo>
                  <a:pt x="4469" y="134313"/>
                </a:lnTo>
                <a:lnTo>
                  <a:pt x="5798" y="140025"/>
                </a:lnTo>
                <a:lnTo>
                  <a:pt x="6684" y="145737"/>
                </a:lnTo>
                <a:lnTo>
                  <a:pt x="7275" y="151450"/>
                </a:lnTo>
                <a:lnTo>
                  <a:pt x="7668" y="156212"/>
                </a:lnTo>
                <a:lnTo>
                  <a:pt x="7931" y="160339"/>
                </a:lnTo>
                <a:lnTo>
                  <a:pt x="8106" y="164043"/>
                </a:lnTo>
                <a:lnTo>
                  <a:pt x="9175" y="168417"/>
                </a:lnTo>
                <a:lnTo>
                  <a:pt x="10840" y="173238"/>
                </a:lnTo>
                <a:lnTo>
                  <a:pt x="12903" y="178357"/>
                </a:lnTo>
                <a:lnTo>
                  <a:pt x="15231" y="182722"/>
                </a:lnTo>
                <a:lnTo>
                  <a:pt x="17735" y="186585"/>
                </a:lnTo>
                <a:lnTo>
                  <a:pt x="20357" y="190112"/>
                </a:lnTo>
                <a:lnTo>
                  <a:pt x="23271" y="196572"/>
                </a:lnTo>
                <a:lnTo>
                  <a:pt x="24048" y="199628"/>
                </a:lnTo>
                <a:lnTo>
                  <a:pt x="27450" y="205563"/>
                </a:lnTo>
                <a:lnTo>
                  <a:pt x="32138" y="211377"/>
                </a:lnTo>
                <a:lnTo>
                  <a:pt x="37396" y="217135"/>
                </a:lnTo>
                <a:lnTo>
                  <a:pt x="40132" y="219052"/>
                </a:lnTo>
                <a:lnTo>
                  <a:pt x="45711" y="221182"/>
                </a:lnTo>
                <a:lnTo>
                  <a:pt x="49486" y="221749"/>
                </a:lnTo>
                <a:lnTo>
                  <a:pt x="53907" y="222128"/>
                </a:lnTo>
                <a:lnTo>
                  <a:pt x="62946" y="222549"/>
                </a:lnTo>
                <a:lnTo>
                  <a:pt x="70139" y="222736"/>
                </a:lnTo>
                <a:lnTo>
                  <a:pt x="92207" y="222876"/>
                </a:lnTo>
                <a:lnTo>
                  <a:pt x="101558" y="222881"/>
                </a:lnTo>
                <a:lnTo>
                  <a:pt x="105767" y="221930"/>
                </a:lnTo>
                <a:lnTo>
                  <a:pt x="109525" y="220344"/>
                </a:lnTo>
                <a:lnTo>
                  <a:pt x="112982" y="218333"/>
                </a:lnTo>
                <a:lnTo>
                  <a:pt x="117193" y="215088"/>
                </a:lnTo>
                <a:lnTo>
                  <a:pt x="121905" y="211020"/>
                </a:lnTo>
                <a:lnTo>
                  <a:pt x="126951" y="206402"/>
                </a:lnTo>
                <a:lnTo>
                  <a:pt x="132220" y="202371"/>
                </a:lnTo>
                <a:lnTo>
                  <a:pt x="137638" y="198732"/>
                </a:lnTo>
                <a:lnTo>
                  <a:pt x="143155" y="195353"/>
                </a:lnTo>
                <a:lnTo>
                  <a:pt x="147785" y="191195"/>
                </a:lnTo>
                <a:lnTo>
                  <a:pt x="151825" y="186519"/>
                </a:lnTo>
                <a:lnTo>
                  <a:pt x="155470" y="181496"/>
                </a:lnTo>
                <a:lnTo>
                  <a:pt x="159805" y="176242"/>
                </a:lnTo>
                <a:lnTo>
                  <a:pt x="164601" y="170835"/>
                </a:lnTo>
                <a:lnTo>
                  <a:pt x="169702" y="165325"/>
                </a:lnTo>
                <a:lnTo>
                  <a:pt x="174056" y="159746"/>
                </a:lnTo>
                <a:lnTo>
                  <a:pt x="177911" y="154123"/>
                </a:lnTo>
                <a:lnTo>
                  <a:pt x="181434" y="148468"/>
                </a:lnTo>
                <a:lnTo>
                  <a:pt x="184734" y="143747"/>
                </a:lnTo>
                <a:lnTo>
                  <a:pt x="187888" y="139646"/>
                </a:lnTo>
                <a:lnTo>
                  <a:pt x="190942" y="135960"/>
                </a:lnTo>
                <a:lnTo>
                  <a:pt x="193931" y="131597"/>
                </a:lnTo>
                <a:lnTo>
                  <a:pt x="196876" y="126784"/>
                </a:lnTo>
                <a:lnTo>
                  <a:pt x="199792" y="121670"/>
                </a:lnTo>
                <a:lnTo>
                  <a:pt x="201735" y="116356"/>
                </a:lnTo>
                <a:lnTo>
                  <a:pt x="203031" y="110908"/>
                </a:lnTo>
                <a:lnTo>
                  <a:pt x="203896" y="105371"/>
                </a:lnTo>
                <a:lnTo>
                  <a:pt x="204471" y="99775"/>
                </a:lnTo>
                <a:lnTo>
                  <a:pt x="204856" y="94139"/>
                </a:lnTo>
                <a:lnTo>
                  <a:pt x="205282" y="83750"/>
                </a:lnTo>
                <a:lnTo>
                  <a:pt x="205472" y="75957"/>
                </a:lnTo>
                <a:lnTo>
                  <a:pt x="205578" y="61664"/>
                </a:lnTo>
                <a:lnTo>
                  <a:pt x="204641" y="57302"/>
                </a:lnTo>
                <a:lnTo>
                  <a:pt x="203063" y="53441"/>
                </a:lnTo>
                <a:lnTo>
                  <a:pt x="198771" y="46612"/>
                </a:lnTo>
                <a:lnTo>
                  <a:pt x="193688" y="40401"/>
                </a:lnTo>
                <a:lnTo>
                  <a:pt x="188254" y="34466"/>
                </a:lnTo>
                <a:lnTo>
                  <a:pt x="185471" y="31550"/>
                </a:lnTo>
                <a:lnTo>
                  <a:pt x="181711" y="28653"/>
                </a:lnTo>
                <a:lnTo>
                  <a:pt x="177299" y="25770"/>
                </a:lnTo>
                <a:lnTo>
                  <a:pt x="172454" y="22895"/>
                </a:lnTo>
                <a:lnTo>
                  <a:pt x="168270" y="20026"/>
                </a:lnTo>
                <a:lnTo>
                  <a:pt x="164529" y="17161"/>
                </a:lnTo>
                <a:lnTo>
                  <a:pt x="161082" y="14298"/>
                </a:lnTo>
                <a:lnTo>
                  <a:pt x="156879" y="12390"/>
                </a:lnTo>
                <a:lnTo>
                  <a:pt x="152172" y="11117"/>
                </a:lnTo>
                <a:lnTo>
                  <a:pt x="147130" y="10269"/>
                </a:lnTo>
                <a:lnTo>
                  <a:pt x="140910" y="8751"/>
                </a:lnTo>
                <a:lnTo>
                  <a:pt x="133906" y="6786"/>
                </a:lnTo>
                <a:lnTo>
                  <a:pt x="126379" y="4525"/>
                </a:lnTo>
                <a:lnTo>
                  <a:pt x="120409" y="3016"/>
                </a:lnTo>
                <a:lnTo>
                  <a:pt x="115476" y="2011"/>
                </a:lnTo>
                <a:lnTo>
                  <a:pt x="111235" y="1341"/>
                </a:lnTo>
                <a:lnTo>
                  <a:pt x="105551" y="894"/>
                </a:lnTo>
                <a:lnTo>
                  <a:pt x="98903" y="596"/>
                </a:lnTo>
                <a:lnTo>
                  <a:pt x="76805" y="118"/>
                </a:lnTo>
                <a:lnTo>
                  <a:pt x="2560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074"/>
          <p:cNvSpPr/>
          <p:nvPr/>
        </p:nvSpPr>
        <p:spPr>
          <a:xfrm>
            <a:off x="4383758" y="4200525"/>
            <a:ext cx="196815" cy="25718"/>
          </a:xfrm>
          <a:custGeom>
            <a:avLst/>
            <a:gdLst/>
            <a:ahLst/>
            <a:cxnLst/>
            <a:rect l="0" t="0" r="0" b="0"/>
            <a:pathLst>
              <a:path w="196815" h="25718">
                <a:moveTo>
                  <a:pt x="8219" y="0"/>
                </a:moveTo>
                <a:lnTo>
                  <a:pt x="0" y="0"/>
                </a:lnTo>
                <a:lnTo>
                  <a:pt x="28609" y="0"/>
                </a:lnTo>
                <a:lnTo>
                  <a:pt x="32291" y="952"/>
                </a:lnTo>
                <a:lnTo>
                  <a:pt x="36649" y="2540"/>
                </a:lnTo>
                <a:lnTo>
                  <a:pt x="41460" y="4550"/>
                </a:lnTo>
                <a:lnTo>
                  <a:pt x="46572" y="5891"/>
                </a:lnTo>
                <a:lnTo>
                  <a:pt x="51885" y="6785"/>
                </a:lnTo>
                <a:lnTo>
                  <a:pt x="57332" y="7380"/>
                </a:lnTo>
                <a:lnTo>
                  <a:pt x="62869" y="7778"/>
                </a:lnTo>
                <a:lnTo>
                  <a:pt x="68465" y="8042"/>
                </a:lnTo>
                <a:lnTo>
                  <a:pt x="79762" y="8337"/>
                </a:lnTo>
                <a:lnTo>
                  <a:pt x="172261" y="8572"/>
                </a:lnTo>
                <a:lnTo>
                  <a:pt x="175683" y="10477"/>
                </a:lnTo>
                <a:lnTo>
                  <a:pt x="178916" y="13652"/>
                </a:lnTo>
                <a:lnTo>
                  <a:pt x="182025" y="17674"/>
                </a:lnTo>
                <a:lnTo>
                  <a:pt x="185050" y="20355"/>
                </a:lnTo>
                <a:lnTo>
                  <a:pt x="188019" y="22142"/>
                </a:lnTo>
                <a:lnTo>
                  <a:pt x="196814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075"/>
          <p:cNvSpPr/>
          <p:nvPr/>
        </p:nvSpPr>
        <p:spPr>
          <a:xfrm>
            <a:off x="4383404" y="4286250"/>
            <a:ext cx="222887" cy="25718"/>
          </a:xfrm>
          <a:custGeom>
            <a:avLst/>
            <a:gdLst/>
            <a:ahLst/>
            <a:cxnLst/>
            <a:rect l="0" t="0" r="0" b="0"/>
            <a:pathLst>
              <a:path w="222887" h="25718">
                <a:moveTo>
                  <a:pt x="0" y="0"/>
                </a:moveTo>
                <a:lnTo>
                  <a:pt x="151427" y="0"/>
                </a:lnTo>
                <a:lnTo>
                  <a:pt x="157149" y="952"/>
                </a:lnTo>
                <a:lnTo>
                  <a:pt x="162868" y="2540"/>
                </a:lnTo>
                <a:lnTo>
                  <a:pt x="168587" y="4550"/>
                </a:lnTo>
                <a:lnTo>
                  <a:pt x="174304" y="6843"/>
                </a:lnTo>
                <a:lnTo>
                  <a:pt x="180020" y="9325"/>
                </a:lnTo>
                <a:lnTo>
                  <a:pt x="191452" y="14621"/>
                </a:lnTo>
                <a:lnTo>
                  <a:pt x="202883" y="20151"/>
                </a:lnTo>
                <a:lnTo>
                  <a:pt x="207645" y="22006"/>
                </a:lnTo>
                <a:lnTo>
                  <a:pt x="211773" y="23243"/>
                </a:lnTo>
                <a:lnTo>
                  <a:pt x="222886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076"/>
          <p:cNvSpPr/>
          <p:nvPr/>
        </p:nvSpPr>
        <p:spPr>
          <a:xfrm>
            <a:off x="4856083" y="4106227"/>
            <a:ext cx="41672" cy="291466"/>
          </a:xfrm>
          <a:custGeom>
            <a:avLst/>
            <a:gdLst/>
            <a:ahLst/>
            <a:cxnLst/>
            <a:rect l="0" t="0" r="0" b="0"/>
            <a:pathLst>
              <a:path w="41672" h="291466">
                <a:moveTo>
                  <a:pt x="7382" y="0"/>
                </a:moveTo>
                <a:lnTo>
                  <a:pt x="0" y="0"/>
                </a:lnTo>
                <a:lnTo>
                  <a:pt x="3713" y="0"/>
                </a:lnTo>
                <a:lnTo>
                  <a:pt x="4936" y="952"/>
                </a:lnTo>
                <a:lnTo>
                  <a:pt x="5751" y="2540"/>
                </a:lnTo>
                <a:lnTo>
                  <a:pt x="7059" y="7381"/>
                </a:lnTo>
                <a:lnTo>
                  <a:pt x="7239" y="13123"/>
                </a:lnTo>
                <a:lnTo>
                  <a:pt x="7379" y="57582"/>
                </a:lnTo>
                <a:lnTo>
                  <a:pt x="8332" y="63153"/>
                </a:lnTo>
                <a:lnTo>
                  <a:pt x="9921" y="68772"/>
                </a:lnTo>
                <a:lnTo>
                  <a:pt x="11931" y="74423"/>
                </a:lnTo>
                <a:lnTo>
                  <a:pt x="13272" y="81048"/>
                </a:lnTo>
                <a:lnTo>
                  <a:pt x="14166" y="88322"/>
                </a:lnTo>
                <a:lnTo>
                  <a:pt x="14762" y="96029"/>
                </a:lnTo>
                <a:lnTo>
                  <a:pt x="15159" y="104024"/>
                </a:lnTo>
                <a:lnTo>
                  <a:pt x="15601" y="120528"/>
                </a:lnTo>
                <a:lnTo>
                  <a:pt x="15923" y="166944"/>
                </a:lnTo>
                <a:lnTo>
                  <a:pt x="16886" y="174161"/>
                </a:lnTo>
                <a:lnTo>
                  <a:pt x="18480" y="181830"/>
                </a:lnTo>
                <a:lnTo>
                  <a:pt x="20496" y="189800"/>
                </a:lnTo>
                <a:lnTo>
                  <a:pt x="21839" y="197018"/>
                </a:lnTo>
                <a:lnTo>
                  <a:pt x="22735" y="203736"/>
                </a:lnTo>
                <a:lnTo>
                  <a:pt x="23332" y="210119"/>
                </a:lnTo>
                <a:lnTo>
                  <a:pt x="23730" y="216279"/>
                </a:lnTo>
                <a:lnTo>
                  <a:pt x="23996" y="222291"/>
                </a:lnTo>
                <a:lnTo>
                  <a:pt x="24173" y="228204"/>
                </a:lnTo>
                <a:lnTo>
                  <a:pt x="25243" y="234051"/>
                </a:lnTo>
                <a:lnTo>
                  <a:pt x="26909" y="239854"/>
                </a:lnTo>
                <a:lnTo>
                  <a:pt x="28972" y="245628"/>
                </a:lnTo>
                <a:lnTo>
                  <a:pt x="30348" y="250429"/>
                </a:lnTo>
                <a:lnTo>
                  <a:pt x="31265" y="254583"/>
                </a:lnTo>
                <a:lnTo>
                  <a:pt x="31876" y="258305"/>
                </a:lnTo>
                <a:lnTo>
                  <a:pt x="33237" y="261738"/>
                </a:lnTo>
                <a:lnTo>
                  <a:pt x="35095" y="264980"/>
                </a:lnTo>
                <a:lnTo>
                  <a:pt x="37287" y="268093"/>
                </a:lnTo>
                <a:lnTo>
                  <a:pt x="38749" y="271121"/>
                </a:lnTo>
                <a:lnTo>
                  <a:pt x="39723" y="274093"/>
                </a:lnTo>
                <a:lnTo>
                  <a:pt x="41287" y="281154"/>
                </a:lnTo>
                <a:lnTo>
                  <a:pt x="41501" y="284660"/>
                </a:lnTo>
                <a:lnTo>
                  <a:pt x="41671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077"/>
          <p:cNvSpPr/>
          <p:nvPr/>
        </p:nvSpPr>
        <p:spPr>
          <a:xfrm>
            <a:off x="2668904" y="4733370"/>
            <a:ext cx="231412" cy="264000"/>
          </a:xfrm>
          <a:custGeom>
            <a:avLst/>
            <a:gdLst/>
            <a:ahLst/>
            <a:cxnLst/>
            <a:rect l="0" t="0" r="0" b="0"/>
            <a:pathLst>
              <a:path w="231412" h="264000">
                <a:moveTo>
                  <a:pt x="0" y="92947"/>
                </a:moveTo>
                <a:lnTo>
                  <a:pt x="0" y="88396"/>
                </a:lnTo>
                <a:lnTo>
                  <a:pt x="953" y="87055"/>
                </a:lnTo>
                <a:lnTo>
                  <a:pt x="2540" y="86162"/>
                </a:lnTo>
                <a:lnTo>
                  <a:pt x="6844" y="85169"/>
                </a:lnTo>
                <a:lnTo>
                  <a:pt x="11932" y="84728"/>
                </a:lnTo>
                <a:lnTo>
                  <a:pt x="13670" y="83658"/>
                </a:lnTo>
                <a:lnTo>
                  <a:pt x="14829" y="81992"/>
                </a:lnTo>
                <a:lnTo>
                  <a:pt x="15601" y="79928"/>
                </a:lnTo>
                <a:lnTo>
                  <a:pt x="21239" y="72474"/>
                </a:lnTo>
                <a:lnTo>
                  <a:pt x="24637" y="68821"/>
                </a:lnTo>
                <a:lnTo>
                  <a:pt x="33493" y="59682"/>
                </a:lnTo>
                <a:lnTo>
                  <a:pt x="38521" y="55530"/>
                </a:lnTo>
                <a:lnTo>
                  <a:pt x="43778" y="51810"/>
                </a:lnTo>
                <a:lnTo>
                  <a:pt x="49188" y="48377"/>
                </a:lnTo>
                <a:lnTo>
                  <a:pt x="53747" y="44184"/>
                </a:lnTo>
                <a:lnTo>
                  <a:pt x="57739" y="39484"/>
                </a:lnTo>
                <a:lnTo>
                  <a:pt x="61353" y="34445"/>
                </a:lnTo>
                <a:lnTo>
                  <a:pt x="65667" y="30133"/>
                </a:lnTo>
                <a:lnTo>
                  <a:pt x="70448" y="26306"/>
                </a:lnTo>
                <a:lnTo>
                  <a:pt x="75541" y="22802"/>
                </a:lnTo>
                <a:lnTo>
                  <a:pt x="80841" y="19514"/>
                </a:lnTo>
                <a:lnTo>
                  <a:pt x="86279" y="16369"/>
                </a:lnTo>
                <a:lnTo>
                  <a:pt x="91810" y="13320"/>
                </a:lnTo>
                <a:lnTo>
                  <a:pt x="97401" y="11288"/>
                </a:lnTo>
                <a:lnTo>
                  <a:pt x="103034" y="9932"/>
                </a:lnTo>
                <a:lnTo>
                  <a:pt x="108695" y="9029"/>
                </a:lnTo>
                <a:lnTo>
                  <a:pt x="113421" y="7474"/>
                </a:lnTo>
                <a:lnTo>
                  <a:pt x="117524" y="5485"/>
                </a:lnTo>
                <a:lnTo>
                  <a:pt x="121212" y="3206"/>
                </a:lnTo>
                <a:lnTo>
                  <a:pt x="125576" y="1687"/>
                </a:lnTo>
                <a:lnTo>
                  <a:pt x="130390" y="675"/>
                </a:lnTo>
                <a:lnTo>
                  <a:pt x="135504" y="0"/>
                </a:lnTo>
                <a:lnTo>
                  <a:pt x="139866" y="502"/>
                </a:lnTo>
                <a:lnTo>
                  <a:pt x="143727" y="1790"/>
                </a:lnTo>
                <a:lnTo>
                  <a:pt x="150556" y="5760"/>
                </a:lnTo>
                <a:lnTo>
                  <a:pt x="156767" y="10700"/>
                </a:lnTo>
                <a:lnTo>
                  <a:pt x="158804" y="13351"/>
                </a:lnTo>
                <a:lnTo>
                  <a:pt x="161067" y="18836"/>
                </a:lnTo>
                <a:lnTo>
                  <a:pt x="164613" y="26989"/>
                </a:lnTo>
                <a:lnTo>
                  <a:pt x="166892" y="31830"/>
                </a:lnTo>
                <a:lnTo>
                  <a:pt x="167459" y="36962"/>
                </a:lnTo>
                <a:lnTo>
                  <a:pt x="166885" y="42289"/>
                </a:lnTo>
                <a:lnTo>
                  <a:pt x="165549" y="47745"/>
                </a:lnTo>
                <a:lnTo>
                  <a:pt x="163706" y="53287"/>
                </a:lnTo>
                <a:lnTo>
                  <a:pt x="161525" y="58887"/>
                </a:lnTo>
                <a:lnTo>
                  <a:pt x="159119" y="64525"/>
                </a:lnTo>
                <a:lnTo>
                  <a:pt x="153905" y="75870"/>
                </a:lnTo>
                <a:lnTo>
                  <a:pt x="151181" y="81563"/>
                </a:lnTo>
                <a:lnTo>
                  <a:pt x="149365" y="87262"/>
                </a:lnTo>
                <a:lnTo>
                  <a:pt x="148154" y="92967"/>
                </a:lnTo>
                <a:lnTo>
                  <a:pt x="147347" y="98676"/>
                </a:lnTo>
                <a:lnTo>
                  <a:pt x="145857" y="104386"/>
                </a:lnTo>
                <a:lnTo>
                  <a:pt x="143910" y="110098"/>
                </a:lnTo>
                <a:lnTo>
                  <a:pt x="141660" y="115811"/>
                </a:lnTo>
                <a:lnTo>
                  <a:pt x="139208" y="120572"/>
                </a:lnTo>
                <a:lnTo>
                  <a:pt x="133943" y="128403"/>
                </a:lnTo>
                <a:lnTo>
                  <a:pt x="128428" y="135058"/>
                </a:lnTo>
                <a:lnTo>
                  <a:pt x="125624" y="138165"/>
                </a:lnTo>
                <a:lnTo>
                  <a:pt x="121849" y="140237"/>
                </a:lnTo>
                <a:lnTo>
                  <a:pt x="117428" y="141620"/>
                </a:lnTo>
                <a:lnTo>
                  <a:pt x="112576" y="142540"/>
                </a:lnTo>
                <a:lnTo>
                  <a:pt x="109341" y="144107"/>
                </a:lnTo>
                <a:lnTo>
                  <a:pt x="107184" y="146103"/>
                </a:lnTo>
                <a:lnTo>
                  <a:pt x="105746" y="148387"/>
                </a:lnTo>
                <a:lnTo>
                  <a:pt x="103835" y="149909"/>
                </a:lnTo>
                <a:lnTo>
                  <a:pt x="101609" y="150924"/>
                </a:lnTo>
                <a:lnTo>
                  <a:pt x="95742" y="152554"/>
                </a:lnTo>
                <a:lnTo>
                  <a:pt x="95261" y="151735"/>
                </a:lnTo>
                <a:lnTo>
                  <a:pt x="94336" y="144725"/>
                </a:lnTo>
                <a:lnTo>
                  <a:pt x="94309" y="139932"/>
                </a:lnTo>
                <a:lnTo>
                  <a:pt x="95258" y="137606"/>
                </a:lnTo>
                <a:lnTo>
                  <a:pt x="100192" y="129780"/>
                </a:lnTo>
                <a:lnTo>
                  <a:pt x="101680" y="124240"/>
                </a:lnTo>
                <a:lnTo>
                  <a:pt x="103982" y="122382"/>
                </a:lnTo>
                <a:lnTo>
                  <a:pt x="107421" y="121142"/>
                </a:lnTo>
                <a:lnTo>
                  <a:pt x="111619" y="120317"/>
                </a:lnTo>
                <a:lnTo>
                  <a:pt x="116323" y="118814"/>
                </a:lnTo>
                <a:lnTo>
                  <a:pt x="121364" y="116859"/>
                </a:lnTo>
                <a:lnTo>
                  <a:pt x="126630" y="114603"/>
                </a:lnTo>
                <a:lnTo>
                  <a:pt x="131092" y="113100"/>
                </a:lnTo>
                <a:lnTo>
                  <a:pt x="135020" y="112097"/>
                </a:lnTo>
                <a:lnTo>
                  <a:pt x="138591" y="111429"/>
                </a:lnTo>
                <a:lnTo>
                  <a:pt x="145099" y="108146"/>
                </a:lnTo>
                <a:lnTo>
                  <a:pt x="148168" y="105937"/>
                </a:lnTo>
                <a:lnTo>
                  <a:pt x="152119" y="104465"/>
                </a:lnTo>
                <a:lnTo>
                  <a:pt x="156658" y="103483"/>
                </a:lnTo>
                <a:lnTo>
                  <a:pt x="161589" y="102829"/>
                </a:lnTo>
                <a:lnTo>
                  <a:pt x="166781" y="103345"/>
                </a:lnTo>
                <a:lnTo>
                  <a:pt x="172147" y="104642"/>
                </a:lnTo>
                <a:lnTo>
                  <a:pt x="177630" y="106458"/>
                </a:lnTo>
                <a:lnTo>
                  <a:pt x="182238" y="108622"/>
                </a:lnTo>
                <a:lnTo>
                  <a:pt x="186262" y="111017"/>
                </a:lnTo>
                <a:lnTo>
                  <a:pt x="189897" y="113566"/>
                </a:lnTo>
                <a:lnTo>
                  <a:pt x="194226" y="115266"/>
                </a:lnTo>
                <a:lnTo>
                  <a:pt x="199017" y="116399"/>
                </a:lnTo>
                <a:lnTo>
                  <a:pt x="204115" y="117154"/>
                </a:lnTo>
                <a:lnTo>
                  <a:pt x="208467" y="118610"/>
                </a:lnTo>
                <a:lnTo>
                  <a:pt x="212321" y="120533"/>
                </a:lnTo>
                <a:lnTo>
                  <a:pt x="215842" y="122768"/>
                </a:lnTo>
                <a:lnTo>
                  <a:pt x="222295" y="130331"/>
                </a:lnTo>
                <a:lnTo>
                  <a:pt x="225350" y="135015"/>
                </a:lnTo>
                <a:lnTo>
                  <a:pt x="228743" y="142759"/>
                </a:lnTo>
                <a:lnTo>
                  <a:pt x="230251" y="150328"/>
                </a:lnTo>
                <a:lnTo>
                  <a:pt x="230653" y="155013"/>
                </a:lnTo>
                <a:lnTo>
                  <a:pt x="230922" y="160042"/>
                </a:lnTo>
                <a:lnTo>
                  <a:pt x="231220" y="170710"/>
                </a:lnTo>
                <a:lnTo>
                  <a:pt x="231411" y="193080"/>
                </a:lnTo>
                <a:lnTo>
                  <a:pt x="230474" y="197803"/>
                </a:lnTo>
                <a:lnTo>
                  <a:pt x="226893" y="205589"/>
                </a:lnTo>
                <a:lnTo>
                  <a:pt x="225557" y="209952"/>
                </a:lnTo>
                <a:lnTo>
                  <a:pt x="224667" y="214765"/>
                </a:lnTo>
                <a:lnTo>
                  <a:pt x="224073" y="219879"/>
                </a:lnTo>
                <a:lnTo>
                  <a:pt x="221772" y="224241"/>
                </a:lnTo>
                <a:lnTo>
                  <a:pt x="218333" y="228101"/>
                </a:lnTo>
                <a:lnTo>
                  <a:pt x="214136" y="231628"/>
                </a:lnTo>
                <a:lnTo>
                  <a:pt x="206932" y="238085"/>
                </a:lnTo>
                <a:lnTo>
                  <a:pt x="200555" y="244131"/>
                </a:lnTo>
                <a:lnTo>
                  <a:pt x="194546" y="249992"/>
                </a:lnTo>
                <a:lnTo>
                  <a:pt x="191610" y="251936"/>
                </a:lnTo>
                <a:lnTo>
                  <a:pt x="185808" y="254096"/>
                </a:lnTo>
                <a:lnTo>
                  <a:pt x="181975" y="255625"/>
                </a:lnTo>
                <a:lnTo>
                  <a:pt x="177514" y="257597"/>
                </a:lnTo>
                <a:lnTo>
                  <a:pt x="172635" y="259863"/>
                </a:lnTo>
                <a:lnTo>
                  <a:pt x="168430" y="261374"/>
                </a:lnTo>
                <a:lnTo>
                  <a:pt x="161218" y="263054"/>
                </a:lnTo>
                <a:lnTo>
                  <a:pt x="154838" y="263800"/>
                </a:lnTo>
                <a:lnTo>
                  <a:pt x="151803" y="263999"/>
                </a:lnTo>
                <a:lnTo>
                  <a:pt x="148827" y="263180"/>
                </a:lnTo>
                <a:lnTo>
                  <a:pt x="142980" y="259728"/>
                </a:lnTo>
                <a:lnTo>
                  <a:pt x="139136" y="258427"/>
                </a:lnTo>
                <a:lnTo>
                  <a:pt x="134667" y="257560"/>
                </a:lnTo>
                <a:lnTo>
                  <a:pt x="122910" y="256167"/>
                </a:lnTo>
                <a:lnTo>
                  <a:pt x="118762" y="253437"/>
                </a:lnTo>
                <a:lnTo>
                  <a:pt x="111871" y="247614"/>
                </a:lnTo>
                <a:lnTo>
                  <a:pt x="102871" y="2386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078"/>
          <p:cNvSpPr/>
          <p:nvPr/>
        </p:nvSpPr>
        <p:spPr>
          <a:xfrm>
            <a:off x="3028950" y="4749165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0" y="0"/>
                </a:moveTo>
                <a:lnTo>
                  <a:pt x="87390" y="87390"/>
                </a:lnTo>
                <a:lnTo>
                  <a:pt x="89693" y="90646"/>
                </a:lnTo>
                <a:lnTo>
                  <a:pt x="91227" y="93768"/>
                </a:lnTo>
                <a:lnTo>
                  <a:pt x="92251" y="96801"/>
                </a:lnTo>
                <a:lnTo>
                  <a:pt x="93885" y="99777"/>
                </a:lnTo>
                <a:lnTo>
                  <a:pt x="98242" y="105623"/>
                </a:lnTo>
                <a:lnTo>
                  <a:pt x="101689" y="108515"/>
                </a:lnTo>
                <a:lnTo>
                  <a:pt x="105893" y="111396"/>
                </a:lnTo>
                <a:lnTo>
                  <a:pt x="110600" y="114269"/>
                </a:lnTo>
                <a:lnTo>
                  <a:pt x="114691" y="118089"/>
                </a:lnTo>
                <a:lnTo>
                  <a:pt x="118370" y="122541"/>
                </a:lnTo>
                <a:lnTo>
                  <a:pt x="121776" y="127414"/>
                </a:lnTo>
                <a:lnTo>
                  <a:pt x="124999" y="131615"/>
                </a:lnTo>
                <a:lnTo>
                  <a:pt x="128100" y="135368"/>
                </a:lnTo>
                <a:lnTo>
                  <a:pt x="131120" y="138823"/>
                </a:lnTo>
                <a:lnTo>
                  <a:pt x="134086" y="142079"/>
                </a:lnTo>
                <a:lnTo>
                  <a:pt x="139921" y="148236"/>
                </a:lnTo>
                <a:lnTo>
                  <a:pt x="165732" y="174298"/>
                </a:lnTo>
                <a:lnTo>
                  <a:pt x="167638" y="177159"/>
                </a:lnTo>
                <a:lnTo>
                  <a:pt x="169755" y="182877"/>
                </a:lnTo>
                <a:lnTo>
                  <a:pt x="171450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079"/>
          <p:cNvSpPr/>
          <p:nvPr/>
        </p:nvSpPr>
        <p:spPr>
          <a:xfrm>
            <a:off x="3054667" y="4723447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180022" y="0"/>
                </a:moveTo>
                <a:lnTo>
                  <a:pt x="175472" y="4551"/>
                </a:lnTo>
                <a:lnTo>
                  <a:pt x="173179" y="5892"/>
                </a:lnTo>
                <a:lnTo>
                  <a:pt x="168091" y="7381"/>
                </a:lnTo>
                <a:lnTo>
                  <a:pt x="166353" y="9683"/>
                </a:lnTo>
                <a:lnTo>
                  <a:pt x="164422" y="17321"/>
                </a:lnTo>
                <a:lnTo>
                  <a:pt x="161024" y="24526"/>
                </a:lnTo>
                <a:lnTo>
                  <a:pt x="156339" y="31856"/>
                </a:lnTo>
                <a:lnTo>
                  <a:pt x="153756" y="36477"/>
                </a:lnTo>
                <a:lnTo>
                  <a:pt x="151081" y="41463"/>
                </a:lnTo>
                <a:lnTo>
                  <a:pt x="147393" y="46692"/>
                </a:lnTo>
                <a:lnTo>
                  <a:pt x="143030" y="52083"/>
                </a:lnTo>
                <a:lnTo>
                  <a:pt x="138216" y="57582"/>
                </a:lnTo>
                <a:lnTo>
                  <a:pt x="133101" y="64106"/>
                </a:lnTo>
                <a:lnTo>
                  <a:pt x="127787" y="71313"/>
                </a:lnTo>
                <a:lnTo>
                  <a:pt x="122339" y="78974"/>
                </a:lnTo>
                <a:lnTo>
                  <a:pt x="117754" y="85987"/>
                </a:lnTo>
                <a:lnTo>
                  <a:pt x="113745" y="92567"/>
                </a:lnTo>
                <a:lnTo>
                  <a:pt x="110120" y="98859"/>
                </a:lnTo>
                <a:lnTo>
                  <a:pt x="105799" y="105911"/>
                </a:lnTo>
                <a:lnTo>
                  <a:pt x="95917" y="121366"/>
                </a:lnTo>
                <a:lnTo>
                  <a:pt x="90615" y="128536"/>
                </a:lnTo>
                <a:lnTo>
                  <a:pt x="85175" y="135221"/>
                </a:lnTo>
                <a:lnTo>
                  <a:pt x="79643" y="141582"/>
                </a:lnTo>
                <a:lnTo>
                  <a:pt x="74050" y="148680"/>
                </a:lnTo>
                <a:lnTo>
                  <a:pt x="68417" y="156270"/>
                </a:lnTo>
                <a:lnTo>
                  <a:pt x="62757" y="164188"/>
                </a:lnTo>
                <a:lnTo>
                  <a:pt x="58030" y="171371"/>
                </a:lnTo>
                <a:lnTo>
                  <a:pt x="53927" y="178065"/>
                </a:lnTo>
                <a:lnTo>
                  <a:pt x="50239" y="184433"/>
                </a:lnTo>
                <a:lnTo>
                  <a:pt x="45875" y="190583"/>
                </a:lnTo>
                <a:lnTo>
                  <a:pt x="41061" y="196588"/>
                </a:lnTo>
                <a:lnTo>
                  <a:pt x="35946" y="202496"/>
                </a:lnTo>
                <a:lnTo>
                  <a:pt x="27724" y="211601"/>
                </a:lnTo>
                <a:lnTo>
                  <a:pt x="24197" y="215362"/>
                </a:lnTo>
                <a:lnTo>
                  <a:pt x="21847" y="219775"/>
                </a:lnTo>
                <a:lnTo>
                  <a:pt x="20279" y="224622"/>
                </a:lnTo>
                <a:lnTo>
                  <a:pt x="19235" y="229758"/>
                </a:lnTo>
                <a:lnTo>
                  <a:pt x="17586" y="233182"/>
                </a:lnTo>
                <a:lnTo>
                  <a:pt x="15534" y="235465"/>
                </a:lnTo>
                <a:lnTo>
                  <a:pt x="13213" y="236987"/>
                </a:lnTo>
                <a:lnTo>
                  <a:pt x="11666" y="238954"/>
                </a:lnTo>
                <a:lnTo>
                  <a:pt x="10635" y="241217"/>
                </a:lnTo>
                <a:lnTo>
                  <a:pt x="9948" y="243679"/>
                </a:lnTo>
                <a:lnTo>
                  <a:pt x="6644" y="24895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080"/>
          <p:cNvSpPr/>
          <p:nvPr/>
        </p:nvSpPr>
        <p:spPr>
          <a:xfrm>
            <a:off x="3431857" y="4774882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57334" y="25718"/>
                </a:lnTo>
                <a:lnTo>
                  <a:pt x="62987" y="24765"/>
                </a:lnTo>
                <a:lnTo>
                  <a:pt x="68661" y="23178"/>
                </a:lnTo>
                <a:lnTo>
                  <a:pt x="74349" y="21167"/>
                </a:lnTo>
                <a:lnTo>
                  <a:pt x="80046" y="19826"/>
                </a:lnTo>
                <a:lnTo>
                  <a:pt x="85749" y="18932"/>
                </a:lnTo>
                <a:lnTo>
                  <a:pt x="91457" y="18337"/>
                </a:lnTo>
                <a:lnTo>
                  <a:pt x="98118" y="16987"/>
                </a:lnTo>
                <a:lnTo>
                  <a:pt x="105417" y="15135"/>
                </a:lnTo>
                <a:lnTo>
                  <a:pt x="113141" y="12947"/>
                </a:lnTo>
                <a:lnTo>
                  <a:pt x="120194" y="11489"/>
                </a:lnTo>
                <a:lnTo>
                  <a:pt x="126802" y="10517"/>
                </a:lnTo>
                <a:lnTo>
                  <a:pt x="133112" y="9869"/>
                </a:lnTo>
                <a:lnTo>
                  <a:pt x="139224" y="9437"/>
                </a:lnTo>
                <a:lnTo>
                  <a:pt x="145204" y="9149"/>
                </a:lnTo>
                <a:lnTo>
                  <a:pt x="151095" y="8957"/>
                </a:lnTo>
                <a:lnTo>
                  <a:pt x="157880" y="7876"/>
                </a:lnTo>
                <a:lnTo>
                  <a:pt x="165261" y="6204"/>
                </a:lnTo>
                <a:lnTo>
                  <a:pt x="173039" y="4135"/>
                </a:lnTo>
                <a:lnTo>
                  <a:pt x="179177" y="2757"/>
                </a:lnTo>
                <a:lnTo>
                  <a:pt x="184221" y="1838"/>
                </a:lnTo>
                <a:lnTo>
                  <a:pt x="188537" y="1226"/>
                </a:lnTo>
                <a:lnTo>
                  <a:pt x="193319" y="817"/>
                </a:lnTo>
                <a:lnTo>
                  <a:pt x="198412" y="545"/>
                </a:lnTo>
                <a:lnTo>
                  <a:pt x="209150" y="24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081"/>
          <p:cNvSpPr/>
          <p:nvPr/>
        </p:nvSpPr>
        <p:spPr>
          <a:xfrm>
            <a:off x="3572720" y="4672012"/>
            <a:ext cx="56306" cy="222886"/>
          </a:xfrm>
          <a:custGeom>
            <a:avLst/>
            <a:gdLst/>
            <a:ahLst/>
            <a:cxnLst/>
            <a:rect l="0" t="0" r="0" b="0"/>
            <a:pathLst>
              <a:path w="56306" h="222886">
                <a:moveTo>
                  <a:pt x="13442" y="0"/>
                </a:moveTo>
                <a:lnTo>
                  <a:pt x="6061" y="0"/>
                </a:lnTo>
                <a:lnTo>
                  <a:pt x="5664" y="953"/>
                </a:lnTo>
                <a:lnTo>
                  <a:pt x="5223" y="4551"/>
                </a:lnTo>
                <a:lnTo>
                  <a:pt x="4153" y="5892"/>
                </a:lnTo>
                <a:lnTo>
                  <a:pt x="2487" y="6785"/>
                </a:lnTo>
                <a:lnTo>
                  <a:pt x="423" y="7381"/>
                </a:lnTo>
                <a:lnTo>
                  <a:pt x="0" y="8730"/>
                </a:lnTo>
                <a:lnTo>
                  <a:pt x="671" y="10583"/>
                </a:lnTo>
                <a:lnTo>
                  <a:pt x="2071" y="12771"/>
                </a:lnTo>
                <a:lnTo>
                  <a:pt x="3626" y="17741"/>
                </a:lnTo>
                <a:lnTo>
                  <a:pt x="4040" y="20400"/>
                </a:lnTo>
                <a:lnTo>
                  <a:pt x="5269" y="23125"/>
                </a:lnTo>
                <a:lnTo>
                  <a:pt x="7041" y="25895"/>
                </a:lnTo>
                <a:lnTo>
                  <a:pt x="9174" y="28693"/>
                </a:lnTo>
                <a:lnTo>
                  <a:pt x="10597" y="32464"/>
                </a:lnTo>
                <a:lnTo>
                  <a:pt x="11545" y="36883"/>
                </a:lnTo>
                <a:lnTo>
                  <a:pt x="12177" y="41733"/>
                </a:lnTo>
                <a:lnTo>
                  <a:pt x="12599" y="45920"/>
                </a:lnTo>
                <a:lnTo>
                  <a:pt x="12880" y="49664"/>
                </a:lnTo>
                <a:lnTo>
                  <a:pt x="13067" y="53111"/>
                </a:lnTo>
                <a:lnTo>
                  <a:pt x="13276" y="62023"/>
                </a:lnTo>
                <a:lnTo>
                  <a:pt x="13331" y="67066"/>
                </a:lnTo>
                <a:lnTo>
                  <a:pt x="14321" y="72333"/>
                </a:lnTo>
                <a:lnTo>
                  <a:pt x="15933" y="77750"/>
                </a:lnTo>
                <a:lnTo>
                  <a:pt x="17960" y="83266"/>
                </a:lnTo>
                <a:lnTo>
                  <a:pt x="19311" y="88848"/>
                </a:lnTo>
                <a:lnTo>
                  <a:pt x="20213" y="94474"/>
                </a:lnTo>
                <a:lnTo>
                  <a:pt x="20813" y="100131"/>
                </a:lnTo>
                <a:lnTo>
                  <a:pt x="22166" y="105806"/>
                </a:lnTo>
                <a:lnTo>
                  <a:pt x="24020" y="111495"/>
                </a:lnTo>
                <a:lnTo>
                  <a:pt x="26209" y="117193"/>
                </a:lnTo>
                <a:lnTo>
                  <a:pt x="27668" y="123848"/>
                </a:lnTo>
                <a:lnTo>
                  <a:pt x="28641" y="131143"/>
                </a:lnTo>
                <a:lnTo>
                  <a:pt x="29290" y="138864"/>
                </a:lnTo>
                <a:lnTo>
                  <a:pt x="29722" y="145916"/>
                </a:lnTo>
                <a:lnTo>
                  <a:pt x="30203" y="158831"/>
                </a:lnTo>
                <a:lnTo>
                  <a:pt x="31284" y="163990"/>
                </a:lnTo>
                <a:lnTo>
                  <a:pt x="32956" y="168382"/>
                </a:lnTo>
                <a:lnTo>
                  <a:pt x="35024" y="172262"/>
                </a:lnTo>
                <a:lnTo>
                  <a:pt x="36403" y="176754"/>
                </a:lnTo>
                <a:lnTo>
                  <a:pt x="37322" y="181654"/>
                </a:lnTo>
                <a:lnTo>
                  <a:pt x="37934" y="186825"/>
                </a:lnTo>
                <a:lnTo>
                  <a:pt x="39295" y="191225"/>
                </a:lnTo>
                <a:lnTo>
                  <a:pt x="41155" y="195111"/>
                </a:lnTo>
                <a:lnTo>
                  <a:pt x="43347" y="198654"/>
                </a:lnTo>
                <a:lnTo>
                  <a:pt x="45761" y="201969"/>
                </a:lnTo>
                <a:lnTo>
                  <a:pt x="48323" y="205131"/>
                </a:lnTo>
                <a:lnTo>
                  <a:pt x="50984" y="208192"/>
                </a:lnTo>
                <a:lnTo>
                  <a:pt x="52757" y="211184"/>
                </a:lnTo>
                <a:lnTo>
                  <a:pt x="53940" y="214132"/>
                </a:lnTo>
                <a:lnTo>
                  <a:pt x="56305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082"/>
          <p:cNvSpPr/>
          <p:nvPr/>
        </p:nvSpPr>
        <p:spPr>
          <a:xfrm>
            <a:off x="3783329" y="4615732"/>
            <a:ext cx="231459" cy="210582"/>
          </a:xfrm>
          <a:custGeom>
            <a:avLst/>
            <a:gdLst/>
            <a:ahLst/>
            <a:cxnLst/>
            <a:rect l="0" t="0" r="0" b="0"/>
            <a:pathLst>
              <a:path w="231459" h="210582">
                <a:moveTo>
                  <a:pt x="0" y="56280"/>
                </a:moveTo>
                <a:lnTo>
                  <a:pt x="0" y="51730"/>
                </a:lnTo>
                <a:lnTo>
                  <a:pt x="953" y="49436"/>
                </a:lnTo>
                <a:lnTo>
                  <a:pt x="4551" y="44349"/>
                </a:lnTo>
                <a:lnTo>
                  <a:pt x="7382" y="40680"/>
                </a:lnTo>
                <a:lnTo>
                  <a:pt x="10584" y="34741"/>
                </a:lnTo>
                <a:lnTo>
                  <a:pt x="12771" y="30491"/>
                </a:lnTo>
                <a:lnTo>
                  <a:pt x="15182" y="27658"/>
                </a:lnTo>
                <a:lnTo>
                  <a:pt x="17742" y="25768"/>
                </a:lnTo>
                <a:lnTo>
                  <a:pt x="24078" y="22717"/>
                </a:lnTo>
                <a:lnTo>
                  <a:pt x="49115" y="10279"/>
                </a:lnTo>
                <a:lnTo>
                  <a:pt x="53698" y="8468"/>
                </a:lnTo>
                <a:lnTo>
                  <a:pt x="57707" y="7260"/>
                </a:lnTo>
                <a:lnTo>
                  <a:pt x="61331" y="6455"/>
                </a:lnTo>
                <a:lnTo>
                  <a:pt x="65653" y="5919"/>
                </a:lnTo>
                <a:lnTo>
                  <a:pt x="70438" y="5561"/>
                </a:lnTo>
                <a:lnTo>
                  <a:pt x="75534" y="5322"/>
                </a:lnTo>
                <a:lnTo>
                  <a:pt x="79884" y="4211"/>
                </a:lnTo>
                <a:lnTo>
                  <a:pt x="83736" y="2517"/>
                </a:lnTo>
                <a:lnTo>
                  <a:pt x="87256" y="436"/>
                </a:lnTo>
                <a:lnTo>
                  <a:pt x="90557" y="0"/>
                </a:lnTo>
                <a:lnTo>
                  <a:pt x="93708" y="663"/>
                </a:lnTo>
                <a:lnTo>
                  <a:pt x="99751" y="2987"/>
                </a:lnTo>
                <a:lnTo>
                  <a:pt x="105612" y="4019"/>
                </a:lnTo>
                <a:lnTo>
                  <a:pt x="108508" y="5247"/>
                </a:lnTo>
                <a:lnTo>
                  <a:pt x="114266" y="9151"/>
                </a:lnTo>
                <a:lnTo>
                  <a:pt x="120000" y="14062"/>
                </a:lnTo>
                <a:lnTo>
                  <a:pt x="122863" y="16705"/>
                </a:lnTo>
                <a:lnTo>
                  <a:pt x="124771" y="19418"/>
                </a:lnTo>
                <a:lnTo>
                  <a:pt x="126892" y="24975"/>
                </a:lnTo>
                <a:lnTo>
                  <a:pt x="127834" y="30619"/>
                </a:lnTo>
                <a:lnTo>
                  <a:pt x="128085" y="33458"/>
                </a:lnTo>
                <a:lnTo>
                  <a:pt x="127300" y="37255"/>
                </a:lnTo>
                <a:lnTo>
                  <a:pt x="125825" y="41692"/>
                </a:lnTo>
                <a:lnTo>
                  <a:pt x="123888" y="46555"/>
                </a:lnTo>
                <a:lnTo>
                  <a:pt x="121645" y="51701"/>
                </a:lnTo>
                <a:lnTo>
                  <a:pt x="116612" y="62500"/>
                </a:lnTo>
                <a:lnTo>
                  <a:pt x="108423" y="79290"/>
                </a:lnTo>
                <a:lnTo>
                  <a:pt x="106573" y="84955"/>
                </a:lnTo>
                <a:lnTo>
                  <a:pt x="105339" y="90636"/>
                </a:lnTo>
                <a:lnTo>
                  <a:pt x="104516" y="96329"/>
                </a:lnTo>
                <a:lnTo>
                  <a:pt x="103015" y="101077"/>
                </a:lnTo>
                <a:lnTo>
                  <a:pt x="101062" y="105195"/>
                </a:lnTo>
                <a:lnTo>
                  <a:pt x="98807" y="108892"/>
                </a:lnTo>
                <a:lnTo>
                  <a:pt x="96352" y="113262"/>
                </a:lnTo>
                <a:lnTo>
                  <a:pt x="91083" y="123198"/>
                </a:lnTo>
                <a:lnTo>
                  <a:pt x="82762" y="139502"/>
                </a:lnTo>
                <a:lnTo>
                  <a:pt x="80892" y="144147"/>
                </a:lnTo>
                <a:lnTo>
                  <a:pt x="79646" y="148195"/>
                </a:lnTo>
                <a:lnTo>
                  <a:pt x="78815" y="151847"/>
                </a:lnTo>
                <a:lnTo>
                  <a:pt x="78261" y="155234"/>
                </a:lnTo>
                <a:lnTo>
                  <a:pt x="77645" y="161537"/>
                </a:lnTo>
                <a:lnTo>
                  <a:pt x="77372" y="167513"/>
                </a:lnTo>
                <a:lnTo>
                  <a:pt x="77250" y="174297"/>
                </a:lnTo>
                <a:lnTo>
                  <a:pt x="77157" y="197133"/>
                </a:lnTo>
                <a:lnTo>
                  <a:pt x="78108" y="199712"/>
                </a:lnTo>
                <a:lnTo>
                  <a:pt x="81705" y="205117"/>
                </a:lnTo>
                <a:lnTo>
                  <a:pt x="83998" y="206940"/>
                </a:lnTo>
                <a:lnTo>
                  <a:pt x="86478" y="208155"/>
                </a:lnTo>
                <a:lnTo>
                  <a:pt x="92753" y="210105"/>
                </a:lnTo>
                <a:lnTo>
                  <a:pt x="98391" y="210443"/>
                </a:lnTo>
                <a:lnTo>
                  <a:pt x="106094" y="210543"/>
                </a:lnTo>
                <a:lnTo>
                  <a:pt x="122905" y="210581"/>
                </a:lnTo>
                <a:lnTo>
                  <a:pt x="126704" y="209630"/>
                </a:lnTo>
                <a:lnTo>
                  <a:pt x="131142" y="208043"/>
                </a:lnTo>
                <a:lnTo>
                  <a:pt x="136006" y="206033"/>
                </a:lnTo>
                <a:lnTo>
                  <a:pt x="140201" y="204693"/>
                </a:lnTo>
                <a:lnTo>
                  <a:pt x="147402" y="203204"/>
                </a:lnTo>
                <a:lnTo>
                  <a:pt x="151608" y="201854"/>
                </a:lnTo>
                <a:lnTo>
                  <a:pt x="156317" y="200002"/>
                </a:lnTo>
                <a:lnTo>
                  <a:pt x="161362" y="197815"/>
                </a:lnTo>
                <a:lnTo>
                  <a:pt x="166629" y="194451"/>
                </a:lnTo>
                <a:lnTo>
                  <a:pt x="172047" y="190304"/>
                </a:lnTo>
                <a:lnTo>
                  <a:pt x="177563" y="185635"/>
                </a:lnTo>
                <a:lnTo>
                  <a:pt x="183145" y="181569"/>
                </a:lnTo>
                <a:lnTo>
                  <a:pt x="188772" y="177906"/>
                </a:lnTo>
                <a:lnTo>
                  <a:pt x="194428" y="174512"/>
                </a:lnTo>
                <a:lnTo>
                  <a:pt x="200104" y="172249"/>
                </a:lnTo>
                <a:lnTo>
                  <a:pt x="205793" y="170740"/>
                </a:lnTo>
                <a:lnTo>
                  <a:pt x="211491" y="169734"/>
                </a:lnTo>
                <a:lnTo>
                  <a:pt x="216241" y="168111"/>
                </a:lnTo>
                <a:lnTo>
                  <a:pt x="220361" y="166076"/>
                </a:lnTo>
                <a:lnTo>
                  <a:pt x="231458" y="159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083"/>
          <p:cNvSpPr/>
          <p:nvPr/>
        </p:nvSpPr>
        <p:spPr>
          <a:xfrm>
            <a:off x="4075182" y="4569173"/>
            <a:ext cx="170559" cy="282848"/>
          </a:xfrm>
          <a:custGeom>
            <a:avLst/>
            <a:gdLst/>
            <a:ahLst/>
            <a:cxnLst/>
            <a:rect l="0" t="0" r="0" b="0"/>
            <a:pathLst>
              <a:path w="170559" h="282848">
                <a:moveTo>
                  <a:pt x="51047" y="8542"/>
                </a:moveTo>
                <a:lnTo>
                  <a:pt x="43666" y="1160"/>
                </a:lnTo>
                <a:lnTo>
                  <a:pt x="40465" y="499"/>
                </a:lnTo>
                <a:lnTo>
                  <a:pt x="34286" y="0"/>
                </a:lnTo>
                <a:lnTo>
                  <a:pt x="29465" y="4529"/>
                </a:lnTo>
                <a:lnTo>
                  <a:pt x="26556" y="7353"/>
                </a:lnTo>
                <a:lnTo>
                  <a:pt x="23334" y="13093"/>
                </a:lnTo>
                <a:lnTo>
                  <a:pt x="19681" y="21042"/>
                </a:lnTo>
                <a:lnTo>
                  <a:pt x="18057" y="27750"/>
                </a:lnTo>
                <a:lnTo>
                  <a:pt x="14795" y="33906"/>
                </a:lnTo>
                <a:lnTo>
                  <a:pt x="12592" y="36881"/>
                </a:lnTo>
                <a:lnTo>
                  <a:pt x="10143" y="42727"/>
                </a:lnTo>
                <a:lnTo>
                  <a:pt x="8103" y="49452"/>
                </a:lnTo>
                <a:lnTo>
                  <a:pt x="6225" y="53913"/>
                </a:lnTo>
                <a:lnTo>
                  <a:pt x="4021" y="58792"/>
                </a:lnTo>
                <a:lnTo>
                  <a:pt x="1572" y="66753"/>
                </a:lnTo>
                <a:lnTo>
                  <a:pt x="483" y="73466"/>
                </a:lnTo>
                <a:lnTo>
                  <a:pt x="0" y="79624"/>
                </a:lnTo>
                <a:lnTo>
                  <a:pt x="823" y="82600"/>
                </a:lnTo>
                <a:lnTo>
                  <a:pt x="4278" y="88447"/>
                </a:lnTo>
                <a:lnTo>
                  <a:pt x="6448" y="96760"/>
                </a:lnTo>
                <a:lnTo>
                  <a:pt x="7027" y="101644"/>
                </a:lnTo>
                <a:lnTo>
                  <a:pt x="8366" y="105852"/>
                </a:lnTo>
                <a:lnTo>
                  <a:pt x="12393" y="113068"/>
                </a:lnTo>
                <a:lnTo>
                  <a:pt x="17358" y="119450"/>
                </a:lnTo>
                <a:lnTo>
                  <a:pt x="20015" y="122486"/>
                </a:lnTo>
                <a:lnTo>
                  <a:pt x="22739" y="125462"/>
                </a:lnTo>
                <a:lnTo>
                  <a:pt x="28306" y="131309"/>
                </a:lnTo>
                <a:lnTo>
                  <a:pt x="32076" y="133249"/>
                </a:lnTo>
                <a:lnTo>
                  <a:pt x="36495" y="134542"/>
                </a:lnTo>
                <a:lnTo>
                  <a:pt x="41346" y="135404"/>
                </a:lnTo>
                <a:lnTo>
                  <a:pt x="46485" y="136932"/>
                </a:lnTo>
                <a:lnTo>
                  <a:pt x="51816" y="138903"/>
                </a:lnTo>
                <a:lnTo>
                  <a:pt x="57275" y="141169"/>
                </a:lnTo>
                <a:lnTo>
                  <a:pt x="61867" y="142680"/>
                </a:lnTo>
                <a:lnTo>
                  <a:pt x="65880" y="143687"/>
                </a:lnTo>
                <a:lnTo>
                  <a:pt x="69508" y="144359"/>
                </a:lnTo>
                <a:lnTo>
                  <a:pt x="73832" y="145758"/>
                </a:lnTo>
                <a:lnTo>
                  <a:pt x="78620" y="147645"/>
                </a:lnTo>
                <a:lnTo>
                  <a:pt x="83716" y="149854"/>
                </a:lnTo>
                <a:lnTo>
                  <a:pt x="94460" y="154850"/>
                </a:lnTo>
                <a:lnTo>
                  <a:pt x="99991" y="157516"/>
                </a:lnTo>
                <a:lnTo>
                  <a:pt x="104632" y="160245"/>
                </a:lnTo>
                <a:lnTo>
                  <a:pt x="108678" y="163017"/>
                </a:lnTo>
                <a:lnTo>
                  <a:pt x="112328" y="165818"/>
                </a:lnTo>
                <a:lnTo>
                  <a:pt x="116666" y="168638"/>
                </a:lnTo>
                <a:lnTo>
                  <a:pt x="121463" y="171470"/>
                </a:lnTo>
                <a:lnTo>
                  <a:pt x="126566" y="174311"/>
                </a:lnTo>
                <a:lnTo>
                  <a:pt x="130921" y="177157"/>
                </a:lnTo>
                <a:lnTo>
                  <a:pt x="134776" y="180007"/>
                </a:lnTo>
                <a:lnTo>
                  <a:pt x="138299" y="182859"/>
                </a:lnTo>
                <a:lnTo>
                  <a:pt x="141600" y="185713"/>
                </a:lnTo>
                <a:lnTo>
                  <a:pt x="144754" y="188569"/>
                </a:lnTo>
                <a:lnTo>
                  <a:pt x="150797" y="194281"/>
                </a:lnTo>
                <a:lnTo>
                  <a:pt x="165313" y="208567"/>
                </a:lnTo>
                <a:lnTo>
                  <a:pt x="167229" y="212377"/>
                </a:lnTo>
                <a:lnTo>
                  <a:pt x="168507" y="216822"/>
                </a:lnTo>
                <a:lnTo>
                  <a:pt x="169359" y="221690"/>
                </a:lnTo>
                <a:lnTo>
                  <a:pt x="170305" y="229639"/>
                </a:lnTo>
                <a:lnTo>
                  <a:pt x="170558" y="233093"/>
                </a:lnTo>
                <a:lnTo>
                  <a:pt x="169773" y="236348"/>
                </a:lnTo>
                <a:lnTo>
                  <a:pt x="166362" y="242503"/>
                </a:lnTo>
                <a:lnTo>
                  <a:pt x="161671" y="250955"/>
                </a:lnTo>
                <a:lnTo>
                  <a:pt x="159087" y="255875"/>
                </a:lnTo>
                <a:lnTo>
                  <a:pt x="156215" y="263883"/>
                </a:lnTo>
                <a:lnTo>
                  <a:pt x="155449" y="267352"/>
                </a:lnTo>
                <a:lnTo>
                  <a:pt x="152058" y="273746"/>
                </a:lnTo>
                <a:lnTo>
                  <a:pt x="149820" y="276784"/>
                </a:lnTo>
                <a:lnTo>
                  <a:pt x="147376" y="278810"/>
                </a:lnTo>
                <a:lnTo>
                  <a:pt x="144794" y="280161"/>
                </a:lnTo>
                <a:lnTo>
                  <a:pt x="142120" y="281061"/>
                </a:lnTo>
                <a:lnTo>
                  <a:pt x="138433" y="281661"/>
                </a:lnTo>
                <a:lnTo>
                  <a:pt x="134069" y="282061"/>
                </a:lnTo>
                <a:lnTo>
                  <a:pt x="125094" y="282506"/>
                </a:lnTo>
                <a:lnTo>
                  <a:pt x="117929" y="282704"/>
                </a:lnTo>
                <a:lnTo>
                  <a:pt x="99727" y="282847"/>
                </a:lnTo>
                <a:lnTo>
                  <a:pt x="96835" y="281900"/>
                </a:lnTo>
                <a:lnTo>
                  <a:pt x="93956" y="280316"/>
                </a:lnTo>
                <a:lnTo>
                  <a:pt x="91083" y="278307"/>
                </a:lnTo>
                <a:lnTo>
                  <a:pt x="88215" y="276015"/>
                </a:lnTo>
                <a:lnTo>
                  <a:pt x="85351" y="273535"/>
                </a:lnTo>
                <a:lnTo>
                  <a:pt x="82489" y="270929"/>
                </a:lnTo>
                <a:lnTo>
                  <a:pt x="80581" y="268239"/>
                </a:lnTo>
                <a:lnTo>
                  <a:pt x="78461" y="262710"/>
                </a:lnTo>
                <a:lnTo>
                  <a:pt x="77268" y="254243"/>
                </a:lnTo>
                <a:lnTo>
                  <a:pt x="76988" y="246012"/>
                </a:lnTo>
                <a:lnTo>
                  <a:pt x="76809" y="225206"/>
                </a:lnTo>
                <a:lnTo>
                  <a:pt x="77747" y="219660"/>
                </a:lnTo>
                <a:lnTo>
                  <a:pt x="79325" y="214057"/>
                </a:lnTo>
                <a:lnTo>
                  <a:pt x="81329" y="208417"/>
                </a:lnTo>
                <a:lnTo>
                  <a:pt x="83618" y="202752"/>
                </a:lnTo>
                <a:lnTo>
                  <a:pt x="86096" y="197070"/>
                </a:lnTo>
                <a:lnTo>
                  <a:pt x="88701" y="191377"/>
                </a:lnTo>
                <a:lnTo>
                  <a:pt x="91390" y="184725"/>
                </a:lnTo>
                <a:lnTo>
                  <a:pt x="96917" y="169712"/>
                </a:lnTo>
                <a:lnTo>
                  <a:pt x="99725" y="162661"/>
                </a:lnTo>
                <a:lnTo>
                  <a:pt x="102549" y="156056"/>
                </a:lnTo>
                <a:lnTo>
                  <a:pt x="108227" y="143636"/>
                </a:lnTo>
                <a:lnTo>
                  <a:pt x="119633" y="120141"/>
                </a:lnTo>
                <a:lnTo>
                  <a:pt x="148202" y="62837"/>
                </a:lnTo>
                <a:lnTo>
                  <a:pt x="151060" y="58074"/>
                </a:lnTo>
                <a:lnTo>
                  <a:pt x="153918" y="53945"/>
                </a:lnTo>
                <a:lnTo>
                  <a:pt x="156775" y="50241"/>
                </a:lnTo>
                <a:lnTo>
                  <a:pt x="159950" y="43584"/>
                </a:lnTo>
                <a:lnTo>
                  <a:pt x="160797" y="40476"/>
                </a:lnTo>
                <a:lnTo>
                  <a:pt x="160409" y="37451"/>
                </a:lnTo>
                <a:lnTo>
                  <a:pt x="159197" y="34482"/>
                </a:lnTo>
                <a:lnTo>
                  <a:pt x="157438" y="31550"/>
                </a:lnTo>
                <a:lnTo>
                  <a:pt x="155482" y="25753"/>
                </a:lnTo>
                <a:lnTo>
                  <a:pt x="154227" y="18820"/>
                </a:lnTo>
                <a:lnTo>
                  <a:pt x="153171" y="18252"/>
                </a:lnTo>
                <a:lnTo>
                  <a:pt x="149458" y="17620"/>
                </a:lnTo>
                <a:lnTo>
                  <a:pt x="144634" y="17339"/>
                </a:lnTo>
                <a:lnTo>
                  <a:pt x="139314" y="17214"/>
                </a:lnTo>
                <a:lnTo>
                  <a:pt x="133775" y="17159"/>
                </a:lnTo>
                <a:lnTo>
                  <a:pt x="130963" y="18096"/>
                </a:lnTo>
                <a:lnTo>
                  <a:pt x="128138" y="19674"/>
                </a:lnTo>
                <a:lnTo>
                  <a:pt x="125301" y="21678"/>
                </a:lnTo>
                <a:lnTo>
                  <a:pt x="122457" y="23014"/>
                </a:lnTo>
                <a:lnTo>
                  <a:pt x="119609" y="23905"/>
                </a:lnTo>
                <a:lnTo>
                  <a:pt x="116758" y="24499"/>
                </a:lnTo>
                <a:lnTo>
                  <a:pt x="114857" y="25847"/>
                </a:lnTo>
                <a:lnTo>
                  <a:pt x="113589" y="27699"/>
                </a:lnTo>
                <a:lnTo>
                  <a:pt x="111055" y="342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084"/>
          <p:cNvSpPr/>
          <p:nvPr/>
        </p:nvSpPr>
        <p:spPr>
          <a:xfrm>
            <a:off x="4529137" y="4654867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0"/>
                </a:moveTo>
                <a:lnTo>
                  <a:pt x="24702" y="0"/>
                </a:lnTo>
                <a:lnTo>
                  <a:pt x="28851" y="1905"/>
                </a:lnTo>
                <a:lnTo>
                  <a:pt x="32569" y="5080"/>
                </a:lnTo>
                <a:lnTo>
                  <a:pt x="36000" y="9102"/>
                </a:lnTo>
                <a:lnTo>
                  <a:pt x="40193" y="11783"/>
                </a:lnTo>
                <a:lnTo>
                  <a:pt x="44893" y="13570"/>
                </a:lnTo>
                <a:lnTo>
                  <a:pt x="49931" y="14762"/>
                </a:lnTo>
                <a:lnTo>
                  <a:pt x="54242" y="15557"/>
                </a:lnTo>
                <a:lnTo>
                  <a:pt x="58069" y="16086"/>
                </a:lnTo>
                <a:lnTo>
                  <a:pt x="61573" y="16439"/>
                </a:lnTo>
                <a:lnTo>
                  <a:pt x="65814" y="16675"/>
                </a:lnTo>
                <a:lnTo>
                  <a:pt x="75605" y="16936"/>
                </a:lnTo>
                <a:lnTo>
                  <a:pt x="91829" y="17083"/>
                </a:lnTo>
                <a:lnTo>
                  <a:pt x="97414" y="18056"/>
                </a:lnTo>
                <a:lnTo>
                  <a:pt x="103043" y="19658"/>
                </a:lnTo>
                <a:lnTo>
                  <a:pt x="108700" y="21678"/>
                </a:lnTo>
                <a:lnTo>
                  <a:pt x="113424" y="23024"/>
                </a:lnTo>
                <a:lnTo>
                  <a:pt x="117526" y="23922"/>
                </a:lnTo>
                <a:lnTo>
                  <a:pt x="121213" y="24521"/>
                </a:lnTo>
                <a:lnTo>
                  <a:pt x="125576" y="24920"/>
                </a:lnTo>
                <a:lnTo>
                  <a:pt x="130390" y="25186"/>
                </a:lnTo>
                <a:lnTo>
                  <a:pt x="139866" y="25481"/>
                </a:lnTo>
                <a:lnTo>
                  <a:pt x="147253" y="25612"/>
                </a:lnTo>
                <a:lnTo>
                  <a:pt x="150556" y="26600"/>
                </a:lnTo>
                <a:lnTo>
                  <a:pt x="153711" y="28211"/>
                </a:lnTo>
                <a:lnTo>
                  <a:pt x="162878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085"/>
          <p:cNvSpPr/>
          <p:nvPr/>
        </p:nvSpPr>
        <p:spPr>
          <a:xfrm>
            <a:off x="4503420" y="4749263"/>
            <a:ext cx="248603" cy="25620"/>
          </a:xfrm>
          <a:custGeom>
            <a:avLst/>
            <a:gdLst/>
            <a:ahLst/>
            <a:cxnLst/>
            <a:rect l="0" t="0" r="0" b="0"/>
            <a:pathLst>
              <a:path w="248603" h="25620">
                <a:moveTo>
                  <a:pt x="0" y="17047"/>
                </a:moveTo>
                <a:lnTo>
                  <a:pt x="11931" y="17047"/>
                </a:lnTo>
                <a:lnTo>
                  <a:pt x="14622" y="16094"/>
                </a:lnTo>
                <a:lnTo>
                  <a:pt x="17368" y="14507"/>
                </a:lnTo>
                <a:lnTo>
                  <a:pt x="20150" y="12496"/>
                </a:lnTo>
                <a:lnTo>
                  <a:pt x="23911" y="11155"/>
                </a:lnTo>
                <a:lnTo>
                  <a:pt x="28323" y="10261"/>
                </a:lnTo>
                <a:lnTo>
                  <a:pt x="33169" y="9665"/>
                </a:lnTo>
                <a:lnTo>
                  <a:pt x="38305" y="8316"/>
                </a:lnTo>
                <a:lnTo>
                  <a:pt x="43634" y="6464"/>
                </a:lnTo>
                <a:lnTo>
                  <a:pt x="49092" y="4276"/>
                </a:lnTo>
                <a:lnTo>
                  <a:pt x="54635" y="3770"/>
                </a:lnTo>
                <a:lnTo>
                  <a:pt x="60235" y="4386"/>
                </a:lnTo>
                <a:lnTo>
                  <a:pt x="65874" y="5749"/>
                </a:lnTo>
                <a:lnTo>
                  <a:pt x="72491" y="6657"/>
                </a:lnTo>
                <a:lnTo>
                  <a:pt x="79760" y="7263"/>
                </a:lnTo>
                <a:lnTo>
                  <a:pt x="87463" y="7667"/>
                </a:lnTo>
                <a:lnTo>
                  <a:pt x="94503" y="6983"/>
                </a:lnTo>
                <a:lnTo>
                  <a:pt x="101102" y="5575"/>
                </a:lnTo>
                <a:lnTo>
                  <a:pt x="107406" y="3684"/>
                </a:lnTo>
                <a:lnTo>
                  <a:pt x="114467" y="2423"/>
                </a:lnTo>
                <a:lnTo>
                  <a:pt x="122031" y="1583"/>
                </a:lnTo>
                <a:lnTo>
                  <a:pt x="129931" y="1023"/>
                </a:lnTo>
                <a:lnTo>
                  <a:pt x="137103" y="649"/>
                </a:lnTo>
                <a:lnTo>
                  <a:pt x="150152" y="234"/>
                </a:lnTo>
                <a:lnTo>
                  <a:pt x="168208" y="0"/>
                </a:lnTo>
                <a:lnTo>
                  <a:pt x="174051" y="920"/>
                </a:lnTo>
                <a:lnTo>
                  <a:pt x="179851" y="2485"/>
                </a:lnTo>
                <a:lnTo>
                  <a:pt x="185623" y="4481"/>
                </a:lnTo>
                <a:lnTo>
                  <a:pt x="191376" y="5813"/>
                </a:lnTo>
                <a:lnTo>
                  <a:pt x="197117" y="6700"/>
                </a:lnTo>
                <a:lnTo>
                  <a:pt x="202848" y="7291"/>
                </a:lnTo>
                <a:lnTo>
                  <a:pt x="208574" y="8638"/>
                </a:lnTo>
                <a:lnTo>
                  <a:pt x="214297" y="10489"/>
                </a:lnTo>
                <a:lnTo>
                  <a:pt x="220017" y="12675"/>
                </a:lnTo>
                <a:lnTo>
                  <a:pt x="224783" y="15084"/>
                </a:lnTo>
                <a:lnTo>
                  <a:pt x="228912" y="17644"/>
                </a:lnTo>
                <a:lnTo>
                  <a:pt x="232618" y="20302"/>
                </a:lnTo>
                <a:lnTo>
                  <a:pt x="236041" y="22074"/>
                </a:lnTo>
                <a:lnTo>
                  <a:pt x="239276" y="23256"/>
                </a:lnTo>
                <a:lnTo>
                  <a:pt x="248602" y="256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086"/>
          <p:cNvSpPr/>
          <p:nvPr/>
        </p:nvSpPr>
        <p:spPr>
          <a:xfrm>
            <a:off x="4932398" y="4551997"/>
            <a:ext cx="16431" cy="282894"/>
          </a:xfrm>
          <a:custGeom>
            <a:avLst/>
            <a:gdLst/>
            <a:ahLst/>
            <a:cxnLst/>
            <a:rect l="0" t="0" r="0" b="0"/>
            <a:pathLst>
              <a:path w="16431" h="282894">
                <a:moveTo>
                  <a:pt x="8219" y="0"/>
                </a:moveTo>
                <a:lnTo>
                  <a:pt x="0" y="0"/>
                </a:lnTo>
                <a:lnTo>
                  <a:pt x="835" y="953"/>
                </a:lnTo>
                <a:lnTo>
                  <a:pt x="7059" y="7381"/>
                </a:lnTo>
                <a:lnTo>
                  <a:pt x="7445" y="8731"/>
                </a:lnTo>
                <a:lnTo>
                  <a:pt x="7875" y="12770"/>
                </a:lnTo>
                <a:lnTo>
                  <a:pt x="8942" y="16134"/>
                </a:lnTo>
                <a:lnTo>
                  <a:pt x="10606" y="20281"/>
                </a:lnTo>
                <a:lnTo>
                  <a:pt x="12668" y="24951"/>
                </a:lnTo>
                <a:lnTo>
                  <a:pt x="14043" y="29016"/>
                </a:lnTo>
                <a:lnTo>
                  <a:pt x="14959" y="32679"/>
                </a:lnTo>
                <a:lnTo>
                  <a:pt x="15570" y="36074"/>
                </a:lnTo>
                <a:lnTo>
                  <a:pt x="15977" y="41194"/>
                </a:lnTo>
                <a:lnTo>
                  <a:pt x="16248" y="47466"/>
                </a:lnTo>
                <a:lnTo>
                  <a:pt x="16430" y="54503"/>
                </a:lnTo>
                <a:lnTo>
                  <a:pt x="15598" y="61101"/>
                </a:lnTo>
                <a:lnTo>
                  <a:pt x="14091" y="67404"/>
                </a:lnTo>
                <a:lnTo>
                  <a:pt x="12134" y="73511"/>
                </a:lnTo>
                <a:lnTo>
                  <a:pt x="10829" y="80440"/>
                </a:lnTo>
                <a:lnTo>
                  <a:pt x="9959" y="87917"/>
                </a:lnTo>
                <a:lnTo>
                  <a:pt x="9379" y="95758"/>
                </a:lnTo>
                <a:lnTo>
                  <a:pt x="8992" y="102892"/>
                </a:lnTo>
                <a:lnTo>
                  <a:pt x="8563" y="115897"/>
                </a:lnTo>
                <a:lnTo>
                  <a:pt x="8249" y="158718"/>
                </a:lnTo>
                <a:lnTo>
                  <a:pt x="7286" y="165820"/>
                </a:lnTo>
                <a:lnTo>
                  <a:pt x="5692" y="173411"/>
                </a:lnTo>
                <a:lnTo>
                  <a:pt x="3677" y="181330"/>
                </a:lnTo>
                <a:lnTo>
                  <a:pt x="2334" y="188515"/>
                </a:lnTo>
                <a:lnTo>
                  <a:pt x="1438" y="195208"/>
                </a:lnTo>
                <a:lnTo>
                  <a:pt x="841" y="201577"/>
                </a:lnTo>
                <a:lnTo>
                  <a:pt x="1395" y="207727"/>
                </a:lnTo>
                <a:lnTo>
                  <a:pt x="2717" y="213732"/>
                </a:lnTo>
                <a:lnTo>
                  <a:pt x="4551" y="219641"/>
                </a:lnTo>
                <a:lnTo>
                  <a:pt x="5774" y="225485"/>
                </a:lnTo>
                <a:lnTo>
                  <a:pt x="6589" y="231285"/>
                </a:lnTo>
                <a:lnTo>
                  <a:pt x="7132" y="237057"/>
                </a:lnTo>
                <a:lnTo>
                  <a:pt x="7494" y="242811"/>
                </a:lnTo>
                <a:lnTo>
                  <a:pt x="7897" y="254284"/>
                </a:lnTo>
                <a:lnTo>
                  <a:pt x="8156" y="270327"/>
                </a:lnTo>
                <a:lnTo>
                  <a:pt x="8219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087"/>
          <p:cNvSpPr/>
          <p:nvPr/>
        </p:nvSpPr>
        <p:spPr>
          <a:xfrm>
            <a:off x="2310051" y="4003406"/>
            <a:ext cx="1884404" cy="608569"/>
          </a:xfrm>
          <a:custGeom>
            <a:avLst/>
            <a:gdLst/>
            <a:ahLst/>
            <a:cxnLst/>
            <a:rect l="0" t="0" r="0" b="0"/>
            <a:pathLst>
              <a:path w="1884404" h="608569">
                <a:moveTo>
                  <a:pt x="15953" y="128539"/>
                </a:moveTo>
                <a:lnTo>
                  <a:pt x="11403" y="128539"/>
                </a:lnTo>
                <a:lnTo>
                  <a:pt x="10062" y="129491"/>
                </a:lnTo>
                <a:lnTo>
                  <a:pt x="9168" y="131079"/>
                </a:lnTo>
                <a:lnTo>
                  <a:pt x="7390" y="137080"/>
                </a:lnTo>
                <a:lnTo>
                  <a:pt x="7381" y="199976"/>
                </a:lnTo>
                <a:lnTo>
                  <a:pt x="596" y="221049"/>
                </a:lnTo>
                <a:lnTo>
                  <a:pt x="0" y="224502"/>
                </a:lnTo>
                <a:lnTo>
                  <a:pt x="555" y="227757"/>
                </a:lnTo>
                <a:lnTo>
                  <a:pt x="3712" y="233913"/>
                </a:lnTo>
                <a:lnTo>
                  <a:pt x="3983" y="237840"/>
                </a:lnTo>
                <a:lnTo>
                  <a:pt x="1743" y="247285"/>
                </a:lnTo>
                <a:lnTo>
                  <a:pt x="1717" y="251518"/>
                </a:lnTo>
                <a:lnTo>
                  <a:pt x="2653" y="255292"/>
                </a:lnTo>
                <a:lnTo>
                  <a:pt x="5280" y="262026"/>
                </a:lnTo>
                <a:lnTo>
                  <a:pt x="6758" y="271172"/>
                </a:lnTo>
                <a:lnTo>
                  <a:pt x="7326" y="289490"/>
                </a:lnTo>
                <a:lnTo>
                  <a:pt x="7380" y="333009"/>
                </a:lnTo>
                <a:lnTo>
                  <a:pt x="8333" y="337243"/>
                </a:lnTo>
                <a:lnTo>
                  <a:pt x="14166" y="350880"/>
                </a:lnTo>
                <a:lnTo>
                  <a:pt x="15601" y="362746"/>
                </a:lnTo>
                <a:lnTo>
                  <a:pt x="15884" y="380154"/>
                </a:lnTo>
                <a:lnTo>
                  <a:pt x="15923" y="387370"/>
                </a:lnTo>
                <a:lnTo>
                  <a:pt x="13400" y="396293"/>
                </a:lnTo>
                <a:lnTo>
                  <a:pt x="10056" y="405655"/>
                </a:lnTo>
                <a:lnTo>
                  <a:pt x="7909" y="419427"/>
                </a:lnTo>
                <a:lnTo>
                  <a:pt x="7485" y="431320"/>
                </a:lnTo>
                <a:lnTo>
                  <a:pt x="9967" y="439638"/>
                </a:lnTo>
                <a:lnTo>
                  <a:pt x="13293" y="448733"/>
                </a:lnTo>
                <a:lnTo>
                  <a:pt x="14771" y="455950"/>
                </a:lnTo>
                <a:lnTo>
                  <a:pt x="14213" y="459208"/>
                </a:lnTo>
                <a:lnTo>
                  <a:pt x="9829" y="469296"/>
                </a:lnTo>
                <a:lnTo>
                  <a:pt x="7864" y="486749"/>
                </a:lnTo>
                <a:lnTo>
                  <a:pt x="7423" y="505568"/>
                </a:lnTo>
                <a:lnTo>
                  <a:pt x="7381" y="551448"/>
                </a:lnTo>
                <a:lnTo>
                  <a:pt x="8334" y="554306"/>
                </a:lnTo>
                <a:lnTo>
                  <a:pt x="15601" y="565234"/>
                </a:lnTo>
                <a:lnTo>
                  <a:pt x="15849" y="570138"/>
                </a:lnTo>
                <a:lnTo>
                  <a:pt x="16836" y="572481"/>
                </a:lnTo>
                <a:lnTo>
                  <a:pt x="23325" y="581323"/>
                </a:lnTo>
                <a:lnTo>
                  <a:pt x="24678" y="581842"/>
                </a:lnTo>
                <a:lnTo>
                  <a:pt x="28721" y="582420"/>
                </a:lnTo>
                <a:lnTo>
                  <a:pt x="30180" y="583526"/>
                </a:lnTo>
                <a:lnTo>
                  <a:pt x="31153" y="585216"/>
                </a:lnTo>
                <a:lnTo>
                  <a:pt x="32714" y="590221"/>
                </a:lnTo>
                <a:lnTo>
                  <a:pt x="33795" y="590632"/>
                </a:lnTo>
                <a:lnTo>
                  <a:pt x="37535" y="591089"/>
                </a:lnTo>
                <a:lnTo>
                  <a:pt x="39866" y="592163"/>
                </a:lnTo>
                <a:lnTo>
                  <a:pt x="48689" y="598803"/>
                </a:lnTo>
                <a:lnTo>
                  <a:pt x="52092" y="599482"/>
                </a:lnTo>
                <a:lnTo>
                  <a:pt x="78850" y="600017"/>
                </a:lnTo>
                <a:lnTo>
                  <a:pt x="81697" y="600973"/>
                </a:lnTo>
                <a:lnTo>
                  <a:pt x="87400" y="604575"/>
                </a:lnTo>
                <a:lnTo>
                  <a:pt x="95650" y="606810"/>
                </a:lnTo>
                <a:lnTo>
                  <a:pt x="137530" y="608568"/>
                </a:lnTo>
                <a:lnTo>
                  <a:pt x="146505" y="606045"/>
                </a:lnTo>
                <a:lnTo>
                  <a:pt x="155892" y="602701"/>
                </a:lnTo>
                <a:lnTo>
                  <a:pt x="163238" y="601215"/>
                </a:lnTo>
                <a:lnTo>
                  <a:pt x="218598" y="600057"/>
                </a:lnTo>
                <a:lnTo>
                  <a:pt x="309111" y="600026"/>
                </a:lnTo>
                <a:lnTo>
                  <a:pt x="322776" y="597486"/>
                </a:lnTo>
                <a:lnTo>
                  <a:pt x="336152" y="594135"/>
                </a:lnTo>
                <a:lnTo>
                  <a:pt x="394453" y="591558"/>
                </a:lnTo>
                <a:lnTo>
                  <a:pt x="513441" y="591454"/>
                </a:lnTo>
                <a:lnTo>
                  <a:pt x="567291" y="583676"/>
                </a:lnTo>
                <a:lnTo>
                  <a:pt x="624759" y="582928"/>
                </a:lnTo>
                <a:lnTo>
                  <a:pt x="667484" y="581935"/>
                </a:lnTo>
                <a:lnTo>
                  <a:pt x="713962" y="575103"/>
                </a:lnTo>
                <a:lnTo>
                  <a:pt x="764836" y="573426"/>
                </a:lnTo>
                <a:lnTo>
                  <a:pt x="816221" y="566537"/>
                </a:lnTo>
                <a:lnTo>
                  <a:pt x="845419" y="565021"/>
                </a:lnTo>
                <a:lnTo>
                  <a:pt x="898739" y="557979"/>
                </a:lnTo>
                <a:lnTo>
                  <a:pt x="935715" y="554785"/>
                </a:lnTo>
                <a:lnTo>
                  <a:pt x="983847" y="549407"/>
                </a:lnTo>
                <a:lnTo>
                  <a:pt x="1010127" y="547880"/>
                </a:lnTo>
                <a:lnTo>
                  <a:pt x="1057746" y="541242"/>
                </a:lnTo>
                <a:lnTo>
                  <a:pt x="1104127" y="537640"/>
                </a:lnTo>
                <a:lnTo>
                  <a:pt x="1130220" y="533281"/>
                </a:lnTo>
                <a:lnTo>
                  <a:pt x="1188585" y="531607"/>
                </a:lnTo>
                <a:lnTo>
                  <a:pt x="1206730" y="530565"/>
                </a:lnTo>
                <a:lnTo>
                  <a:pt x="1258896" y="523675"/>
                </a:lnTo>
                <a:lnTo>
                  <a:pt x="1316286" y="522944"/>
                </a:lnTo>
                <a:lnTo>
                  <a:pt x="1748760" y="522873"/>
                </a:lnTo>
                <a:lnTo>
                  <a:pt x="1757957" y="520334"/>
                </a:lnTo>
                <a:lnTo>
                  <a:pt x="1768395" y="516982"/>
                </a:lnTo>
                <a:lnTo>
                  <a:pt x="1784029" y="514143"/>
                </a:lnTo>
                <a:lnTo>
                  <a:pt x="1798328" y="507673"/>
                </a:lnTo>
                <a:lnTo>
                  <a:pt x="1801420" y="507025"/>
                </a:lnTo>
                <a:lnTo>
                  <a:pt x="1807397" y="503765"/>
                </a:lnTo>
                <a:lnTo>
                  <a:pt x="1818995" y="493910"/>
                </a:lnTo>
                <a:lnTo>
                  <a:pt x="1820914" y="491182"/>
                </a:lnTo>
                <a:lnTo>
                  <a:pt x="1824566" y="482792"/>
                </a:lnTo>
                <a:lnTo>
                  <a:pt x="1830305" y="474273"/>
                </a:lnTo>
                <a:lnTo>
                  <a:pt x="1831982" y="468571"/>
                </a:lnTo>
                <a:lnTo>
                  <a:pt x="1834011" y="451258"/>
                </a:lnTo>
                <a:lnTo>
                  <a:pt x="1839136" y="439847"/>
                </a:lnTo>
                <a:lnTo>
                  <a:pt x="1841079" y="424825"/>
                </a:lnTo>
                <a:lnTo>
                  <a:pt x="1841654" y="408309"/>
                </a:lnTo>
                <a:lnTo>
                  <a:pt x="1841894" y="339992"/>
                </a:lnTo>
                <a:lnTo>
                  <a:pt x="1841896" y="286892"/>
                </a:lnTo>
                <a:lnTo>
                  <a:pt x="1844436" y="272261"/>
                </a:lnTo>
                <a:lnTo>
                  <a:pt x="1847787" y="257185"/>
                </a:lnTo>
                <a:lnTo>
                  <a:pt x="1849277" y="244135"/>
                </a:lnTo>
                <a:lnTo>
                  <a:pt x="1852479" y="229445"/>
                </a:lnTo>
                <a:lnTo>
                  <a:pt x="1857077" y="214343"/>
                </a:lnTo>
                <a:lnTo>
                  <a:pt x="1862296" y="201281"/>
                </a:lnTo>
                <a:lnTo>
                  <a:pt x="1865250" y="186586"/>
                </a:lnTo>
                <a:lnTo>
                  <a:pt x="1867516" y="171482"/>
                </a:lnTo>
                <a:lnTo>
                  <a:pt x="1871698" y="158420"/>
                </a:lnTo>
                <a:lnTo>
                  <a:pt x="1874856" y="140356"/>
                </a:lnTo>
                <a:lnTo>
                  <a:pt x="1875792" y="122938"/>
                </a:lnTo>
                <a:lnTo>
                  <a:pt x="1876069" y="105713"/>
                </a:lnTo>
                <a:lnTo>
                  <a:pt x="1877061" y="100939"/>
                </a:lnTo>
                <a:lnTo>
                  <a:pt x="1882055" y="88717"/>
                </a:lnTo>
                <a:lnTo>
                  <a:pt x="1884224" y="70543"/>
                </a:lnTo>
                <a:lnTo>
                  <a:pt x="1884403" y="67015"/>
                </a:lnTo>
                <a:lnTo>
                  <a:pt x="1883568" y="63710"/>
                </a:lnTo>
                <a:lnTo>
                  <a:pt x="1878797" y="54509"/>
                </a:lnTo>
                <a:lnTo>
                  <a:pt x="1876007" y="45750"/>
                </a:lnTo>
                <a:lnTo>
                  <a:pt x="1869571" y="37122"/>
                </a:lnTo>
                <a:lnTo>
                  <a:pt x="1853247" y="19956"/>
                </a:lnTo>
                <a:lnTo>
                  <a:pt x="1847576" y="14239"/>
                </a:lnTo>
                <a:lnTo>
                  <a:pt x="1844730" y="12334"/>
                </a:lnTo>
                <a:lnTo>
                  <a:pt x="1839028" y="10217"/>
                </a:lnTo>
                <a:lnTo>
                  <a:pt x="1820762" y="7906"/>
                </a:lnTo>
                <a:lnTo>
                  <a:pt x="1798810" y="1804"/>
                </a:lnTo>
                <a:lnTo>
                  <a:pt x="1745053" y="0"/>
                </a:lnTo>
                <a:lnTo>
                  <a:pt x="1729322" y="925"/>
                </a:lnTo>
                <a:lnTo>
                  <a:pt x="1678919" y="7731"/>
                </a:lnTo>
                <a:lnTo>
                  <a:pt x="1626622" y="8454"/>
                </a:lnTo>
                <a:lnTo>
                  <a:pt x="1546232" y="8521"/>
                </a:lnTo>
                <a:lnTo>
                  <a:pt x="1492787" y="15309"/>
                </a:lnTo>
                <a:lnTo>
                  <a:pt x="1441981" y="16861"/>
                </a:lnTo>
                <a:lnTo>
                  <a:pt x="968694" y="17096"/>
                </a:lnTo>
                <a:lnTo>
                  <a:pt x="908027" y="23881"/>
                </a:lnTo>
                <a:lnTo>
                  <a:pt x="850414" y="25433"/>
                </a:lnTo>
                <a:lnTo>
                  <a:pt x="804637" y="28162"/>
                </a:lnTo>
                <a:lnTo>
                  <a:pt x="746523" y="33441"/>
                </a:lnTo>
                <a:lnTo>
                  <a:pt x="694969" y="36623"/>
                </a:lnTo>
                <a:lnTo>
                  <a:pt x="624758" y="44810"/>
                </a:lnTo>
                <a:lnTo>
                  <a:pt x="573363" y="50520"/>
                </a:lnTo>
                <a:lnTo>
                  <a:pt x="532318" y="53755"/>
                </a:lnTo>
                <a:lnTo>
                  <a:pt x="502643" y="58120"/>
                </a:lnTo>
                <a:lnTo>
                  <a:pt x="445161" y="59797"/>
                </a:lnTo>
                <a:lnTo>
                  <a:pt x="427692" y="60840"/>
                </a:lnTo>
                <a:lnTo>
                  <a:pt x="380960" y="67731"/>
                </a:lnTo>
                <a:lnTo>
                  <a:pt x="323150" y="68484"/>
                </a:lnTo>
                <a:lnTo>
                  <a:pt x="306790" y="69463"/>
                </a:lnTo>
                <a:lnTo>
                  <a:pt x="249914" y="79113"/>
                </a:lnTo>
                <a:lnTo>
                  <a:pt x="236141" y="82759"/>
                </a:lnTo>
                <a:lnTo>
                  <a:pt x="181213" y="92291"/>
                </a:lnTo>
                <a:lnTo>
                  <a:pt x="142210" y="96616"/>
                </a:lnTo>
                <a:lnTo>
                  <a:pt x="118892" y="101595"/>
                </a:lnTo>
                <a:lnTo>
                  <a:pt x="108261" y="102458"/>
                </a:lnTo>
                <a:lnTo>
                  <a:pt x="75961" y="1113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088"/>
          <p:cNvSpPr/>
          <p:nvPr/>
        </p:nvSpPr>
        <p:spPr>
          <a:xfrm>
            <a:off x="3534727" y="5143500"/>
            <a:ext cx="222886" cy="25362"/>
          </a:xfrm>
          <a:custGeom>
            <a:avLst/>
            <a:gdLst/>
            <a:ahLst/>
            <a:cxnLst/>
            <a:rect l="0" t="0" r="0" b="0"/>
            <a:pathLst>
              <a:path w="222886" h="25362">
                <a:moveTo>
                  <a:pt x="0" y="8572"/>
                </a:moveTo>
                <a:lnTo>
                  <a:pt x="4551" y="8572"/>
                </a:lnTo>
                <a:lnTo>
                  <a:pt x="5891" y="9525"/>
                </a:lnTo>
                <a:lnTo>
                  <a:pt x="6785" y="11112"/>
                </a:lnTo>
                <a:lnTo>
                  <a:pt x="8219" y="15953"/>
                </a:lnTo>
                <a:lnTo>
                  <a:pt x="9290" y="16350"/>
                </a:lnTo>
                <a:lnTo>
                  <a:pt x="15347" y="16909"/>
                </a:lnTo>
                <a:lnTo>
                  <a:pt x="20473" y="17040"/>
                </a:lnTo>
                <a:lnTo>
                  <a:pt x="23174" y="18027"/>
                </a:lnTo>
                <a:lnTo>
                  <a:pt x="25927" y="19638"/>
                </a:lnTo>
                <a:lnTo>
                  <a:pt x="28714" y="21665"/>
                </a:lnTo>
                <a:lnTo>
                  <a:pt x="31526" y="23016"/>
                </a:lnTo>
                <a:lnTo>
                  <a:pt x="34352" y="23916"/>
                </a:lnTo>
                <a:lnTo>
                  <a:pt x="37189" y="24516"/>
                </a:lnTo>
                <a:lnTo>
                  <a:pt x="40985" y="24917"/>
                </a:lnTo>
                <a:lnTo>
                  <a:pt x="45421" y="25183"/>
                </a:lnTo>
                <a:lnTo>
                  <a:pt x="50284" y="25361"/>
                </a:lnTo>
                <a:lnTo>
                  <a:pt x="54477" y="24527"/>
                </a:lnTo>
                <a:lnTo>
                  <a:pt x="58225" y="23019"/>
                </a:lnTo>
                <a:lnTo>
                  <a:pt x="61677" y="21061"/>
                </a:lnTo>
                <a:lnTo>
                  <a:pt x="65883" y="19756"/>
                </a:lnTo>
                <a:lnTo>
                  <a:pt x="70592" y="18885"/>
                </a:lnTo>
                <a:lnTo>
                  <a:pt x="75636" y="18305"/>
                </a:lnTo>
                <a:lnTo>
                  <a:pt x="79952" y="17919"/>
                </a:lnTo>
                <a:lnTo>
                  <a:pt x="83781" y="17660"/>
                </a:lnTo>
                <a:lnTo>
                  <a:pt x="87287" y="17488"/>
                </a:lnTo>
                <a:lnTo>
                  <a:pt x="91529" y="16421"/>
                </a:lnTo>
                <a:lnTo>
                  <a:pt x="96262" y="14758"/>
                </a:lnTo>
                <a:lnTo>
                  <a:pt x="101322" y="12696"/>
                </a:lnTo>
                <a:lnTo>
                  <a:pt x="106601" y="11321"/>
                </a:lnTo>
                <a:lnTo>
                  <a:pt x="112024" y="10405"/>
                </a:lnTo>
                <a:lnTo>
                  <a:pt x="117545" y="9794"/>
                </a:lnTo>
                <a:lnTo>
                  <a:pt x="122178" y="9387"/>
                </a:lnTo>
                <a:lnTo>
                  <a:pt x="126220" y="9115"/>
                </a:lnTo>
                <a:lnTo>
                  <a:pt x="129867" y="8934"/>
                </a:lnTo>
                <a:lnTo>
                  <a:pt x="138999" y="8733"/>
                </a:lnTo>
                <a:lnTo>
                  <a:pt x="144101" y="8679"/>
                </a:lnTo>
                <a:lnTo>
                  <a:pt x="148455" y="7691"/>
                </a:lnTo>
                <a:lnTo>
                  <a:pt x="152310" y="6080"/>
                </a:lnTo>
                <a:lnTo>
                  <a:pt x="155832" y="4053"/>
                </a:lnTo>
                <a:lnTo>
                  <a:pt x="160085" y="2702"/>
                </a:lnTo>
                <a:lnTo>
                  <a:pt x="164827" y="1801"/>
                </a:lnTo>
                <a:lnTo>
                  <a:pt x="169892" y="1201"/>
                </a:lnTo>
                <a:lnTo>
                  <a:pt x="174221" y="801"/>
                </a:lnTo>
                <a:lnTo>
                  <a:pt x="178060" y="533"/>
                </a:lnTo>
                <a:lnTo>
                  <a:pt x="184865" y="237"/>
                </a:lnTo>
                <a:lnTo>
                  <a:pt x="191065" y="10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089"/>
          <p:cNvSpPr/>
          <p:nvPr/>
        </p:nvSpPr>
        <p:spPr>
          <a:xfrm>
            <a:off x="3800475" y="5032445"/>
            <a:ext cx="265748" cy="213926"/>
          </a:xfrm>
          <a:custGeom>
            <a:avLst/>
            <a:gdLst/>
            <a:ahLst/>
            <a:cxnLst/>
            <a:rect l="0" t="0" r="0" b="0"/>
            <a:pathLst>
              <a:path w="265748" h="213926">
                <a:moveTo>
                  <a:pt x="0" y="51047"/>
                </a:moveTo>
                <a:lnTo>
                  <a:pt x="12770" y="38277"/>
                </a:lnTo>
                <a:lnTo>
                  <a:pt x="15181" y="36819"/>
                </a:lnTo>
                <a:lnTo>
                  <a:pt x="23124" y="33813"/>
                </a:lnTo>
                <a:lnTo>
                  <a:pt x="28693" y="29736"/>
                </a:lnTo>
                <a:lnTo>
                  <a:pt x="34342" y="24748"/>
                </a:lnTo>
                <a:lnTo>
                  <a:pt x="37182" y="22084"/>
                </a:lnTo>
                <a:lnTo>
                  <a:pt x="40028" y="20309"/>
                </a:lnTo>
                <a:lnTo>
                  <a:pt x="45730" y="18336"/>
                </a:lnTo>
                <a:lnTo>
                  <a:pt x="53980" y="14919"/>
                </a:lnTo>
                <a:lnTo>
                  <a:pt x="58846" y="12674"/>
                </a:lnTo>
                <a:lnTo>
                  <a:pt x="66794" y="10180"/>
                </a:lnTo>
                <a:lnTo>
                  <a:pt x="70246" y="9515"/>
                </a:lnTo>
                <a:lnTo>
                  <a:pt x="76623" y="6236"/>
                </a:lnTo>
                <a:lnTo>
                  <a:pt x="79657" y="4028"/>
                </a:lnTo>
                <a:lnTo>
                  <a:pt x="83584" y="2556"/>
                </a:lnTo>
                <a:lnTo>
                  <a:pt x="88108" y="1575"/>
                </a:lnTo>
                <a:lnTo>
                  <a:pt x="93028" y="921"/>
                </a:lnTo>
                <a:lnTo>
                  <a:pt x="101036" y="194"/>
                </a:lnTo>
                <a:lnTo>
                  <a:pt x="104504" y="0"/>
                </a:lnTo>
                <a:lnTo>
                  <a:pt x="107769" y="823"/>
                </a:lnTo>
                <a:lnTo>
                  <a:pt x="113937" y="4278"/>
                </a:lnTo>
                <a:lnTo>
                  <a:pt x="119854" y="6448"/>
                </a:lnTo>
                <a:lnTo>
                  <a:pt x="122764" y="7027"/>
                </a:lnTo>
                <a:lnTo>
                  <a:pt x="128539" y="10210"/>
                </a:lnTo>
                <a:lnTo>
                  <a:pt x="131413" y="12392"/>
                </a:lnTo>
                <a:lnTo>
                  <a:pt x="137145" y="14817"/>
                </a:lnTo>
                <a:lnTo>
                  <a:pt x="140008" y="15464"/>
                </a:lnTo>
                <a:lnTo>
                  <a:pt x="145728" y="18722"/>
                </a:lnTo>
                <a:lnTo>
                  <a:pt x="148587" y="20925"/>
                </a:lnTo>
                <a:lnTo>
                  <a:pt x="150493" y="23346"/>
                </a:lnTo>
                <a:lnTo>
                  <a:pt x="151763" y="25912"/>
                </a:lnTo>
                <a:lnTo>
                  <a:pt x="153175" y="31303"/>
                </a:lnTo>
                <a:lnTo>
                  <a:pt x="153803" y="36875"/>
                </a:lnTo>
                <a:lnTo>
                  <a:pt x="154922" y="39694"/>
                </a:lnTo>
                <a:lnTo>
                  <a:pt x="158707" y="45366"/>
                </a:lnTo>
                <a:lnTo>
                  <a:pt x="159144" y="48212"/>
                </a:lnTo>
                <a:lnTo>
                  <a:pt x="158484" y="51062"/>
                </a:lnTo>
                <a:lnTo>
                  <a:pt x="157091" y="53915"/>
                </a:lnTo>
                <a:lnTo>
                  <a:pt x="156162" y="57721"/>
                </a:lnTo>
                <a:lnTo>
                  <a:pt x="155543" y="62164"/>
                </a:lnTo>
                <a:lnTo>
                  <a:pt x="155130" y="67031"/>
                </a:lnTo>
                <a:lnTo>
                  <a:pt x="154855" y="72181"/>
                </a:lnTo>
                <a:lnTo>
                  <a:pt x="154549" y="82982"/>
                </a:lnTo>
                <a:lnTo>
                  <a:pt x="153515" y="88530"/>
                </a:lnTo>
                <a:lnTo>
                  <a:pt x="151873" y="94133"/>
                </a:lnTo>
                <a:lnTo>
                  <a:pt x="149826" y="99773"/>
                </a:lnTo>
                <a:lnTo>
                  <a:pt x="147509" y="105439"/>
                </a:lnTo>
                <a:lnTo>
                  <a:pt x="145012" y="111121"/>
                </a:lnTo>
                <a:lnTo>
                  <a:pt x="139696" y="122514"/>
                </a:lnTo>
                <a:lnTo>
                  <a:pt x="134160" y="133928"/>
                </a:lnTo>
                <a:lnTo>
                  <a:pt x="132302" y="139638"/>
                </a:lnTo>
                <a:lnTo>
                  <a:pt x="131064" y="145350"/>
                </a:lnTo>
                <a:lnTo>
                  <a:pt x="130238" y="151063"/>
                </a:lnTo>
                <a:lnTo>
                  <a:pt x="128735" y="155825"/>
                </a:lnTo>
                <a:lnTo>
                  <a:pt x="126781" y="159952"/>
                </a:lnTo>
                <a:lnTo>
                  <a:pt x="124526" y="163655"/>
                </a:lnTo>
                <a:lnTo>
                  <a:pt x="119479" y="170310"/>
                </a:lnTo>
                <a:lnTo>
                  <a:pt x="116800" y="173418"/>
                </a:lnTo>
                <a:lnTo>
                  <a:pt x="114062" y="177395"/>
                </a:lnTo>
                <a:lnTo>
                  <a:pt x="111283" y="181952"/>
                </a:lnTo>
                <a:lnTo>
                  <a:pt x="104531" y="193851"/>
                </a:lnTo>
                <a:lnTo>
                  <a:pt x="98811" y="200463"/>
                </a:lnTo>
                <a:lnTo>
                  <a:pt x="93763" y="205719"/>
                </a:lnTo>
                <a:lnTo>
                  <a:pt x="85864" y="213782"/>
                </a:lnTo>
                <a:lnTo>
                  <a:pt x="93947" y="213921"/>
                </a:lnTo>
                <a:lnTo>
                  <a:pt x="153141" y="213925"/>
                </a:lnTo>
                <a:lnTo>
                  <a:pt x="157339" y="212972"/>
                </a:lnTo>
                <a:lnTo>
                  <a:pt x="164543" y="209374"/>
                </a:lnTo>
                <a:lnTo>
                  <a:pt x="168750" y="208033"/>
                </a:lnTo>
                <a:lnTo>
                  <a:pt x="173460" y="207139"/>
                </a:lnTo>
                <a:lnTo>
                  <a:pt x="178505" y="206544"/>
                </a:lnTo>
                <a:lnTo>
                  <a:pt x="186650" y="205882"/>
                </a:lnTo>
                <a:lnTo>
                  <a:pt x="193445" y="205587"/>
                </a:lnTo>
                <a:lnTo>
                  <a:pt x="199641" y="205457"/>
                </a:lnTo>
                <a:lnTo>
                  <a:pt x="250160" y="205353"/>
                </a:lnTo>
                <a:lnTo>
                  <a:pt x="253451" y="206305"/>
                </a:lnTo>
                <a:lnTo>
                  <a:pt x="256597" y="207892"/>
                </a:lnTo>
                <a:lnTo>
                  <a:pt x="265747" y="2139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090"/>
          <p:cNvSpPr/>
          <p:nvPr/>
        </p:nvSpPr>
        <p:spPr>
          <a:xfrm>
            <a:off x="4109193" y="4946332"/>
            <a:ext cx="137011" cy="291453"/>
          </a:xfrm>
          <a:custGeom>
            <a:avLst/>
            <a:gdLst/>
            <a:ahLst/>
            <a:cxnLst/>
            <a:rect l="0" t="0" r="0" b="0"/>
            <a:pathLst>
              <a:path w="137011" h="291453">
                <a:moveTo>
                  <a:pt x="59899" y="68580"/>
                </a:moveTo>
                <a:lnTo>
                  <a:pt x="59899" y="61199"/>
                </a:lnTo>
                <a:lnTo>
                  <a:pt x="57359" y="57997"/>
                </a:lnTo>
                <a:lnTo>
                  <a:pt x="51680" y="51819"/>
                </a:lnTo>
                <a:lnTo>
                  <a:pt x="43977" y="44088"/>
                </a:lnTo>
                <a:lnTo>
                  <a:pt x="42616" y="44632"/>
                </a:lnTo>
                <a:lnTo>
                  <a:pt x="38566" y="47776"/>
                </a:lnTo>
                <a:lnTo>
                  <a:pt x="35480" y="50351"/>
                </a:lnTo>
                <a:lnTo>
                  <a:pt x="32219" y="50953"/>
                </a:lnTo>
                <a:lnTo>
                  <a:pt x="26915" y="51340"/>
                </a:lnTo>
                <a:lnTo>
                  <a:pt x="23650" y="53933"/>
                </a:lnTo>
                <a:lnTo>
                  <a:pt x="21445" y="55958"/>
                </a:lnTo>
                <a:lnTo>
                  <a:pt x="16456" y="60748"/>
                </a:lnTo>
                <a:lnTo>
                  <a:pt x="10043" y="67033"/>
                </a:lnTo>
                <a:lnTo>
                  <a:pt x="9516" y="68501"/>
                </a:lnTo>
                <a:lnTo>
                  <a:pt x="8932" y="72673"/>
                </a:lnTo>
                <a:lnTo>
                  <a:pt x="7823" y="75118"/>
                </a:lnTo>
                <a:lnTo>
                  <a:pt x="4052" y="80376"/>
                </a:lnTo>
                <a:lnTo>
                  <a:pt x="2665" y="83112"/>
                </a:lnTo>
                <a:lnTo>
                  <a:pt x="1124" y="88691"/>
                </a:lnTo>
                <a:lnTo>
                  <a:pt x="257" y="97187"/>
                </a:lnTo>
                <a:lnTo>
                  <a:pt x="0" y="105737"/>
                </a:lnTo>
                <a:lnTo>
                  <a:pt x="916" y="108592"/>
                </a:lnTo>
                <a:lnTo>
                  <a:pt x="4474" y="114303"/>
                </a:lnTo>
                <a:lnTo>
                  <a:pt x="6691" y="120017"/>
                </a:lnTo>
                <a:lnTo>
                  <a:pt x="8114" y="126895"/>
                </a:lnTo>
                <a:lnTo>
                  <a:pt x="10848" y="130375"/>
                </a:lnTo>
                <a:lnTo>
                  <a:pt x="15814" y="135820"/>
                </a:lnTo>
                <a:lnTo>
                  <a:pt x="21225" y="141314"/>
                </a:lnTo>
                <a:lnTo>
                  <a:pt x="23639" y="142787"/>
                </a:lnTo>
                <a:lnTo>
                  <a:pt x="26201" y="143769"/>
                </a:lnTo>
                <a:lnTo>
                  <a:pt x="28861" y="144423"/>
                </a:lnTo>
                <a:lnTo>
                  <a:pt x="31587" y="145812"/>
                </a:lnTo>
                <a:lnTo>
                  <a:pt x="34357" y="147691"/>
                </a:lnTo>
                <a:lnTo>
                  <a:pt x="37156" y="149895"/>
                </a:lnTo>
                <a:lnTo>
                  <a:pt x="39975" y="151366"/>
                </a:lnTo>
                <a:lnTo>
                  <a:pt x="42806" y="152345"/>
                </a:lnTo>
                <a:lnTo>
                  <a:pt x="45646" y="152998"/>
                </a:lnTo>
                <a:lnTo>
                  <a:pt x="48492" y="154387"/>
                </a:lnTo>
                <a:lnTo>
                  <a:pt x="51342" y="156265"/>
                </a:lnTo>
                <a:lnTo>
                  <a:pt x="54194" y="158469"/>
                </a:lnTo>
                <a:lnTo>
                  <a:pt x="58001" y="160891"/>
                </a:lnTo>
                <a:lnTo>
                  <a:pt x="62443" y="163458"/>
                </a:lnTo>
                <a:lnTo>
                  <a:pt x="67310" y="166122"/>
                </a:lnTo>
                <a:lnTo>
                  <a:pt x="71507" y="167898"/>
                </a:lnTo>
                <a:lnTo>
                  <a:pt x="75258" y="169082"/>
                </a:lnTo>
                <a:lnTo>
                  <a:pt x="78711" y="169871"/>
                </a:lnTo>
                <a:lnTo>
                  <a:pt x="81965" y="171350"/>
                </a:lnTo>
                <a:lnTo>
                  <a:pt x="85087" y="173289"/>
                </a:lnTo>
                <a:lnTo>
                  <a:pt x="88121" y="175533"/>
                </a:lnTo>
                <a:lnTo>
                  <a:pt x="91096" y="177982"/>
                </a:lnTo>
                <a:lnTo>
                  <a:pt x="94032" y="180567"/>
                </a:lnTo>
                <a:lnTo>
                  <a:pt x="96942" y="183243"/>
                </a:lnTo>
                <a:lnTo>
                  <a:pt x="102715" y="188757"/>
                </a:lnTo>
                <a:lnTo>
                  <a:pt x="114182" y="200057"/>
                </a:lnTo>
                <a:lnTo>
                  <a:pt x="116090" y="202904"/>
                </a:lnTo>
                <a:lnTo>
                  <a:pt x="118211" y="208607"/>
                </a:lnTo>
                <a:lnTo>
                  <a:pt x="121693" y="216857"/>
                </a:lnTo>
                <a:lnTo>
                  <a:pt x="123955" y="221724"/>
                </a:lnTo>
                <a:lnTo>
                  <a:pt x="126415" y="225921"/>
                </a:lnTo>
                <a:lnTo>
                  <a:pt x="129009" y="229672"/>
                </a:lnTo>
                <a:lnTo>
                  <a:pt x="131690" y="233125"/>
                </a:lnTo>
                <a:lnTo>
                  <a:pt x="133477" y="237331"/>
                </a:lnTo>
                <a:lnTo>
                  <a:pt x="134668" y="242041"/>
                </a:lnTo>
                <a:lnTo>
                  <a:pt x="135463" y="247086"/>
                </a:lnTo>
                <a:lnTo>
                  <a:pt x="136346" y="255231"/>
                </a:lnTo>
                <a:lnTo>
                  <a:pt x="136738" y="262026"/>
                </a:lnTo>
                <a:lnTo>
                  <a:pt x="137010" y="272513"/>
                </a:lnTo>
                <a:lnTo>
                  <a:pt x="134494" y="276057"/>
                </a:lnTo>
                <a:lnTo>
                  <a:pt x="132488" y="278336"/>
                </a:lnTo>
                <a:lnTo>
                  <a:pt x="130199" y="280807"/>
                </a:lnTo>
                <a:lnTo>
                  <a:pt x="121450" y="289873"/>
                </a:lnTo>
                <a:lnTo>
                  <a:pt x="119983" y="290404"/>
                </a:lnTo>
                <a:lnTo>
                  <a:pt x="115813" y="290994"/>
                </a:lnTo>
                <a:lnTo>
                  <a:pt x="113368" y="291151"/>
                </a:lnTo>
                <a:lnTo>
                  <a:pt x="110785" y="291256"/>
                </a:lnTo>
                <a:lnTo>
                  <a:pt x="105375" y="291372"/>
                </a:lnTo>
                <a:lnTo>
                  <a:pt x="95850" y="291452"/>
                </a:lnTo>
                <a:lnTo>
                  <a:pt x="92388" y="288920"/>
                </a:lnTo>
                <a:lnTo>
                  <a:pt x="90130" y="286910"/>
                </a:lnTo>
                <a:lnTo>
                  <a:pt x="88625" y="284619"/>
                </a:lnTo>
                <a:lnTo>
                  <a:pt x="86954" y="279533"/>
                </a:lnTo>
                <a:lnTo>
                  <a:pt x="85556" y="277795"/>
                </a:lnTo>
                <a:lnTo>
                  <a:pt x="83671" y="276636"/>
                </a:lnTo>
                <a:lnTo>
                  <a:pt x="81462" y="275865"/>
                </a:lnTo>
                <a:lnTo>
                  <a:pt x="79037" y="274397"/>
                </a:lnTo>
                <a:lnTo>
                  <a:pt x="76467" y="272466"/>
                </a:lnTo>
                <a:lnTo>
                  <a:pt x="73803" y="270227"/>
                </a:lnTo>
                <a:lnTo>
                  <a:pt x="72025" y="266829"/>
                </a:lnTo>
                <a:lnTo>
                  <a:pt x="70051" y="257973"/>
                </a:lnTo>
                <a:lnTo>
                  <a:pt x="69174" y="250227"/>
                </a:lnTo>
                <a:lnTo>
                  <a:pt x="68783" y="242657"/>
                </a:lnTo>
                <a:lnTo>
                  <a:pt x="68564" y="227685"/>
                </a:lnTo>
                <a:lnTo>
                  <a:pt x="68513" y="216764"/>
                </a:lnTo>
                <a:lnTo>
                  <a:pt x="69451" y="211184"/>
                </a:lnTo>
                <a:lnTo>
                  <a:pt x="71030" y="205560"/>
                </a:lnTo>
                <a:lnTo>
                  <a:pt x="73035" y="199905"/>
                </a:lnTo>
                <a:lnTo>
                  <a:pt x="74371" y="194230"/>
                </a:lnTo>
                <a:lnTo>
                  <a:pt x="75262" y="188542"/>
                </a:lnTo>
                <a:lnTo>
                  <a:pt x="75856" y="182844"/>
                </a:lnTo>
                <a:lnTo>
                  <a:pt x="76252" y="177141"/>
                </a:lnTo>
                <a:lnTo>
                  <a:pt x="76516" y="171435"/>
                </a:lnTo>
                <a:lnTo>
                  <a:pt x="76692" y="165724"/>
                </a:lnTo>
                <a:lnTo>
                  <a:pt x="77762" y="159061"/>
                </a:lnTo>
                <a:lnTo>
                  <a:pt x="79428" y="151761"/>
                </a:lnTo>
                <a:lnTo>
                  <a:pt x="81490" y="144036"/>
                </a:lnTo>
                <a:lnTo>
                  <a:pt x="86323" y="127834"/>
                </a:lnTo>
                <a:lnTo>
                  <a:pt x="88945" y="119512"/>
                </a:lnTo>
                <a:lnTo>
                  <a:pt x="91645" y="112060"/>
                </a:lnTo>
                <a:lnTo>
                  <a:pt x="94398" y="105187"/>
                </a:lnTo>
                <a:lnTo>
                  <a:pt x="97186" y="98699"/>
                </a:lnTo>
                <a:lnTo>
                  <a:pt x="102824" y="86411"/>
                </a:lnTo>
                <a:lnTo>
                  <a:pt x="114204" y="63000"/>
                </a:lnTo>
                <a:lnTo>
                  <a:pt x="122768" y="45760"/>
                </a:lnTo>
                <a:lnTo>
                  <a:pt x="125941" y="36848"/>
                </a:lnTo>
                <a:lnTo>
                  <a:pt x="127351" y="29712"/>
                </a:lnTo>
                <a:lnTo>
                  <a:pt x="128145" y="21292"/>
                </a:lnTo>
                <a:lnTo>
                  <a:pt x="128435" y="13140"/>
                </a:lnTo>
                <a:lnTo>
                  <a:pt x="127498" y="11618"/>
                </a:lnTo>
                <a:lnTo>
                  <a:pt x="125919" y="10603"/>
                </a:lnTo>
                <a:lnTo>
                  <a:pt x="123916" y="9926"/>
                </a:lnTo>
                <a:lnTo>
                  <a:pt x="122579" y="8522"/>
                </a:lnTo>
                <a:lnTo>
                  <a:pt x="121688" y="6634"/>
                </a:lnTo>
                <a:lnTo>
                  <a:pt x="121094" y="4423"/>
                </a:lnTo>
                <a:lnTo>
                  <a:pt x="119746" y="2948"/>
                </a:lnTo>
                <a:lnTo>
                  <a:pt x="117895" y="1966"/>
                </a:lnTo>
                <a:lnTo>
                  <a:pt x="115708" y="1310"/>
                </a:lnTo>
                <a:lnTo>
                  <a:pt x="113297" y="874"/>
                </a:lnTo>
                <a:lnTo>
                  <a:pt x="110738" y="583"/>
                </a:lnTo>
                <a:lnTo>
                  <a:pt x="108079" y="388"/>
                </a:lnTo>
                <a:lnTo>
                  <a:pt x="105354" y="259"/>
                </a:lnTo>
                <a:lnTo>
                  <a:pt x="9418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091"/>
          <p:cNvSpPr/>
          <p:nvPr/>
        </p:nvSpPr>
        <p:spPr>
          <a:xfrm>
            <a:off x="4554885" y="5074920"/>
            <a:ext cx="137131" cy="25012"/>
          </a:xfrm>
          <a:custGeom>
            <a:avLst/>
            <a:gdLst/>
            <a:ahLst/>
            <a:cxnLst/>
            <a:rect l="0" t="0" r="0" b="0"/>
            <a:pathLst>
              <a:path w="137131" h="25012">
                <a:moveTo>
                  <a:pt x="8542" y="8572"/>
                </a:moveTo>
                <a:lnTo>
                  <a:pt x="0" y="8572"/>
                </a:lnTo>
                <a:lnTo>
                  <a:pt x="7353" y="8572"/>
                </a:lnTo>
                <a:lnTo>
                  <a:pt x="8702" y="10477"/>
                </a:lnTo>
                <a:lnTo>
                  <a:pt x="10554" y="13652"/>
                </a:lnTo>
                <a:lnTo>
                  <a:pt x="15818" y="23334"/>
                </a:lnTo>
                <a:lnTo>
                  <a:pt x="18156" y="24129"/>
                </a:lnTo>
                <a:lnTo>
                  <a:pt x="21618" y="24658"/>
                </a:lnTo>
                <a:lnTo>
                  <a:pt x="25832" y="25011"/>
                </a:lnTo>
                <a:lnTo>
                  <a:pt x="29594" y="24294"/>
                </a:lnTo>
                <a:lnTo>
                  <a:pt x="33054" y="22863"/>
                </a:lnTo>
                <a:lnTo>
                  <a:pt x="36313" y="20957"/>
                </a:lnTo>
                <a:lnTo>
                  <a:pt x="40391" y="19686"/>
                </a:lnTo>
                <a:lnTo>
                  <a:pt x="45015" y="18839"/>
                </a:lnTo>
                <a:lnTo>
                  <a:pt x="50002" y="18274"/>
                </a:lnTo>
                <a:lnTo>
                  <a:pt x="55232" y="16945"/>
                </a:lnTo>
                <a:lnTo>
                  <a:pt x="60624" y="15107"/>
                </a:lnTo>
                <a:lnTo>
                  <a:pt x="66123" y="12929"/>
                </a:lnTo>
                <a:lnTo>
                  <a:pt x="70742" y="11476"/>
                </a:lnTo>
                <a:lnTo>
                  <a:pt x="74774" y="10509"/>
                </a:lnTo>
                <a:lnTo>
                  <a:pt x="78414" y="9863"/>
                </a:lnTo>
                <a:lnTo>
                  <a:pt x="82746" y="9433"/>
                </a:lnTo>
                <a:lnTo>
                  <a:pt x="87539" y="9146"/>
                </a:lnTo>
                <a:lnTo>
                  <a:pt x="92639" y="8954"/>
                </a:lnTo>
                <a:lnTo>
                  <a:pt x="97944" y="7875"/>
                </a:lnTo>
                <a:lnTo>
                  <a:pt x="103386" y="6202"/>
                </a:lnTo>
                <a:lnTo>
                  <a:pt x="108919" y="4135"/>
                </a:lnTo>
                <a:lnTo>
                  <a:pt x="113560" y="2756"/>
                </a:lnTo>
                <a:lnTo>
                  <a:pt x="117606" y="1838"/>
                </a:lnTo>
                <a:lnTo>
                  <a:pt x="121257" y="1224"/>
                </a:lnTo>
                <a:lnTo>
                  <a:pt x="124643" y="816"/>
                </a:lnTo>
                <a:lnTo>
                  <a:pt x="127853" y="544"/>
                </a:lnTo>
                <a:lnTo>
                  <a:pt x="1371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092"/>
          <p:cNvSpPr/>
          <p:nvPr/>
        </p:nvSpPr>
        <p:spPr>
          <a:xfrm>
            <a:off x="4803457" y="4972051"/>
            <a:ext cx="154306" cy="197158"/>
          </a:xfrm>
          <a:custGeom>
            <a:avLst/>
            <a:gdLst/>
            <a:ahLst/>
            <a:cxnLst/>
            <a:rect l="0" t="0" r="0" b="0"/>
            <a:pathLst>
              <a:path w="154306" h="197158">
                <a:moveTo>
                  <a:pt x="0" y="8571"/>
                </a:moveTo>
                <a:lnTo>
                  <a:pt x="11932" y="8571"/>
                </a:lnTo>
                <a:lnTo>
                  <a:pt x="14622" y="7619"/>
                </a:lnTo>
                <a:lnTo>
                  <a:pt x="17368" y="6031"/>
                </a:lnTo>
                <a:lnTo>
                  <a:pt x="20151" y="4021"/>
                </a:lnTo>
                <a:lnTo>
                  <a:pt x="22959" y="2680"/>
                </a:lnTo>
                <a:lnTo>
                  <a:pt x="25783" y="1786"/>
                </a:lnTo>
                <a:lnTo>
                  <a:pt x="28619" y="1190"/>
                </a:lnTo>
                <a:lnTo>
                  <a:pt x="31462" y="793"/>
                </a:lnTo>
                <a:lnTo>
                  <a:pt x="34310" y="528"/>
                </a:lnTo>
                <a:lnTo>
                  <a:pt x="37160" y="352"/>
                </a:lnTo>
                <a:lnTo>
                  <a:pt x="42868" y="155"/>
                </a:lnTo>
                <a:lnTo>
                  <a:pt x="54294" y="30"/>
                </a:lnTo>
                <a:lnTo>
                  <a:pt x="80010" y="0"/>
                </a:lnTo>
                <a:lnTo>
                  <a:pt x="83820" y="952"/>
                </a:lnTo>
                <a:lnTo>
                  <a:pt x="88265" y="2539"/>
                </a:lnTo>
                <a:lnTo>
                  <a:pt x="99985" y="7380"/>
                </a:lnTo>
                <a:lnTo>
                  <a:pt x="104128" y="10582"/>
                </a:lnTo>
                <a:lnTo>
                  <a:pt x="106566" y="12769"/>
                </a:lnTo>
                <a:lnTo>
                  <a:pt x="108192" y="15180"/>
                </a:lnTo>
                <a:lnTo>
                  <a:pt x="109998" y="20398"/>
                </a:lnTo>
                <a:lnTo>
                  <a:pt x="110800" y="25893"/>
                </a:lnTo>
                <a:lnTo>
                  <a:pt x="111015" y="28692"/>
                </a:lnTo>
                <a:lnTo>
                  <a:pt x="112110" y="31510"/>
                </a:lnTo>
                <a:lnTo>
                  <a:pt x="115866" y="37181"/>
                </a:lnTo>
                <a:lnTo>
                  <a:pt x="118171" y="42877"/>
                </a:lnTo>
                <a:lnTo>
                  <a:pt x="118786" y="45729"/>
                </a:lnTo>
                <a:lnTo>
                  <a:pt x="118243" y="49536"/>
                </a:lnTo>
                <a:lnTo>
                  <a:pt x="116929" y="53979"/>
                </a:lnTo>
                <a:lnTo>
                  <a:pt x="115100" y="58845"/>
                </a:lnTo>
                <a:lnTo>
                  <a:pt x="112928" y="63042"/>
                </a:lnTo>
                <a:lnTo>
                  <a:pt x="110528" y="66793"/>
                </a:lnTo>
                <a:lnTo>
                  <a:pt x="107976" y="70246"/>
                </a:lnTo>
                <a:lnTo>
                  <a:pt x="105321" y="74452"/>
                </a:lnTo>
                <a:lnTo>
                  <a:pt x="102599" y="79162"/>
                </a:lnTo>
                <a:lnTo>
                  <a:pt x="97034" y="89475"/>
                </a:lnTo>
                <a:lnTo>
                  <a:pt x="91387" y="100408"/>
                </a:lnTo>
                <a:lnTo>
                  <a:pt x="88547" y="105038"/>
                </a:lnTo>
                <a:lnTo>
                  <a:pt x="85701" y="109078"/>
                </a:lnTo>
                <a:lnTo>
                  <a:pt x="82852" y="112723"/>
                </a:lnTo>
                <a:lnTo>
                  <a:pt x="79999" y="117058"/>
                </a:lnTo>
                <a:lnTo>
                  <a:pt x="77146" y="121853"/>
                </a:lnTo>
                <a:lnTo>
                  <a:pt x="74291" y="126955"/>
                </a:lnTo>
                <a:lnTo>
                  <a:pt x="72387" y="132261"/>
                </a:lnTo>
                <a:lnTo>
                  <a:pt x="71118" y="137704"/>
                </a:lnTo>
                <a:lnTo>
                  <a:pt x="70272" y="143237"/>
                </a:lnTo>
                <a:lnTo>
                  <a:pt x="67803" y="147878"/>
                </a:lnTo>
                <a:lnTo>
                  <a:pt x="64252" y="151925"/>
                </a:lnTo>
                <a:lnTo>
                  <a:pt x="59980" y="155575"/>
                </a:lnTo>
                <a:lnTo>
                  <a:pt x="57131" y="158961"/>
                </a:lnTo>
                <a:lnTo>
                  <a:pt x="55232" y="162171"/>
                </a:lnTo>
                <a:lnTo>
                  <a:pt x="53967" y="165264"/>
                </a:lnTo>
                <a:lnTo>
                  <a:pt x="50020" y="171240"/>
                </a:lnTo>
                <a:lnTo>
                  <a:pt x="44276" y="178286"/>
                </a:lnTo>
                <a:lnTo>
                  <a:pt x="43491" y="181790"/>
                </a:lnTo>
                <a:lnTo>
                  <a:pt x="42987" y="187250"/>
                </a:lnTo>
                <a:lnTo>
                  <a:pt x="43898" y="187698"/>
                </a:lnTo>
                <a:lnTo>
                  <a:pt x="47450" y="188196"/>
                </a:lnTo>
                <a:lnTo>
                  <a:pt x="48778" y="189281"/>
                </a:lnTo>
                <a:lnTo>
                  <a:pt x="49664" y="190957"/>
                </a:lnTo>
                <a:lnTo>
                  <a:pt x="50254" y="193026"/>
                </a:lnTo>
                <a:lnTo>
                  <a:pt x="51600" y="194407"/>
                </a:lnTo>
                <a:lnTo>
                  <a:pt x="53450" y="195326"/>
                </a:lnTo>
                <a:lnTo>
                  <a:pt x="58046" y="196348"/>
                </a:lnTo>
                <a:lnTo>
                  <a:pt x="60605" y="196621"/>
                </a:lnTo>
                <a:lnTo>
                  <a:pt x="67005" y="197058"/>
                </a:lnTo>
                <a:lnTo>
                  <a:pt x="70420" y="197119"/>
                </a:lnTo>
                <a:lnTo>
                  <a:pt x="80373" y="197157"/>
                </a:lnTo>
                <a:lnTo>
                  <a:pt x="83110" y="196207"/>
                </a:lnTo>
                <a:lnTo>
                  <a:pt x="85887" y="194622"/>
                </a:lnTo>
                <a:lnTo>
                  <a:pt x="88690" y="192612"/>
                </a:lnTo>
                <a:lnTo>
                  <a:pt x="92464" y="191273"/>
                </a:lnTo>
                <a:lnTo>
                  <a:pt x="96885" y="190380"/>
                </a:lnTo>
                <a:lnTo>
                  <a:pt x="101738" y="189785"/>
                </a:lnTo>
                <a:lnTo>
                  <a:pt x="105925" y="189388"/>
                </a:lnTo>
                <a:lnTo>
                  <a:pt x="109669" y="189123"/>
                </a:lnTo>
                <a:lnTo>
                  <a:pt x="113118" y="188946"/>
                </a:lnTo>
                <a:lnTo>
                  <a:pt x="117322" y="187876"/>
                </a:lnTo>
                <a:lnTo>
                  <a:pt x="122029" y="186210"/>
                </a:lnTo>
                <a:lnTo>
                  <a:pt x="127073" y="184147"/>
                </a:lnTo>
                <a:lnTo>
                  <a:pt x="131388" y="182772"/>
                </a:lnTo>
                <a:lnTo>
                  <a:pt x="135217" y="181855"/>
                </a:lnTo>
                <a:lnTo>
                  <a:pt x="138722" y="181244"/>
                </a:lnTo>
                <a:lnTo>
                  <a:pt x="142011" y="180836"/>
                </a:lnTo>
                <a:lnTo>
                  <a:pt x="145157" y="180565"/>
                </a:lnTo>
                <a:lnTo>
                  <a:pt x="154305" y="1800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093"/>
          <p:cNvSpPr/>
          <p:nvPr/>
        </p:nvSpPr>
        <p:spPr>
          <a:xfrm>
            <a:off x="5069323" y="4912042"/>
            <a:ext cx="132997" cy="265341"/>
          </a:xfrm>
          <a:custGeom>
            <a:avLst/>
            <a:gdLst/>
            <a:ahLst/>
            <a:cxnLst/>
            <a:rect l="0" t="0" r="0" b="0"/>
            <a:pathLst>
              <a:path w="132997" h="265341">
                <a:moveTo>
                  <a:pt x="94179" y="0"/>
                </a:moveTo>
                <a:lnTo>
                  <a:pt x="74028" y="0"/>
                </a:lnTo>
                <a:lnTo>
                  <a:pt x="71220" y="953"/>
                </a:lnTo>
                <a:lnTo>
                  <a:pt x="68395" y="2540"/>
                </a:lnTo>
                <a:lnTo>
                  <a:pt x="65560" y="4551"/>
                </a:lnTo>
                <a:lnTo>
                  <a:pt x="62717" y="5891"/>
                </a:lnTo>
                <a:lnTo>
                  <a:pt x="59870" y="6785"/>
                </a:lnTo>
                <a:lnTo>
                  <a:pt x="57019" y="7381"/>
                </a:lnTo>
                <a:lnTo>
                  <a:pt x="54165" y="8731"/>
                </a:lnTo>
                <a:lnTo>
                  <a:pt x="51311" y="10583"/>
                </a:lnTo>
                <a:lnTo>
                  <a:pt x="48456" y="12770"/>
                </a:lnTo>
                <a:lnTo>
                  <a:pt x="44647" y="15182"/>
                </a:lnTo>
                <a:lnTo>
                  <a:pt x="40202" y="17741"/>
                </a:lnTo>
                <a:lnTo>
                  <a:pt x="35335" y="20400"/>
                </a:lnTo>
                <a:lnTo>
                  <a:pt x="31137" y="23125"/>
                </a:lnTo>
                <a:lnTo>
                  <a:pt x="27386" y="25894"/>
                </a:lnTo>
                <a:lnTo>
                  <a:pt x="23933" y="28693"/>
                </a:lnTo>
                <a:lnTo>
                  <a:pt x="20678" y="31511"/>
                </a:lnTo>
                <a:lnTo>
                  <a:pt x="17556" y="34342"/>
                </a:lnTo>
                <a:lnTo>
                  <a:pt x="14522" y="37183"/>
                </a:lnTo>
                <a:lnTo>
                  <a:pt x="12499" y="40981"/>
                </a:lnTo>
                <a:lnTo>
                  <a:pt x="11151" y="45418"/>
                </a:lnTo>
                <a:lnTo>
                  <a:pt x="10252" y="50281"/>
                </a:lnTo>
                <a:lnTo>
                  <a:pt x="8700" y="53523"/>
                </a:lnTo>
                <a:lnTo>
                  <a:pt x="6713" y="55685"/>
                </a:lnTo>
                <a:lnTo>
                  <a:pt x="4436" y="57126"/>
                </a:lnTo>
                <a:lnTo>
                  <a:pt x="2918" y="59039"/>
                </a:lnTo>
                <a:lnTo>
                  <a:pt x="1906" y="61267"/>
                </a:lnTo>
                <a:lnTo>
                  <a:pt x="781" y="66283"/>
                </a:lnTo>
                <a:lnTo>
                  <a:pt x="148" y="74461"/>
                </a:lnTo>
                <a:lnTo>
                  <a:pt x="0" y="80084"/>
                </a:lnTo>
                <a:lnTo>
                  <a:pt x="913" y="81964"/>
                </a:lnTo>
                <a:lnTo>
                  <a:pt x="2474" y="83218"/>
                </a:lnTo>
                <a:lnTo>
                  <a:pt x="4468" y="84053"/>
                </a:lnTo>
                <a:lnTo>
                  <a:pt x="5797" y="85563"/>
                </a:lnTo>
                <a:lnTo>
                  <a:pt x="6682" y="87522"/>
                </a:lnTo>
                <a:lnTo>
                  <a:pt x="7273" y="89780"/>
                </a:lnTo>
                <a:lnTo>
                  <a:pt x="8619" y="91287"/>
                </a:lnTo>
                <a:lnTo>
                  <a:pt x="10469" y="92290"/>
                </a:lnTo>
                <a:lnTo>
                  <a:pt x="12655" y="92959"/>
                </a:lnTo>
                <a:lnTo>
                  <a:pt x="16017" y="94358"/>
                </a:lnTo>
                <a:lnTo>
                  <a:pt x="20164" y="96243"/>
                </a:lnTo>
                <a:lnTo>
                  <a:pt x="24833" y="98452"/>
                </a:lnTo>
                <a:lnTo>
                  <a:pt x="28898" y="99925"/>
                </a:lnTo>
                <a:lnTo>
                  <a:pt x="32561" y="100907"/>
                </a:lnTo>
                <a:lnTo>
                  <a:pt x="35955" y="101561"/>
                </a:lnTo>
                <a:lnTo>
                  <a:pt x="40123" y="102950"/>
                </a:lnTo>
                <a:lnTo>
                  <a:pt x="44807" y="104828"/>
                </a:lnTo>
                <a:lnTo>
                  <a:pt x="49834" y="107033"/>
                </a:lnTo>
                <a:lnTo>
                  <a:pt x="54138" y="109455"/>
                </a:lnTo>
                <a:lnTo>
                  <a:pt x="57960" y="112023"/>
                </a:lnTo>
                <a:lnTo>
                  <a:pt x="61461" y="114687"/>
                </a:lnTo>
                <a:lnTo>
                  <a:pt x="65699" y="116463"/>
                </a:lnTo>
                <a:lnTo>
                  <a:pt x="70430" y="117647"/>
                </a:lnTo>
                <a:lnTo>
                  <a:pt x="75489" y="118436"/>
                </a:lnTo>
                <a:lnTo>
                  <a:pt x="80767" y="119915"/>
                </a:lnTo>
                <a:lnTo>
                  <a:pt x="86190" y="121854"/>
                </a:lnTo>
                <a:lnTo>
                  <a:pt x="91710" y="124098"/>
                </a:lnTo>
                <a:lnTo>
                  <a:pt x="95391" y="126547"/>
                </a:lnTo>
                <a:lnTo>
                  <a:pt x="97844" y="129132"/>
                </a:lnTo>
                <a:lnTo>
                  <a:pt x="99480" y="131808"/>
                </a:lnTo>
                <a:lnTo>
                  <a:pt x="102476" y="134544"/>
                </a:lnTo>
                <a:lnTo>
                  <a:pt x="106377" y="137322"/>
                </a:lnTo>
                <a:lnTo>
                  <a:pt x="110884" y="140125"/>
                </a:lnTo>
                <a:lnTo>
                  <a:pt x="113888" y="142947"/>
                </a:lnTo>
                <a:lnTo>
                  <a:pt x="115891" y="145781"/>
                </a:lnTo>
                <a:lnTo>
                  <a:pt x="119069" y="152422"/>
                </a:lnTo>
                <a:lnTo>
                  <a:pt x="123656" y="161723"/>
                </a:lnTo>
                <a:lnTo>
                  <a:pt x="125261" y="166870"/>
                </a:lnTo>
                <a:lnTo>
                  <a:pt x="126330" y="172207"/>
                </a:lnTo>
                <a:lnTo>
                  <a:pt x="127043" y="177670"/>
                </a:lnTo>
                <a:lnTo>
                  <a:pt x="127518" y="183216"/>
                </a:lnTo>
                <a:lnTo>
                  <a:pt x="127835" y="188819"/>
                </a:lnTo>
                <a:lnTo>
                  <a:pt x="128046" y="194459"/>
                </a:lnTo>
                <a:lnTo>
                  <a:pt x="127235" y="200125"/>
                </a:lnTo>
                <a:lnTo>
                  <a:pt x="125742" y="205806"/>
                </a:lnTo>
                <a:lnTo>
                  <a:pt x="123793" y="211499"/>
                </a:lnTo>
                <a:lnTo>
                  <a:pt x="121541" y="216247"/>
                </a:lnTo>
                <a:lnTo>
                  <a:pt x="119088" y="220365"/>
                </a:lnTo>
                <a:lnTo>
                  <a:pt x="116500" y="224062"/>
                </a:lnTo>
                <a:lnTo>
                  <a:pt x="113823" y="228432"/>
                </a:lnTo>
                <a:lnTo>
                  <a:pt x="111084" y="233251"/>
                </a:lnTo>
                <a:lnTo>
                  <a:pt x="108307" y="238368"/>
                </a:lnTo>
                <a:lnTo>
                  <a:pt x="105502" y="242732"/>
                </a:lnTo>
                <a:lnTo>
                  <a:pt x="102681" y="246594"/>
                </a:lnTo>
                <a:lnTo>
                  <a:pt x="99847" y="250121"/>
                </a:lnTo>
                <a:lnTo>
                  <a:pt x="96053" y="252472"/>
                </a:lnTo>
                <a:lnTo>
                  <a:pt x="91618" y="254040"/>
                </a:lnTo>
                <a:lnTo>
                  <a:pt x="86757" y="255085"/>
                </a:lnTo>
                <a:lnTo>
                  <a:pt x="82564" y="256734"/>
                </a:lnTo>
                <a:lnTo>
                  <a:pt x="78816" y="258786"/>
                </a:lnTo>
                <a:lnTo>
                  <a:pt x="75364" y="261106"/>
                </a:lnTo>
                <a:lnTo>
                  <a:pt x="72111" y="262654"/>
                </a:lnTo>
                <a:lnTo>
                  <a:pt x="68990" y="263685"/>
                </a:lnTo>
                <a:lnTo>
                  <a:pt x="65956" y="264373"/>
                </a:lnTo>
                <a:lnTo>
                  <a:pt x="62981" y="264831"/>
                </a:lnTo>
                <a:lnTo>
                  <a:pt x="60046" y="265136"/>
                </a:lnTo>
                <a:lnTo>
                  <a:pt x="57136" y="265340"/>
                </a:lnTo>
                <a:lnTo>
                  <a:pt x="54243" y="264524"/>
                </a:lnTo>
                <a:lnTo>
                  <a:pt x="51363" y="263027"/>
                </a:lnTo>
                <a:lnTo>
                  <a:pt x="48490" y="261076"/>
                </a:lnTo>
                <a:lnTo>
                  <a:pt x="45622" y="259776"/>
                </a:lnTo>
                <a:lnTo>
                  <a:pt x="42758" y="258909"/>
                </a:lnTo>
                <a:lnTo>
                  <a:pt x="39896" y="258331"/>
                </a:lnTo>
                <a:lnTo>
                  <a:pt x="37035" y="256993"/>
                </a:lnTo>
                <a:lnTo>
                  <a:pt x="34176" y="255149"/>
                </a:lnTo>
                <a:lnTo>
                  <a:pt x="31317" y="252967"/>
                </a:lnTo>
                <a:lnTo>
                  <a:pt x="29411" y="249607"/>
                </a:lnTo>
                <a:lnTo>
                  <a:pt x="28140" y="245462"/>
                </a:lnTo>
                <a:lnTo>
                  <a:pt x="27293" y="240794"/>
                </a:lnTo>
                <a:lnTo>
                  <a:pt x="26352" y="233067"/>
                </a:lnTo>
                <a:lnTo>
                  <a:pt x="25934" y="225506"/>
                </a:lnTo>
                <a:lnTo>
                  <a:pt x="25748" y="215795"/>
                </a:lnTo>
                <a:lnTo>
                  <a:pt x="25643" y="199618"/>
                </a:lnTo>
                <a:lnTo>
                  <a:pt x="27533" y="194039"/>
                </a:lnTo>
                <a:lnTo>
                  <a:pt x="30699" y="188414"/>
                </a:lnTo>
                <a:lnTo>
                  <a:pt x="34714" y="182760"/>
                </a:lnTo>
                <a:lnTo>
                  <a:pt x="38343" y="177085"/>
                </a:lnTo>
                <a:lnTo>
                  <a:pt x="41715" y="171397"/>
                </a:lnTo>
                <a:lnTo>
                  <a:pt x="44916" y="165699"/>
                </a:lnTo>
                <a:lnTo>
                  <a:pt x="48002" y="159044"/>
                </a:lnTo>
                <a:lnTo>
                  <a:pt x="51012" y="151749"/>
                </a:lnTo>
                <a:lnTo>
                  <a:pt x="53971" y="144029"/>
                </a:lnTo>
                <a:lnTo>
                  <a:pt x="57848" y="136977"/>
                </a:lnTo>
                <a:lnTo>
                  <a:pt x="62339" y="130370"/>
                </a:lnTo>
                <a:lnTo>
                  <a:pt x="67237" y="124061"/>
                </a:lnTo>
                <a:lnTo>
                  <a:pt x="72408" y="116998"/>
                </a:lnTo>
                <a:lnTo>
                  <a:pt x="83233" y="101529"/>
                </a:lnTo>
                <a:lnTo>
                  <a:pt x="87834" y="94356"/>
                </a:lnTo>
                <a:lnTo>
                  <a:pt x="91854" y="87669"/>
                </a:lnTo>
                <a:lnTo>
                  <a:pt x="95486" y="81306"/>
                </a:lnTo>
                <a:lnTo>
                  <a:pt x="99813" y="75159"/>
                </a:lnTo>
                <a:lnTo>
                  <a:pt x="104603" y="69156"/>
                </a:lnTo>
                <a:lnTo>
                  <a:pt x="109700" y="63250"/>
                </a:lnTo>
                <a:lnTo>
                  <a:pt x="114052" y="57406"/>
                </a:lnTo>
                <a:lnTo>
                  <a:pt x="117905" y="51606"/>
                </a:lnTo>
                <a:lnTo>
                  <a:pt x="121426" y="45834"/>
                </a:lnTo>
                <a:lnTo>
                  <a:pt x="123774" y="41033"/>
                </a:lnTo>
                <a:lnTo>
                  <a:pt x="126382" y="33160"/>
                </a:lnTo>
                <a:lnTo>
                  <a:pt x="130082" y="26485"/>
                </a:lnTo>
                <a:lnTo>
                  <a:pt x="132402" y="23372"/>
                </a:lnTo>
                <a:lnTo>
                  <a:pt x="132996" y="21296"/>
                </a:lnTo>
                <a:lnTo>
                  <a:pt x="132439" y="19912"/>
                </a:lnTo>
                <a:lnTo>
                  <a:pt x="131116" y="18990"/>
                </a:lnTo>
                <a:lnTo>
                  <a:pt x="130234" y="17423"/>
                </a:lnTo>
                <a:lnTo>
                  <a:pt x="129253" y="13141"/>
                </a:lnTo>
                <a:lnTo>
                  <a:pt x="126278" y="8063"/>
                </a:lnTo>
                <a:lnTo>
                  <a:pt x="124150" y="5375"/>
                </a:lnTo>
                <a:lnTo>
                  <a:pt x="121780" y="3584"/>
                </a:lnTo>
                <a:lnTo>
                  <a:pt x="119247" y="2389"/>
                </a:lnTo>
                <a:lnTo>
                  <a:pt x="116606" y="1593"/>
                </a:lnTo>
                <a:lnTo>
                  <a:pt x="113893" y="1062"/>
                </a:lnTo>
                <a:lnTo>
                  <a:pt x="111132" y="708"/>
                </a:lnTo>
                <a:lnTo>
                  <a:pt x="108338" y="472"/>
                </a:lnTo>
                <a:lnTo>
                  <a:pt x="105523" y="315"/>
                </a:lnTo>
                <a:lnTo>
                  <a:pt x="98916" y="93"/>
                </a:lnTo>
                <a:lnTo>
                  <a:pt x="99242" y="62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094"/>
          <p:cNvSpPr/>
          <p:nvPr/>
        </p:nvSpPr>
        <p:spPr>
          <a:xfrm>
            <a:off x="3423638" y="5435365"/>
            <a:ext cx="282388" cy="325356"/>
          </a:xfrm>
          <a:custGeom>
            <a:avLst/>
            <a:gdLst/>
            <a:ahLst/>
            <a:cxnLst/>
            <a:rect l="0" t="0" r="0" b="0"/>
            <a:pathLst>
              <a:path w="282388" h="325356">
                <a:moveTo>
                  <a:pt x="8219" y="93897"/>
                </a:moveTo>
                <a:lnTo>
                  <a:pt x="0" y="93897"/>
                </a:lnTo>
                <a:lnTo>
                  <a:pt x="4302" y="89347"/>
                </a:lnTo>
                <a:lnTo>
                  <a:pt x="6560" y="88005"/>
                </a:lnTo>
                <a:lnTo>
                  <a:pt x="11609" y="86516"/>
                </a:lnTo>
                <a:lnTo>
                  <a:pt x="13337" y="85167"/>
                </a:lnTo>
                <a:lnTo>
                  <a:pt x="14488" y="83314"/>
                </a:lnTo>
                <a:lnTo>
                  <a:pt x="15256" y="81127"/>
                </a:lnTo>
                <a:lnTo>
                  <a:pt x="17673" y="78716"/>
                </a:lnTo>
                <a:lnTo>
                  <a:pt x="25438" y="73497"/>
                </a:lnTo>
                <a:lnTo>
                  <a:pt x="28271" y="70772"/>
                </a:lnTo>
                <a:lnTo>
                  <a:pt x="30160" y="68003"/>
                </a:lnTo>
                <a:lnTo>
                  <a:pt x="31418" y="65205"/>
                </a:lnTo>
                <a:lnTo>
                  <a:pt x="34163" y="62387"/>
                </a:lnTo>
                <a:lnTo>
                  <a:pt x="42292" y="56715"/>
                </a:lnTo>
                <a:lnTo>
                  <a:pt x="49715" y="51019"/>
                </a:lnTo>
                <a:lnTo>
                  <a:pt x="57141" y="44360"/>
                </a:lnTo>
                <a:lnTo>
                  <a:pt x="66792" y="35051"/>
                </a:lnTo>
                <a:lnTo>
                  <a:pt x="72033" y="30854"/>
                </a:lnTo>
                <a:lnTo>
                  <a:pt x="77432" y="27103"/>
                </a:lnTo>
                <a:lnTo>
                  <a:pt x="82936" y="23650"/>
                </a:lnTo>
                <a:lnTo>
                  <a:pt x="88510" y="20396"/>
                </a:lnTo>
                <a:lnTo>
                  <a:pt x="94131" y="17274"/>
                </a:lnTo>
                <a:lnTo>
                  <a:pt x="99784" y="14240"/>
                </a:lnTo>
                <a:lnTo>
                  <a:pt x="108605" y="10869"/>
                </a:lnTo>
                <a:lnTo>
                  <a:pt x="116652" y="8418"/>
                </a:lnTo>
                <a:lnTo>
                  <a:pt x="121466" y="6431"/>
                </a:lnTo>
                <a:lnTo>
                  <a:pt x="126579" y="4154"/>
                </a:lnTo>
                <a:lnTo>
                  <a:pt x="131893" y="2636"/>
                </a:lnTo>
                <a:lnTo>
                  <a:pt x="137341" y="1624"/>
                </a:lnTo>
                <a:lnTo>
                  <a:pt x="142878" y="949"/>
                </a:lnTo>
                <a:lnTo>
                  <a:pt x="148474" y="499"/>
                </a:lnTo>
                <a:lnTo>
                  <a:pt x="154110" y="199"/>
                </a:lnTo>
                <a:lnTo>
                  <a:pt x="159772" y="0"/>
                </a:lnTo>
                <a:lnTo>
                  <a:pt x="164499" y="819"/>
                </a:lnTo>
                <a:lnTo>
                  <a:pt x="172292" y="4270"/>
                </a:lnTo>
                <a:lnTo>
                  <a:pt x="176656" y="5570"/>
                </a:lnTo>
                <a:lnTo>
                  <a:pt x="181471" y="6438"/>
                </a:lnTo>
                <a:lnTo>
                  <a:pt x="186585" y="7016"/>
                </a:lnTo>
                <a:lnTo>
                  <a:pt x="189995" y="8354"/>
                </a:lnTo>
                <a:lnTo>
                  <a:pt x="192268" y="10198"/>
                </a:lnTo>
                <a:lnTo>
                  <a:pt x="200467" y="20002"/>
                </a:lnTo>
                <a:lnTo>
                  <a:pt x="202107" y="23679"/>
                </a:lnTo>
                <a:lnTo>
                  <a:pt x="203929" y="32844"/>
                </a:lnTo>
                <a:lnTo>
                  <a:pt x="204739" y="40728"/>
                </a:lnTo>
                <a:lnTo>
                  <a:pt x="204955" y="44163"/>
                </a:lnTo>
                <a:lnTo>
                  <a:pt x="202655" y="53060"/>
                </a:lnTo>
                <a:lnTo>
                  <a:pt x="200708" y="58100"/>
                </a:lnTo>
                <a:lnTo>
                  <a:pt x="198457" y="63365"/>
                </a:lnTo>
                <a:lnTo>
                  <a:pt x="193417" y="74295"/>
                </a:lnTo>
                <a:lnTo>
                  <a:pt x="189787" y="78924"/>
                </a:lnTo>
                <a:lnTo>
                  <a:pt x="185462" y="82963"/>
                </a:lnTo>
                <a:lnTo>
                  <a:pt x="180673" y="86608"/>
                </a:lnTo>
                <a:lnTo>
                  <a:pt x="172813" y="95737"/>
                </a:lnTo>
                <a:lnTo>
                  <a:pt x="166144" y="105192"/>
                </a:lnTo>
                <a:lnTo>
                  <a:pt x="160005" y="112570"/>
                </a:lnTo>
                <a:lnTo>
                  <a:pt x="151562" y="119024"/>
                </a:lnTo>
                <a:lnTo>
                  <a:pt x="146644" y="122078"/>
                </a:lnTo>
                <a:lnTo>
                  <a:pt x="138639" y="128012"/>
                </a:lnTo>
                <a:lnTo>
                  <a:pt x="135170" y="130928"/>
                </a:lnTo>
                <a:lnTo>
                  <a:pt x="128777" y="134167"/>
                </a:lnTo>
                <a:lnTo>
                  <a:pt x="122760" y="135608"/>
                </a:lnTo>
                <a:lnTo>
                  <a:pt x="116911" y="136248"/>
                </a:lnTo>
                <a:lnTo>
                  <a:pt x="114018" y="137371"/>
                </a:lnTo>
                <a:lnTo>
                  <a:pt x="106348" y="142550"/>
                </a:lnTo>
                <a:lnTo>
                  <a:pt x="104219" y="144096"/>
                </a:lnTo>
                <a:lnTo>
                  <a:pt x="103652" y="143555"/>
                </a:lnTo>
                <a:lnTo>
                  <a:pt x="102561" y="137080"/>
                </a:lnTo>
                <a:lnTo>
                  <a:pt x="109369" y="129979"/>
                </a:lnTo>
                <a:lnTo>
                  <a:pt x="135687" y="103593"/>
                </a:lnTo>
                <a:lnTo>
                  <a:pt x="140823" y="100361"/>
                </a:lnTo>
                <a:lnTo>
                  <a:pt x="146151" y="98206"/>
                </a:lnTo>
                <a:lnTo>
                  <a:pt x="151609" y="96770"/>
                </a:lnTo>
                <a:lnTo>
                  <a:pt x="157153" y="94860"/>
                </a:lnTo>
                <a:lnTo>
                  <a:pt x="162753" y="92634"/>
                </a:lnTo>
                <a:lnTo>
                  <a:pt x="168391" y="90197"/>
                </a:lnTo>
                <a:lnTo>
                  <a:pt x="179737" y="84951"/>
                </a:lnTo>
                <a:lnTo>
                  <a:pt x="185429" y="82218"/>
                </a:lnTo>
                <a:lnTo>
                  <a:pt x="191129" y="80396"/>
                </a:lnTo>
                <a:lnTo>
                  <a:pt x="196834" y="79182"/>
                </a:lnTo>
                <a:lnTo>
                  <a:pt x="202542" y="78372"/>
                </a:lnTo>
                <a:lnTo>
                  <a:pt x="207300" y="78784"/>
                </a:lnTo>
                <a:lnTo>
                  <a:pt x="211425" y="80012"/>
                </a:lnTo>
                <a:lnTo>
                  <a:pt x="215127" y="81783"/>
                </a:lnTo>
                <a:lnTo>
                  <a:pt x="219500" y="82963"/>
                </a:lnTo>
                <a:lnTo>
                  <a:pt x="224321" y="83751"/>
                </a:lnTo>
                <a:lnTo>
                  <a:pt x="229439" y="84275"/>
                </a:lnTo>
                <a:lnTo>
                  <a:pt x="234756" y="85577"/>
                </a:lnTo>
                <a:lnTo>
                  <a:pt x="240206" y="87398"/>
                </a:lnTo>
                <a:lnTo>
                  <a:pt x="245745" y="89564"/>
                </a:lnTo>
                <a:lnTo>
                  <a:pt x="254439" y="94511"/>
                </a:lnTo>
                <a:lnTo>
                  <a:pt x="258091" y="97164"/>
                </a:lnTo>
                <a:lnTo>
                  <a:pt x="264688" y="105192"/>
                </a:lnTo>
                <a:lnTo>
                  <a:pt x="270795" y="114157"/>
                </a:lnTo>
                <a:lnTo>
                  <a:pt x="276684" y="121317"/>
                </a:lnTo>
                <a:lnTo>
                  <a:pt x="278636" y="125512"/>
                </a:lnTo>
                <a:lnTo>
                  <a:pt x="280804" y="135253"/>
                </a:lnTo>
                <a:lnTo>
                  <a:pt x="281383" y="140518"/>
                </a:lnTo>
                <a:lnTo>
                  <a:pt x="281768" y="145933"/>
                </a:lnTo>
                <a:lnTo>
                  <a:pt x="282025" y="151447"/>
                </a:lnTo>
                <a:lnTo>
                  <a:pt x="282310" y="162655"/>
                </a:lnTo>
                <a:lnTo>
                  <a:pt x="282387" y="168311"/>
                </a:lnTo>
                <a:lnTo>
                  <a:pt x="281485" y="173986"/>
                </a:lnTo>
                <a:lnTo>
                  <a:pt x="279931" y="179675"/>
                </a:lnTo>
                <a:lnTo>
                  <a:pt x="277943" y="185372"/>
                </a:lnTo>
                <a:lnTo>
                  <a:pt x="275665" y="191076"/>
                </a:lnTo>
                <a:lnTo>
                  <a:pt x="273194" y="196783"/>
                </a:lnTo>
                <a:lnTo>
                  <a:pt x="267908" y="208204"/>
                </a:lnTo>
                <a:lnTo>
                  <a:pt x="251076" y="242488"/>
                </a:lnTo>
                <a:lnTo>
                  <a:pt x="245378" y="253917"/>
                </a:lnTo>
                <a:lnTo>
                  <a:pt x="241573" y="258680"/>
                </a:lnTo>
                <a:lnTo>
                  <a:pt x="237130" y="262807"/>
                </a:lnTo>
                <a:lnTo>
                  <a:pt x="232264" y="266511"/>
                </a:lnTo>
                <a:lnTo>
                  <a:pt x="227115" y="269933"/>
                </a:lnTo>
                <a:lnTo>
                  <a:pt x="221777" y="273167"/>
                </a:lnTo>
                <a:lnTo>
                  <a:pt x="216313" y="276276"/>
                </a:lnTo>
                <a:lnTo>
                  <a:pt x="205163" y="282269"/>
                </a:lnTo>
                <a:lnTo>
                  <a:pt x="182482" y="293878"/>
                </a:lnTo>
                <a:lnTo>
                  <a:pt x="177735" y="296751"/>
                </a:lnTo>
                <a:lnTo>
                  <a:pt x="169919" y="302482"/>
                </a:lnTo>
                <a:lnTo>
                  <a:pt x="165549" y="305343"/>
                </a:lnTo>
                <a:lnTo>
                  <a:pt x="160731" y="308204"/>
                </a:lnTo>
                <a:lnTo>
                  <a:pt x="155613" y="311063"/>
                </a:lnTo>
                <a:lnTo>
                  <a:pt x="150297" y="312970"/>
                </a:lnTo>
                <a:lnTo>
                  <a:pt x="144848" y="314240"/>
                </a:lnTo>
                <a:lnTo>
                  <a:pt x="139310" y="315088"/>
                </a:lnTo>
                <a:lnTo>
                  <a:pt x="130617" y="318569"/>
                </a:lnTo>
                <a:lnTo>
                  <a:pt x="126965" y="320831"/>
                </a:lnTo>
                <a:lnTo>
                  <a:pt x="122626" y="322339"/>
                </a:lnTo>
                <a:lnTo>
                  <a:pt x="117828" y="323344"/>
                </a:lnTo>
                <a:lnTo>
                  <a:pt x="112724" y="324014"/>
                </a:lnTo>
                <a:lnTo>
                  <a:pt x="104513" y="324759"/>
                </a:lnTo>
                <a:lnTo>
                  <a:pt x="96032" y="325237"/>
                </a:lnTo>
                <a:lnTo>
                  <a:pt x="87512" y="325332"/>
                </a:lnTo>
                <a:lnTo>
                  <a:pt x="77273" y="325353"/>
                </a:lnTo>
                <a:lnTo>
                  <a:pt x="85371" y="3253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095"/>
          <p:cNvSpPr/>
          <p:nvPr/>
        </p:nvSpPr>
        <p:spPr>
          <a:xfrm>
            <a:off x="3852014" y="5494972"/>
            <a:ext cx="154202" cy="214314"/>
          </a:xfrm>
          <a:custGeom>
            <a:avLst/>
            <a:gdLst/>
            <a:ahLst/>
            <a:cxnLst/>
            <a:rect l="0" t="0" r="0" b="0"/>
            <a:pathLst>
              <a:path w="154202" h="214314">
                <a:moveTo>
                  <a:pt x="8468" y="0"/>
                </a:moveTo>
                <a:lnTo>
                  <a:pt x="0" y="0"/>
                </a:lnTo>
                <a:lnTo>
                  <a:pt x="4477" y="4551"/>
                </a:lnTo>
                <a:lnTo>
                  <a:pt x="12915" y="13019"/>
                </a:lnTo>
                <a:lnTo>
                  <a:pt x="15242" y="14395"/>
                </a:lnTo>
                <a:lnTo>
                  <a:pt x="17747" y="15311"/>
                </a:lnTo>
                <a:lnTo>
                  <a:pt x="20369" y="15923"/>
                </a:lnTo>
                <a:lnTo>
                  <a:pt x="22117" y="17283"/>
                </a:lnTo>
                <a:lnTo>
                  <a:pt x="23283" y="19142"/>
                </a:lnTo>
                <a:lnTo>
                  <a:pt x="24059" y="21333"/>
                </a:lnTo>
                <a:lnTo>
                  <a:pt x="27463" y="26309"/>
                </a:lnTo>
                <a:lnTo>
                  <a:pt x="29704" y="28969"/>
                </a:lnTo>
                <a:lnTo>
                  <a:pt x="31197" y="31696"/>
                </a:lnTo>
                <a:lnTo>
                  <a:pt x="32858" y="37265"/>
                </a:lnTo>
                <a:lnTo>
                  <a:pt x="35205" y="41035"/>
                </a:lnTo>
                <a:lnTo>
                  <a:pt x="38675" y="45455"/>
                </a:lnTo>
                <a:lnTo>
                  <a:pt x="42894" y="50305"/>
                </a:lnTo>
                <a:lnTo>
                  <a:pt x="50121" y="58235"/>
                </a:lnTo>
                <a:lnTo>
                  <a:pt x="56508" y="64935"/>
                </a:lnTo>
                <a:lnTo>
                  <a:pt x="71262" y="79906"/>
                </a:lnTo>
                <a:lnTo>
                  <a:pt x="74144" y="83751"/>
                </a:lnTo>
                <a:lnTo>
                  <a:pt x="77017" y="88219"/>
                </a:lnTo>
                <a:lnTo>
                  <a:pt x="79885" y="93103"/>
                </a:lnTo>
                <a:lnTo>
                  <a:pt x="82749" y="97311"/>
                </a:lnTo>
                <a:lnTo>
                  <a:pt x="85611" y="101069"/>
                </a:lnTo>
                <a:lnTo>
                  <a:pt x="88472" y="104527"/>
                </a:lnTo>
                <a:lnTo>
                  <a:pt x="91650" y="110909"/>
                </a:lnTo>
                <a:lnTo>
                  <a:pt x="92498" y="113945"/>
                </a:lnTo>
                <a:lnTo>
                  <a:pt x="94968" y="116921"/>
                </a:lnTo>
                <a:lnTo>
                  <a:pt x="98520" y="119857"/>
                </a:lnTo>
                <a:lnTo>
                  <a:pt x="102793" y="122767"/>
                </a:lnTo>
                <a:lnTo>
                  <a:pt x="106593" y="126612"/>
                </a:lnTo>
                <a:lnTo>
                  <a:pt x="110080" y="131081"/>
                </a:lnTo>
                <a:lnTo>
                  <a:pt x="113357" y="135965"/>
                </a:lnTo>
                <a:lnTo>
                  <a:pt x="115541" y="140173"/>
                </a:lnTo>
                <a:lnTo>
                  <a:pt x="116997" y="143932"/>
                </a:lnTo>
                <a:lnTo>
                  <a:pt x="117969" y="147389"/>
                </a:lnTo>
                <a:lnTo>
                  <a:pt x="119568" y="151600"/>
                </a:lnTo>
                <a:lnTo>
                  <a:pt x="121588" y="156312"/>
                </a:lnTo>
                <a:lnTo>
                  <a:pt x="123886" y="161358"/>
                </a:lnTo>
                <a:lnTo>
                  <a:pt x="126371" y="165674"/>
                </a:lnTo>
                <a:lnTo>
                  <a:pt x="128980" y="169505"/>
                </a:lnTo>
                <a:lnTo>
                  <a:pt x="131672" y="173011"/>
                </a:lnTo>
                <a:lnTo>
                  <a:pt x="134663" y="179446"/>
                </a:lnTo>
                <a:lnTo>
                  <a:pt x="135460" y="182496"/>
                </a:lnTo>
                <a:lnTo>
                  <a:pt x="138887" y="188424"/>
                </a:lnTo>
                <a:lnTo>
                  <a:pt x="141134" y="191339"/>
                </a:lnTo>
                <a:lnTo>
                  <a:pt x="143631" y="197117"/>
                </a:lnTo>
                <a:lnTo>
                  <a:pt x="144296" y="199992"/>
                </a:lnTo>
                <a:lnTo>
                  <a:pt x="147576" y="205725"/>
                </a:lnTo>
                <a:lnTo>
                  <a:pt x="154201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096"/>
          <p:cNvSpPr/>
          <p:nvPr/>
        </p:nvSpPr>
        <p:spPr>
          <a:xfrm>
            <a:off x="3877627" y="5477827"/>
            <a:ext cx="137161" cy="240031"/>
          </a:xfrm>
          <a:custGeom>
            <a:avLst/>
            <a:gdLst/>
            <a:ahLst/>
            <a:cxnLst/>
            <a:rect l="0" t="0" r="0" b="0"/>
            <a:pathLst>
              <a:path w="137161" h="240031">
                <a:moveTo>
                  <a:pt x="137160" y="0"/>
                </a:moveTo>
                <a:lnTo>
                  <a:pt x="128941" y="0"/>
                </a:lnTo>
                <a:lnTo>
                  <a:pt x="126205" y="2540"/>
                </a:lnTo>
                <a:lnTo>
                  <a:pt x="124141" y="4551"/>
                </a:lnTo>
                <a:lnTo>
                  <a:pt x="122766" y="6844"/>
                </a:lnTo>
                <a:lnTo>
                  <a:pt x="119877" y="15574"/>
                </a:lnTo>
                <a:lnTo>
                  <a:pt x="118019" y="19908"/>
                </a:lnTo>
                <a:lnTo>
                  <a:pt x="113412" y="29803"/>
                </a:lnTo>
                <a:lnTo>
                  <a:pt x="99896" y="57312"/>
                </a:lnTo>
                <a:lnTo>
                  <a:pt x="96125" y="62973"/>
                </a:lnTo>
                <a:lnTo>
                  <a:pt x="91705" y="68652"/>
                </a:lnTo>
                <a:lnTo>
                  <a:pt x="86855" y="74343"/>
                </a:lnTo>
                <a:lnTo>
                  <a:pt x="82668" y="80043"/>
                </a:lnTo>
                <a:lnTo>
                  <a:pt x="78925" y="85746"/>
                </a:lnTo>
                <a:lnTo>
                  <a:pt x="75477" y="91454"/>
                </a:lnTo>
                <a:lnTo>
                  <a:pt x="66565" y="105417"/>
                </a:lnTo>
                <a:lnTo>
                  <a:pt x="61522" y="113141"/>
                </a:lnTo>
                <a:lnTo>
                  <a:pt x="57207" y="121147"/>
                </a:lnTo>
                <a:lnTo>
                  <a:pt x="53378" y="129342"/>
                </a:lnTo>
                <a:lnTo>
                  <a:pt x="49873" y="137663"/>
                </a:lnTo>
                <a:lnTo>
                  <a:pt x="43439" y="151989"/>
                </a:lnTo>
                <a:lnTo>
                  <a:pt x="34460" y="170764"/>
                </a:lnTo>
                <a:lnTo>
                  <a:pt x="14298" y="211415"/>
                </a:lnTo>
                <a:lnTo>
                  <a:pt x="12389" y="216191"/>
                </a:lnTo>
                <a:lnTo>
                  <a:pt x="11117" y="220327"/>
                </a:lnTo>
                <a:lnTo>
                  <a:pt x="10269" y="224038"/>
                </a:lnTo>
                <a:lnTo>
                  <a:pt x="6787" y="23070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2097"/>
          <p:cNvSpPr/>
          <p:nvPr/>
        </p:nvSpPr>
        <p:spPr>
          <a:xfrm>
            <a:off x="4177665" y="5469254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0"/>
                </a:moveTo>
                <a:lnTo>
                  <a:pt x="0" y="8220"/>
                </a:lnTo>
                <a:lnTo>
                  <a:pt x="4551" y="8469"/>
                </a:lnTo>
                <a:lnTo>
                  <a:pt x="9683" y="8553"/>
                </a:lnTo>
                <a:lnTo>
                  <a:pt x="17321" y="8564"/>
                </a:lnTo>
                <a:lnTo>
                  <a:pt x="21072" y="9520"/>
                </a:lnTo>
                <a:lnTo>
                  <a:pt x="24525" y="11109"/>
                </a:lnTo>
                <a:lnTo>
                  <a:pt x="27780" y="13121"/>
                </a:lnTo>
                <a:lnTo>
                  <a:pt x="30903" y="14463"/>
                </a:lnTo>
                <a:lnTo>
                  <a:pt x="33936" y="15357"/>
                </a:lnTo>
                <a:lnTo>
                  <a:pt x="36912" y="15953"/>
                </a:lnTo>
                <a:lnTo>
                  <a:pt x="39848" y="16351"/>
                </a:lnTo>
                <a:lnTo>
                  <a:pt x="42758" y="16616"/>
                </a:lnTo>
                <a:lnTo>
                  <a:pt x="45650" y="16792"/>
                </a:lnTo>
                <a:lnTo>
                  <a:pt x="53943" y="16989"/>
                </a:lnTo>
                <a:lnTo>
                  <a:pt x="58822" y="17041"/>
                </a:lnTo>
                <a:lnTo>
                  <a:pt x="63980" y="18028"/>
                </a:lnTo>
                <a:lnTo>
                  <a:pt x="69323" y="19639"/>
                </a:lnTo>
                <a:lnTo>
                  <a:pt x="74790" y="21666"/>
                </a:lnTo>
                <a:lnTo>
                  <a:pt x="80340" y="23017"/>
                </a:lnTo>
                <a:lnTo>
                  <a:pt x="85945" y="23917"/>
                </a:lnTo>
                <a:lnTo>
                  <a:pt x="91587" y="24517"/>
                </a:lnTo>
                <a:lnTo>
                  <a:pt x="96300" y="24918"/>
                </a:lnTo>
                <a:lnTo>
                  <a:pt x="100395" y="25185"/>
                </a:lnTo>
                <a:lnTo>
                  <a:pt x="104077" y="25362"/>
                </a:lnTo>
                <a:lnTo>
                  <a:pt x="113249" y="25560"/>
                </a:lnTo>
                <a:lnTo>
                  <a:pt x="171450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2098"/>
          <p:cNvSpPr/>
          <p:nvPr/>
        </p:nvSpPr>
        <p:spPr>
          <a:xfrm>
            <a:off x="4220536" y="5546407"/>
            <a:ext cx="205732" cy="8573"/>
          </a:xfrm>
          <a:custGeom>
            <a:avLst/>
            <a:gdLst/>
            <a:ahLst/>
            <a:cxnLst/>
            <a:rect l="0" t="0" r="0" b="0"/>
            <a:pathLst>
              <a:path w="205732" h="8573">
                <a:moveTo>
                  <a:pt x="8564" y="8572"/>
                </a:moveTo>
                <a:lnTo>
                  <a:pt x="0" y="8572"/>
                </a:lnTo>
                <a:lnTo>
                  <a:pt x="58494" y="8572"/>
                </a:lnTo>
                <a:lnTo>
                  <a:pt x="63758" y="7620"/>
                </a:lnTo>
                <a:lnTo>
                  <a:pt x="69172" y="6033"/>
                </a:lnTo>
                <a:lnTo>
                  <a:pt x="74687" y="4022"/>
                </a:lnTo>
                <a:lnTo>
                  <a:pt x="79316" y="2681"/>
                </a:lnTo>
                <a:lnTo>
                  <a:pt x="83354" y="1788"/>
                </a:lnTo>
                <a:lnTo>
                  <a:pt x="86999" y="1191"/>
                </a:lnTo>
                <a:lnTo>
                  <a:pt x="91334" y="794"/>
                </a:lnTo>
                <a:lnTo>
                  <a:pt x="96129" y="530"/>
                </a:lnTo>
                <a:lnTo>
                  <a:pt x="106537" y="236"/>
                </a:lnTo>
                <a:lnTo>
                  <a:pt x="160373" y="3"/>
                </a:lnTo>
                <a:lnTo>
                  <a:pt x="2057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2099"/>
          <p:cNvSpPr/>
          <p:nvPr/>
        </p:nvSpPr>
        <p:spPr>
          <a:xfrm>
            <a:off x="4580575" y="5477827"/>
            <a:ext cx="162876" cy="8574"/>
          </a:xfrm>
          <a:custGeom>
            <a:avLst/>
            <a:gdLst/>
            <a:ahLst/>
            <a:cxnLst/>
            <a:rect l="0" t="0" r="0" b="0"/>
            <a:pathLst>
              <a:path w="162876" h="8574">
                <a:moveTo>
                  <a:pt x="8570" y="8573"/>
                </a:moveTo>
                <a:lnTo>
                  <a:pt x="0" y="8573"/>
                </a:lnTo>
                <a:lnTo>
                  <a:pt x="53130" y="8573"/>
                </a:lnTo>
                <a:lnTo>
                  <a:pt x="56374" y="7620"/>
                </a:lnTo>
                <a:lnTo>
                  <a:pt x="59489" y="6033"/>
                </a:lnTo>
                <a:lnTo>
                  <a:pt x="62519" y="4022"/>
                </a:lnTo>
                <a:lnTo>
                  <a:pt x="66443" y="2681"/>
                </a:lnTo>
                <a:lnTo>
                  <a:pt x="70965" y="1787"/>
                </a:lnTo>
                <a:lnTo>
                  <a:pt x="75884" y="1192"/>
                </a:lnTo>
                <a:lnTo>
                  <a:pt x="81068" y="794"/>
                </a:lnTo>
                <a:lnTo>
                  <a:pt x="86430" y="530"/>
                </a:lnTo>
                <a:lnTo>
                  <a:pt x="97466" y="235"/>
                </a:lnTo>
                <a:lnTo>
                  <a:pt x="1628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2100"/>
          <p:cNvSpPr/>
          <p:nvPr/>
        </p:nvSpPr>
        <p:spPr>
          <a:xfrm>
            <a:off x="4803607" y="5349240"/>
            <a:ext cx="214164" cy="282733"/>
          </a:xfrm>
          <a:custGeom>
            <a:avLst/>
            <a:gdLst/>
            <a:ahLst/>
            <a:cxnLst/>
            <a:rect l="0" t="0" r="0" b="0"/>
            <a:pathLst>
              <a:path w="214164" h="282733">
                <a:moveTo>
                  <a:pt x="25568" y="8572"/>
                </a:moveTo>
                <a:lnTo>
                  <a:pt x="25568" y="4022"/>
                </a:lnTo>
                <a:lnTo>
                  <a:pt x="26520" y="2680"/>
                </a:lnTo>
                <a:lnTo>
                  <a:pt x="28108" y="1787"/>
                </a:lnTo>
                <a:lnTo>
                  <a:pt x="32948" y="353"/>
                </a:lnTo>
                <a:lnTo>
                  <a:pt x="38338" y="104"/>
                </a:lnTo>
                <a:lnTo>
                  <a:pt x="95786" y="0"/>
                </a:lnTo>
                <a:lnTo>
                  <a:pt x="99049" y="952"/>
                </a:lnTo>
                <a:lnTo>
                  <a:pt x="105216" y="4551"/>
                </a:lnTo>
                <a:lnTo>
                  <a:pt x="109147" y="6844"/>
                </a:lnTo>
                <a:lnTo>
                  <a:pt x="113672" y="9325"/>
                </a:lnTo>
                <a:lnTo>
                  <a:pt x="118594" y="11931"/>
                </a:lnTo>
                <a:lnTo>
                  <a:pt x="122827" y="14622"/>
                </a:lnTo>
                <a:lnTo>
                  <a:pt x="126602" y="17368"/>
                </a:lnTo>
                <a:lnTo>
                  <a:pt x="130072" y="20150"/>
                </a:lnTo>
                <a:lnTo>
                  <a:pt x="136466" y="25783"/>
                </a:lnTo>
                <a:lnTo>
                  <a:pt x="142483" y="31462"/>
                </a:lnTo>
                <a:lnTo>
                  <a:pt x="148332" y="37160"/>
                </a:lnTo>
                <a:lnTo>
                  <a:pt x="150274" y="40966"/>
                </a:lnTo>
                <a:lnTo>
                  <a:pt x="151568" y="45408"/>
                </a:lnTo>
                <a:lnTo>
                  <a:pt x="152430" y="50274"/>
                </a:lnTo>
                <a:lnTo>
                  <a:pt x="153005" y="55424"/>
                </a:lnTo>
                <a:lnTo>
                  <a:pt x="153388" y="60761"/>
                </a:lnTo>
                <a:lnTo>
                  <a:pt x="153644" y="66225"/>
                </a:lnTo>
                <a:lnTo>
                  <a:pt x="153928" y="77376"/>
                </a:lnTo>
                <a:lnTo>
                  <a:pt x="154004" y="83016"/>
                </a:lnTo>
                <a:lnTo>
                  <a:pt x="155007" y="88681"/>
                </a:lnTo>
                <a:lnTo>
                  <a:pt x="156628" y="94364"/>
                </a:lnTo>
                <a:lnTo>
                  <a:pt x="158661" y="100056"/>
                </a:lnTo>
                <a:lnTo>
                  <a:pt x="159064" y="105757"/>
                </a:lnTo>
                <a:lnTo>
                  <a:pt x="158380" y="111462"/>
                </a:lnTo>
                <a:lnTo>
                  <a:pt x="156972" y="117170"/>
                </a:lnTo>
                <a:lnTo>
                  <a:pt x="155081" y="123833"/>
                </a:lnTo>
                <a:lnTo>
                  <a:pt x="150439" y="138857"/>
                </a:lnTo>
                <a:lnTo>
                  <a:pt x="142471" y="163380"/>
                </a:lnTo>
                <a:lnTo>
                  <a:pt x="139698" y="170832"/>
                </a:lnTo>
                <a:lnTo>
                  <a:pt x="136897" y="177706"/>
                </a:lnTo>
                <a:lnTo>
                  <a:pt x="134077" y="184193"/>
                </a:lnTo>
                <a:lnTo>
                  <a:pt x="130292" y="191375"/>
                </a:lnTo>
                <a:lnTo>
                  <a:pt x="125864" y="199021"/>
                </a:lnTo>
                <a:lnTo>
                  <a:pt x="121007" y="206975"/>
                </a:lnTo>
                <a:lnTo>
                  <a:pt x="116816" y="214183"/>
                </a:lnTo>
                <a:lnTo>
                  <a:pt x="109620" y="227272"/>
                </a:lnTo>
                <a:lnTo>
                  <a:pt x="105415" y="232477"/>
                </a:lnTo>
                <a:lnTo>
                  <a:pt x="100707" y="236900"/>
                </a:lnTo>
                <a:lnTo>
                  <a:pt x="95663" y="240801"/>
                </a:lnTo>
                <a:lnTo>
                  <a:pt x="90395" y="245306"/>
                </a:lnTo>
                <a:lnTo>
                  <a:pt x="84979" y="250215"/>
                </a:lnTo>
                <a:lnTo>
                  <a:pt x="70793" y="263685"/>
                </a:lnTo>
                <a:lnTo>
                  <a:pt x="57467" y="276770"/>
                </a:lnTo>
                <a:lnTo>
                  <a:pt x="53501" y="278811"/>
                </a:lnTo>
                <a:lnTo>
                  <a:pt x="48953" y="280171"/>
                </a:lnTo>
                <a:lnTo>
                  <a:pt x="44015" y="281078"/>
                </a:lnTo>
                <a:lnTo>
                  <a:pt x="39771" y="281683"/>
                </a:lnTo>
                <a:lnTo>
                  <a:pt x="35989" y="282086"/>
                </a:lnTo>
                <a:lnTo>
                  <a:pt x="32515" y="282355"/>
                </a:lnTo>
                <a:lnTo>
                  <a:pt x="26115" y="282653"/>
                </a:lnTo>
                <a:lnTo>
                  <a:pt x="23075" y="282732"/>
                </a:lnTo>
                <a:lnTo>
                  <a:pt x="20096" y="281834"/>
                </a:lnTo>
                <a:lnTo>
                  <a:pt x="14246" y="278294"/>
                </a:lnTo>
                <a:lnTo>
                  <a:pt x="8470" y="273546"/>
                </a:lnTo>
                <a:lnTo>
                  <a:pt x="5597" y="270946"/>
                </a:lnTo>
                <a:lnTo>
                  <a:pt x="3682" y="267309"/>
                </a:lnTo>
                <a:lnTo>
                  <a:pt x="2404" y="262978"/>
                </a:lnTo>
                <a:lnTo>
                  <a:pt x="1553" y="258186"/>
                </a:lnTo>
                <a:lnTo>
                  <a:pt x="985" y="253087"/>
                </a:lnTo>
                <a:lnTo>
                  <a:pt x="607" y="247782"/>
                </a:lnTo>
                <a:lnTo>
                  <a:pt x="354" y="242340"/>
                </a:lnTo>
                <a:lnTo>
                  <a:pt x="74" y="231214"/>
                </a:lnTo>
                <a:lnTo>
                  <a:pt x="0" y="225580"/>
                </a:lnTo>
                <a:lnTo>
                  <a:pt x="902" y="219919"/>
                </a:lnTo>
                <a:lnTo>
                  <a:pt x="2457" y="214240"/>
                </a:lnTo>
                <a:lnTo>
                  <a:pt x="4445" y="208549"/>
                </a:lnTo>
                <a:lnTo>
                  <a:pt x="6724" y="202850"/>
                </a:lnTo>
                <a:lnTo>
                  <a:pt x="9195" y="197146"/>
                </a:lnTo>
                <a:lnTo>
                  <a:pt x="11795" y="191438"/>
                </a:lnTo>
                <a:lnTo>
                  <a:pt x="14481" y="186680"/>
                </a:lnTo>
                <a:lnTo>
                  <a:pt x="20005" y="178854"/>
                </a:lnTo>
                <a:lnTo>
                  <a:pt x="22811" y="174480"/>
                </a:lnTo>
                <a:lnTo>
                  <a:pt x="25635" y="169661"/>
                </a:lnTo>
                <a:lnTo>
                  <a:pt x="28470" y="164542"/>
                </a:lnTo>
                <a:lnTo>
                  <a:pt x="34160" y="156314"/>
                </a:lnTo>
                <a:lnTo>
                  <a:pt x="37011" y="152787"/>
                </a:lnTo>
                <a:lnTo>
                  <a:pt x="40816" y="149483"/>
                </a:lnTo>
                <a:lnTo>
                  <a:pt x="45259" y="146328"/>
                </a:lnTo>
                <a:lnTo>
                  <a:pt x="50125" y="143272"/>
                </a:lnTo>
                <a:lnTo>
                  <a:pt x="54322" y="140282"/>
                </a:lnTo>
                <a:lnTo>
                  <a:pt x="58072" y="137337"/>
                </a:lnTo>
                <a:lnTo>
                  <a:pt x="61525" y="134420"/>
                </a:lnTo>
                <a:lnTo>
                  <a:pt x="65732" y="132476"/>
                </a:lnTo>
                <a:lnTo>
                  <a:pt x="70441" y="131180"/>
                </a:lnTo>
                <a:lnTo>
                  <a:pt x="75486" y="130315"/>
                </a:lnTo>
                <a:lnTo>
                  <a:pt x="80754" y="129739"/>
                </a:lnTo>
                <a:lnTo>
                  <a:pt x="86171" y="129355"/>
                </a:lnTo>
                <a:lnTo>
                  <a:pt x="96317" y="128929"/>
                </a:lnTo>
                <a:lnTo>
                  <a:pt x="104002" y="128739"/>
                </a:lnTo>
                <a:lnTo>
                  <a:pt x="108337" y="129641"/>
                </a:lnTo>
                <a:lnTo>
                  <a:pt x="113132" y="131195"/>
                </a:lnTo>
                <a:lnTo>
                  <a:pt x="118234" y="133183"/>
                </a:lnTo>
                <a:lnTo>
                  <a:pt x="122588" y="135461"/>
                </a:lnTo>
                <a:lnTo>
                  <a:pt x="126443" y="137932"/>
                </a:lnTo>
                <a:lnTo>
                  <a:pt x="129965" y="140532"/>
                </a:lnTo>
                <a:lnTo>
                  <a:pt x="134219" y="143218"/>
                </a:lnTo>
                <a:lnTo>
                  <a:pt x="138959" y="145961"/>
                </a:lnTo>
                <a:lnTo>
                  <a:pt x="144024" y="148742"/>
                </a:lnTo>
                <a:lnTo>
                  <a:pt x="148354" y="151549"/>
                </a:lnTo>
                <a:lnTo>
                  <a:pt x="152192" y="154373"/>
                </a:lnTo>
                <a:lnTo>
                  <a:pt x="155704" y="157208"/>
                </a:lnTo>
                <a:lnTo>
                  <a:pt x="162146" y="165437"/>
                </a:lnTo>
                <a:lnTo>
                  <a:pt x="165198" y="170299"/>
                </a:lnTo>
                <a:lnTo>
                  <a:pt x="171128" y="178241"/>
                </a:lnTo>
                <a:lnTo>
                  <a:pt x="176939" y="184946"/>
                </a:lnTo>
                <a:lnTo>
                  <a:pt x="182696" y="191100"/>
                </a:lnTo>
                <a:lnTo>
                  <a:pt x="188430" y="199551"/>
                </a:lnTo>
                <a:lnTo>
                  <a:pt x="195321" y="211396"/>
                </a:lnTo>
                <a:lnTo>
                  <a:pt x="201066" y="217999"/>
                </a:lnTo>
                <a:lnTo>
                  <a:pt x="203526" y="219628"/>
                </a:lnTo>
                <a:lnTo>
                  <a:pt x="206120" y="220713"/>
                </a:lnTo>
                <a:lnTo>
                  <a:pt x="214163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2101"/>
          <p:cNvSpPr/>
          <p:nvPr/>
        </p:nvSpPr>
        <p:spPr>
          <a:xfrm>
            <a:off x="5094922" y="5255348"/>
            <a:ext cx="222372" cy="342495"/>
          </a:xfrm>
          <a:custGeom>
            <a:avLst/>
            <a:gdLst/>
            <a:ahLst/>
            <a:cxnLst/>
            <a:rect l="0" t="0" r="0" b="0"/>
            <a:pathLst>
              <a:path w="222372" h="342495">
                <a:moveTo>
                  <a:pt x="0" y="85319"/>
                </a:moveTo>
                <a:lnTo>
                  <a:pt x="4551" y="85319"/>
                </a:lnTo>
                <a:lnTo>
                  <a:pt x="5891" y="84367"/>
                </a:lnTo>
                <a:lnTo>
                  <a:pt x="6785" y="82780"/>
                </a:lnTo>
                <a:lnTo>
                  <a:pt x="7381" y="80768"/>
                </a:lnTo>
                <a:lnTo>
                  <a:pt x="8730" y="79427"/>
                </a:lnTo>
                <a:lnTo>
                  <a:pt x="10583" y="78534"/>
                </a:lnTo>
                <a:lnTo>
                  <a:pt x="12770" y="77938"/>
                </a:lnTo>
                <a:lnTo>
                  <a:pt x="17741" y="74736"/>
                </a:lnTo>
                <a:lnTo>
                  <a:pt x="20400" y="72549"/>
                </a:lnTo>
                <a:lnTo>
                  <a:pt x="23125" y="71091"/>
                </a:lnTo>
                <a:lnTo>
                  <a:pt x="28693" y="69471"/>
                </a:lnTo>
                <a:lnTo>
                  <a:pt x="34342" y="66210"/>
                </a:lnTo>
                <a:lnTo>
                  <a:pt x="40981" y="61586"/>
                </a:lnTo>
                <a:lnTo>
                  <a:pt x="45418" y="59020"/>
                </a:lnTo>
                <a:lnTo>
                  <a:pt x="55428" y="53628"/>
                </a:lnTo>
                <a:lnTo>
                  <a:pt x="83017" y="39565"/>
                </a:lnTo>
                <a:lnTo>
                  <a:pt x="88682" y="35767"/>
                </a:lnTo>
                <a:lnTo>
                  <a:pt x="94364" y="31329"/>
                </a:lnTo>
                <a:lnTo>
                  <a:pt x="100057" y="26466"/>
                </a:lnTo>
                <a:lnTo>
                  <a:pt x="105757" y="22271"/>
                </a:lnTo>
                <a:lnTo>
                  <a:pt x="111462" y="18522"/>
                </a:lnTo>
                <a:lnTo>
                  <a:pt x="117171" y="15070"/>
                </a:lnTo>
                <a:lnTo>
                  <a:pt x="123833" y="12769"/>
                </a:lnTo>
                <a:lnTo>
                  <a:pt x="131133" y="11235"/>
                </a:lnTo>
                <a:lnTo>
                  <a:pt x="138857" y="10212"/>
                </a:lnTo>
                <a:lnTo>
                  <a:pt x="144959" y="8578"/>
                </a:lnTo>
                <a:lnTo>
                  <a:pt x="149979" y="6536"/>
                </a:lnTo>
                <a:lnTo>
                  <a:pt x="154279" y="4222"/>
                </a:lnTo>
                <a:lnTo>
                  <a:pt x="159050" y="2679"/>
                </a:lnTo>
                <a:lnTo>
                  <a:pt x="164136" y="1651"/>
                </a:lnTo>
                <a:lnTo>
                  <a:pt x="169431" y="966"/>
                </a:lnTo>
                <a:lnTo>
                  <a:pt x="174867" y="508"/>
                </a:lnTo>
                <a:lnTo>
                  <a:pt x="180395" y="204"/>
                </a:lnTo>
                <a:lnTo>
                  <a:pt x="185986" y="0"/>
                </a:lnTo>
                <a:lnTo>
                  <a:pt x="190666" y="817"/>
                </a:lnTo>
                <a:lnTo>
                  <a:pt x="194738" y="2315"/>
                </a:lnTo>
                <a:lnTo>
                  <a:pt x="198406" y="4265"/>
                </a:lnTo>
                <a:lnTo>
                  <a:pt x="205020" y="6433"/>
                </a:lnTo>
                <a:lnTo>
                  <a:pt x="208117" y="7011"/>
                </a:lnTo>
                <a:lnTo>
                  <a:pt x="214099" y="10193"/>
                </a:lnTo>
                <a:lnTo>
                  <a:pt x="217028" y="12375"/>
                </a:lnTo>
                <a:lnTo>
                  <a:pt x="218980" y="15734"/>
                </a:lnTo>
                <a:lnTo>
                  <a:pt x="221150" y="24548"/>
                </a:lnTo>
                <a:lnTo>
                  <a:pt x="222114" y="32274"/>
                </a:lnTo>
                <a:lnTo>
                  <a:pt x="222371" y="35668"/>
                </a:lnTo>
                <a:lnTo>
                  <a:pt x="220117" y="44519"/>
                </a:lnTo>
                <a:lnTo>
                  <a:pt x="218182" y="49547"/>
                </a:lnTo>
                <a:lnTo>
                  <a:pt x="216892" y="55756"/>
                </a:lnTo>
                <a:lnTo>
                  <a:pt x="216032" y="62753"/>
                </a:lnTo>
                <a:lnTo>
                  <a:pt x="215459" y="70275"/>
                </a:lnTo>
                <a:lnTo>
                  <a:pt x="214125" y="78147"/>
                </a:lnTo>
                <a:lnTo>
                  <a:pt x="212282" y="86253"/>
                </a:lnTo>
                <a:lnTo>
                  <a:pt x="210101" y="94514"/>
                </a:lnTo>
                <a:lnTo>
                  <a:pt x="208648" y="102879"/>
                </a:lnTo>
                <a:lnTo>
                  <a:pt x="207679" y="111313"/>
                </a:lnTo>
                <a:lnTo>
                  <a:pt x="207032" y="119794"/>
                </a:lnTo>
                <a:lnTo>
                  <a:pt x="205649" y="129257"/>
                </a:lnTo>
                <a:lnTo>
                  <a:pt x="203774" y="139376"/>
                </a:lnTo>
                <a:lnTo>
                  <a:pt x="201572" y="149932"/>
                </a:lnTo>
                <a:lnTo>
                  <a:pt x="199152" y="159827"/>
                </a:lnTo>
                <a:lnTo>
                  <a:pt x="196585" y="169281"/>
                </a:lnTo>
                <a:lnTo>
                  <a:pt x="191194" y="187405"/>
                </a:lnTo>
                <a:lnTo>
                  <a:pt x="185623" y="204986"/>
                </a:lnTo>
                <a:lnTo>
                  <a:pt x="182803" y="214627"/>
                </a:lnTo>
                <a:lnTo>
                  <a:pt x="177131" y="235500"/>
                </a:lnTo>
                <a:lnTo>
                  <a:pt x="174285" y="244494"/>
                </a:lnTo>
                <a:lnTo>
                  <a:pt x="171435" y="252396"/>
                </a:lnTo>
                <a:lnTo>
                  <a:pt x="168583" y="259569"/>
                </a:lnTo>
                <a:lnTo>
                  <a:pt x="166681" y="267208"/>
                </a:lnTo>
                <a:lnTo>
                  <a:pt x="165413" y="275158"/>
                </a:lnTo>
                <a:lnTo>
                  <a:pt x="164568" y="283316"/>
                </a:lnTo>
                <a:lnTo>
                  <a:pt x="164005" y="290659"/>
                </a:lnTo>
                <a:lnTo>
                  <a:pt x="163629" y="297460"/>
                </a:lnTo>
                <a:lnTo>
                  <a:pt x="163100" y="313593"/>
                </a:lnTo>
                <a:lnTo>
                  <a:pt x="162891" y="332042"/>
                </a:lnTo>
                <a:lnTo>
                  <a:pt x="162878" y="3424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2102"/>
          <p:cNvSpPr/>
          <p:nvPr/>
        </p:nvSpPr>
        <p:spPr>
          <a:xfrm>
            <a:off x="5190411" y="5350440"/>
            <a:ext cx="247412" cy="33090"/>
          </a:xfrm>
          <a:custGeom>
            <a:avLst/>
            <a:gdLst/>
            <a:ahLst/>
            <a:cxnLst/>
            <a:rect l="0" t="0" r="0" b="0"/>
            <a:pathLst>
              <a:path w="247412" h="33090">
                <a:moveTo>
                  <a:pt x="7381" y="33089"/>
                </a:moveTo>
                <a:lnTo>
                  <a:pt x="0" y="25708"/>
                </a:lnTo>
                <a:lnTo>
                  <a:pt x="555" y="25311"/>
                </a:lnTo>
                <a:lnTo>
                  <a:pt x="3713" y="24870"/>
                </a:lnTo>
                <a:lnTo>
                  <a:pt x="4935" y="23800"/>
                </a:lnTo>
                <a:lnTo>
                  <a:pt x="5751" y="22134"/>
                </a:lnTo>
                <a:lnTo>
                  <a:pt x="6294" y="20071"/>
                </a:lnTo>
                <a:lnTo>
                  <a:pt x="8561" y="18696"/>
                </a:lnTo>
                <a:lnTo>
                  <a:pt x="11978" y="17778"/>
                </a:lnTo>
                <a:lnTo>
                  <a:pt x="16161" y="17168"/>
                </a:lnTo>
                <a:lnTo>
                  <a:pt x="23348" y="16488"/>
                </a:lnTo>
                <a:lnTo>
                  <a:pt x="30670" y="16186"/>
                </a:lnTo>
                <a:lnTo>
                  <a:pt x="40274" y="16052"/>
                </a:lnTo>
                <a:lnTo>
                  <a:pt x="44550" y="15063"/>
                </a:lnTo>
                <a:lnTo>
                  <a:pt x="48352" y="13453"/>
                </a:lnTo>
                <a:lnTo>
                  <a:pt x="51841" y="11426"/>
                </a:lnTo>
                <a:lnTo>
                  <a:pt x="56071" y="10075"/>
                </a:lnTo>
                <a:lnTo>
                  <a:pt x="60796" y="9173"/>
                </a:lnTo>
                <a:lnTo>
                  <a:pt x="65851" y="8573"/>
                </a:lnTo>
                <a:lnTo>
                  <a:pt x="71126" y="8173"/>
                </a:lnTo>
                <a:lnTo>
                  <a:pt x="76548" y="7906"/>
                </a:lnTo>
                <a:lnTo>
                  <a:pt x="88604" y="7610"/>
                </a:lnTo>
                <a:lnTo>
                  <a:pt x="103488" y="7478"/>
                </a:lnTo>
                <a:lnTo>
                  <a:pt x="110505" y="6490"/>
                </a:lnTo>
                <a:lnTo>
                  <a:pt x="117087" y="4879"/>
                </a:lnTo>
                <a:lnTo>
                  <a:pt x="123381" y="2853"/>
                </a:lnTo>
                <a:lnTo>
                  <a:pt x="129482" y="1501"/>
                </a:lnTo>
                <a:lnTo>
                  <a:pt x="135454" y="601"/>
                </a:lnTo>
                <a:lnTo>
                  <a:pt x="141341" y="0"/>
                </a:lnTo>
                <a:lnTo>
                  <a:pt x="147170" y="553"/>
                </a:lnTo>
                <a:lnTo>
                  <a:pt x="152961" y="1873"/>
                </a:lnTo>
                <a:lnTo>
                  <a:pt x="158727" y="3706"/>
                </a:lnTo>
                <a:lnTo>
                  <a:pt x="165428" y="4928"/>
                </a:lnTo>
                <a:lnTo>
                  <a:pt x="172753" y="5743"/>
                </a:lnTo>
                <a:lnTo>
                  <a:pt x="180494" y="6286"/>
                </a:lnTo>
                <a:lnTo>
                  <a:pt x="187560" y="6648"/>
                </a:lnTo>
                <a:lnTo>
                  <a:pt x="200490" y="7050"/>
                </a:lnTo>
                <a:lnTo>
                  <a:pt x="218480" y="7277"/>
                </a:lnTo>
                <a:lnTo>
                  <a:pt x="223362" y="8261"/>
                </a:lnTo>
                <a:lnTo>
                  <a:pt x="227568" y="9870"/>
                </a:lnTo>
                <a:lnTo>
                  <a:pt x="231325" y="11895"/>
                </a:lnTo>
                <a:lnTo>
                  <a:pt x="234782" y="13245"/>
                </a:lnTo>
                <a:lnTo>
                  <a:pt x="238039" y="14145"/>
                </a:lnTo>
                <a:lnTo>
                  <a:pt x="247411" y="159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2103"/>
          <p:cNvSpPr/>
          <p:nvPr/>
        </p:nvSpPr>
        <p:spPr>
          <a:xfrm>
            <a:off x="3217544" y="5777865"/>
            <a:ext cx="831534" cy="51436"/>
          </a:xfrm>
          <a:custGeom>
            <a:avLst/>
            <a:gdLst/>
            <a:ahLst/>
            <a:cxnLst/>
            <a:rect l="0" t="0" r="0" b="0"/>
            <a:pathLst>
              <a:path w="831534" h="51436">
                <a:moveTo>
                  <a:pt x="0" y="51435"/>
                </a:moveTo>
                <a:lnTo>
                  <a:pt x="58597" y="51435"/>
                </a:lnTo>
                <a:lnTo>
                  <a:pt x="62877" y="50482"/>
                </a:lnTo>
                <a:lnTo>
                  <a:pt x="66683" y="48895"/>
                </a:lnTo>
                <a:lnTo>
                  <a:pt x="70173" y="46884"/>
                </a:lnTo>
                <a:lnTo>
                  <a:pt x="74405" y="45543"/>
                </a:lnTo>
                <a:lnTo>
                  <a:pt x="84187" y="44054"/>
                </a:lnTo>
                <a:lnTo>
                  <a:pt x="109076" y="43019"/>
                </a:lnTo>
                <a:lnTo>
                  <a:pt x="112723" y="42967"/>
                </a:lnTo>
                <a:lnTo>
                  <a:pt x="117059" y="41979"/>
                </a:lnTo>
                <a:lnTo>
                  <a:pt x="121854" y="40369"/>
                </a:lnTo>
                <a:lnTo>
                  <a:pt x="126956" y="38343"/>
                </a:lnTo>
                <a:lnTo>
                  <a:pt x="132263" y="36992"/>
                </a:lnTo>
                <a:lnTo>
                  <a:pt x="143239" y="35491"/>
                </a:lnTo>
                <a:lnTo>
                  <a:pt x="164679" y="34645"/>
                </a:lnTo>
                <a:lnTo>
                  <a:pt x="196653" y="34337"/>
                </a:lnTo>
                <a:lnTo>
                  <a:pt x="224477" y="34299"/>
                </a:lnTo>
                <a:lnTo>
                  <a:pt x="231567" y="33343"/>
                </a:lnTo>
                <a:lnTo>
                  <a:pt x="238198" y="31754"/>
                </a:lnTo>
                <a:lnTo>
                  <a:pt x="244524" y="29742"/>
                </a:lnTo>
                <a:lnTo>
                  <a:pt x="251599" y="28400"/>
                </a:lnTo>
                <a:lnTo>
                  <a:pt x="267080" y="26910"/>
                </a:lnTo>
                <a:lnTo>
                  <a:pt x="291860" y="26071"/>
                </a:lnTo>
                <a:lnTo>
                  <a:pt x="299348" y="25000"/>
                </a:lnTo>
                <a:lnTo>
                  <a:pt x="306246" y="23334"/>
                </a:lnTo>
                <a:lnTo>
                  <a:pt x="312749" y="21271"/>
                </a:lnTo>
                <a:lnTo>
                  <a:pt x="319942" y="19896"/>
                </a:lnTo>
                <a:lnTo>
                  <a:pt x="335555" y="18368"/>
                </a:lnTo>
                <a:lnTo>
                  <a:pt x="355858" y="17507"/>
                </a:lnTo>
                <a:lnTo>
                  <a:pt x="362969" y="16434"/>
                </a:lnTo>
                <a:lnTo>
                  <a:pt x="370567" y="14766"/>
                </a:lnTo>
                <a:lnTo>
                  <a:pt x="378490" y="12701"/>
                </a:lnTo>
                <a:lnTo>
                  <a:pt x="385677" y="11325"/>
                </a:lnTo>
                <a:lnTo>
                  <a:pt x="398743" y="9796"/>
                </a:lnTo>
                <a:lnTo>
                  <a:pt x="421359" y="8935"/>
                </a:lnTo>
                <a:lnTo>
                  <a:pt x="429496" y="7861"/>
                </a:lnTo>
                <a:lnTo>
                  <a:pt x="437778" y="6193"/>
                </a:lnTo>
                <a:lnTo>
                  <a:pt x="446157" y="4129"/>
                </a:lnTo>
                <a:lnTo>
                  <a:pt x="454601" y="2752"/>
                </a:lnTo>
                <a:lnTo>
                  <a:pt x="471602" y="1223"/>
                </a:lnTo>
                <a:lnTo>
                  <a:pt x="492688" y="362"/>
                </a:lnTo>
                <a:lnTo>
                  <a:pt x="532030" y="47"/>
                </a:lnTo>
                <a:lnTo>
                  <a:pt x="717201" y="0"/>
                </a:lnTo>
                <a:lnTo>
                  <a:pt x="722927" y="952"/>
                </a:lnTo>
                <a:lnTo>
                  <a:pt x="728649" y="2540"/>
                </a:lnTo>
                <a:lnTo>
                  <a:pt x="734369" y="4551"/>
                </a:lnTo>
                <a:lnTo>
                  <a:pt x="739134" y="5891"/>
                </a:lnTo>
                <a:lnTo>
                  <a:pt x="746969" y="7381"/>
                </a:lnTo>
                <a:lnTo>
                  <a:pt x="769515" y="8415"/>
                </a:lnTo>
                <a:lnTo>
                  <a:pt x="803734" y="8570"/>
                </a:lnTo>
                <a:lnTo>
                  <a:pt x="831533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2104"/>
          <p:cNvSpPr/>
          <p:nvPr/>
        </p:nvSpPr>
        <p:spPr>
          <a:xfrm>
            <a:off x="3500437" y="5829334"/>
            <a:ext cx="274286" cy="308577"/>
          </a:xfrm>
          <a:custGeom>
            <a:avLst/>
            <a:gdLst/>
            <a:ahLst/>
            <a:cxnLst/>
            <a:rect l="0" t="0" r="0" b="0"/>
            <a:pathLst>
              <a:path w="274286" h="308577">
                <a:moveTo>
                  <a:pt x="17145" y="77118"/>
                </a:moveTo>
                <a:lnTo>
                  <a:pt x="17145" y="72568"/>
                </a:lnTo>
                <a:lnTo>
                  <a:pt x="18098" y="71227"/>
                </a:lnTo>
                <a:lnTo>
                  <a:pt x="19685" y="70333"/>
                </a:lnTo>
                <a:lnTo>
                  <a:pt x="24526" y="68899"/>
                </a:lnTo>
                <a:lnTo>
                  <a:pt x="32326" y="61771"/>
                </a:lnTo>
                <a:lnTo>
                  <a:pt x="37545" y="56645"/>
                </a:lnTo>
                <a:lnTo>
                  <a:pt x="39317" y="53944"/>
                </a:lnTo>
                <a:lnTo>
                  <a:pt x="42764" y="45593"/>
                </a:lnTo>
                <a:lnTo>
                  <a:pt x="46947" y="39929"/>
                </a:lnTo>
                <a:lnTo>
                  <a:pt x="49395" y="38038"/>
                </a:lnTo>
                <a:lnTo>
                  <a:pt x="51980" y="36778"/>
                </a:lnTo>
                <a:lnTo>
                  <a:pt x="58345" y="34424"/>
                </a:lnTo>
                <a:lnTo>
                  <a:pt x="62709" y="32463"/>
                </a:lnTo>
                <a:lnTo>
                  <a:pt x="67523" y="30203"/>
                </a:lnTo>
                <a:lnTo>
                  <a:pt x="75413" y="25152"/>
                </a:lnTo>
                <a:lnTo>
                  <a:pt x="78850" y="22471"/>
                </a:lnTo>
                <a:lnTo>
                  <a:pt x="85210" y="19493"/>
                </a:lnTo>
                <a:lnTo>
                  <a:pt x="88239" y="18699"/>
                </a:lnTo>
                <a:lnTo>
                  <a:pt x="94145" y="15277"/>
                </a:lnTo>
                <a:lnTo>
                  <a:pt x="97053" y="13031"/>
                </a:lnTo>
                <a:lnTo>
                  <a:pt x="100897" y="11533"/>
                </a:lnTo>
                <a:lnTo>
                  <a:pt x="105364" y="10535"/>
                </a:lnTo>
                <a:lnTo>
                  <a:pt x="110248" y="9869"/>
                </a:lnTo>
                <a:lnTo>
                  <a:pt x="118214" y="6590"/>
                </a:lnTo>
                <a:lnTo>
                  <a:pt x="124930" y="2910"/>
                </a:lnTo>
                <a:lnTo>
                  <a:pt x="131090" y="1274"/>
                </a:lnTo>
                <a:lnTo>
                  <a:pt x="137002" y="547"/>
                </a:lnTo>
                <a:lnTo>
                  <a:pt x="142804" y="224"/>
                </a:lnTo>
                <a:lnTo>
                  <a:pt x="148559" y="80"/>
                </a:lnTo>
                <a:lnTo>
                  <a:pt x="157153" y="0"/>
                </a:lnTo>
                <a:lnTo>
                  <a:pt x="160014" y="941"/>
                </a:lnTo>
                <a:lnTo>
                  <a:pt x="165732" y="4526"/>
                </a:lnTo>
                <a:lnTo>
                  <a:pt x="171449" y="6755"/>
                </a:lnTo>
                <a:lnTo>
                  <a:pt x="178329" y="8186"/>
                </a:lnTo>
                <a:lnTo>
                  <a:pt x="186585" y="15277"/>
                </a:lnTo>
                <a:lnTo>
                  <a:pt x="187254" y="15888"/>
                </a:lnTo>
                <a:lnTo>
                  <a:pt x="187701" y="17248"/>
                </a:lnTo>
                <a:lnTo>
                  <a:pt x="188419" y="26275"/>
                </a:lnTo>
                <a:lnTo>
                  <a:pt x="188477" y="28935"/>
                </a:lnTo>
                <a:lnTo>
                  <a:pt x="187564" y="31661"/>
                </a:lnTo>
                <a:lnTo>
                  <a:pt x="182680" y="40049"/>
                </a:lnTo>
                <a:lnTo>
                  <a:pt x="179858" y="48566"/>
                </a:lnTo>
                <a:lnTo>
                  <a:pt x="174364" y="57122"/>
                </a:lnTo>
                <a:lnTo>
                  <a:pt x="171361" y="65691"/>
                </a:lnTo>
                <a:lnTo>
                  <a:pt x="167283" y="71404"/>
                </a:lnTo>
                <a:lnTo>
                  <a:pt x="159755" y="77119"/>
                </a:lnTo>
                <a:lnTo>
                  <a:pt x="155081" y="79976"/>
                </a:lnTo>
                <a:lnTo>
                  <a:pt x="147348" y="85691"/>
                </a:lnTo>
                <a:lnTo>
                  <a:pt x="143951" y="88548"/>
                </a:lnTo>
                <a:lnTo>
                  <a:pt x="137639" y="91723"/>
                </a:lnTo>
                <a:lnTo>
                  <a:pt x="134622" y="92570"/>
                </a:lnTo>
                <a:lnTo>
                  <a:pt x="128729" y="96050"/>
                </a:lnTo>
                <a:lnTo>
                  <a:pt x="122936" y="100773"/>
                </a:lnTo>
                <a:lnTo>
                  <a:pt x="117185" y="106046"/>
                </a:lnTo>
                <a:lnTo>
                  <a:pt x="114319" y="107833"/>
                </a:lnTo>
                <a:lnTo>
                  <a:pt x="108593" y="109820"/>
                </a:lnTo>
                <a:lnTo>
                  <a:pt x="102874" y="110702"/>
                </a:lnTo>
                <a:lnTo>
                  <a:pt x="97157" y="111094"/>
                </a:lnTo>
                <a:lnTo>
                  <a:pt x="85873" y="111405"/>
                </a:lnTo>
                <a:lnTo>
                  <a:pt x="85729" y="111408"/>
                </a:lnTo>
                <a:lnTo>
                  <a:pt x="106125" y="111408"/>
                </a:lnTo>
                <a:lnTo>
                  <a:pt x="114159" y="108869"/>
                </a:lnTo>
                <a:lnTo>
                  <a:pt x="118968" y="106858"/>
                </a:lnTo>
                <a:lnTo>
                  <a:pt x="126852" y="104623"/>
                </a:lnTo>
                <a:lnTo>
                  <a:pt x="133531" y="103630"/>
                </a:lnTo>
                <a:lnTo>
                  <a:pt x="139675" y="103189"/>
                </a:lnTo>
                <a:lnTo>
                  <a:pt x="148120" y="102993"/>
                </a:lnTo>
                <a:lnTo>
                  <a:pt x="164514" y="102867"/>
                </a:lnTo>
                <a:lnTo>
                  <a:pt x="168731" y="103809"/>
                </a:lnTo>
                <a:lnTo>
                  <a:pt x="173447" y="105389"/>
                </a:lnTo>
                <a:lnTo>
                  <a:pt x="178496" y="107395"/>
                </a:lnTo>
                <a:lnTo>
                  <a:pt x="183768" y="108733"/>
                </a:lnTo>
                <a:lnTo>
                  <a:pt x="189187" y="109625"/>
                </a:lnTo>
                <a:lnTo>
                  <a:pt x="194705" y="110219"/>
                </a:lnTo>
                <a:lnTo>
                  <a:pt x="199335" y="110615"/>
                </a:lnTo>
                <a:lnTo>
                  <a:pt x="207021" y="111056"/>
                </a:lnTo>
                <a:lnTo>
                  <a:pt x="210404" y="112126"/>
                </a:lnTo>
                <a:lnTo>
                  <a:pt x="216703" y="115855"/>
                </a:lnTo>
                <a:lnTo>
                  <a:pt x="225218" y="120687"/>
                </a:lnTo>
                <a:lnTo>
                  <a:pt x="230155" y="123310"/>
                </a:lnTo>
                <a:lnTo>
                  <a:pt x="238181" y="128762"/>
                </a:lnTo>
                <a:lnTo>
                  <a:pt x="244923" y="134362"/>
                </a:lnTo>
                <a:lnTo>
                  <a:pt x="251095" y="140024"/>
                </a:lnTo>
                <a:lnTo>
                  <a:pt x="259924" y="148568"/>
                </a:lnTo>
                <a:lnTo>
                  <a:pt x="261865" y="151422"/>
                </a:lnTo>
                <a:lnTo>
                  <a:pt x="265550" y="159988"/>
                </a:lnTo>
                <a:lnTo>
                  <a:pt x="269787" y="165702"/>
                </a:lnTo>
                <a:lnTo>
                  <a:pt x="271298" y="169512"/>
                </a:lnTo>
                <a:lnTo>
                  <a:pt x="272978" y="178824"/>
                </a:lnTo>
                <a:lnTo>
                  <a:pt x="273723" y="186773"/>
                </a:lnTo>
                <a:lnTo>
                  <a:pt x="274055" y="194434"/>
                </a:lnTo>
                <a:lnTo>
                  <a:pt x="274285" y="215840"/>
                </a:lnTo>
                <a:lnTo>
                  <a:pt x="271764" y="224815"/>
                </a:lnTo>
                <a:lnTo>
                  <a:pt x="267469" y="234201"/>
                </a:lnTo>
                <a:lnTo>
                  <a:pt x="259696" y="245793"/>
                </a:lnTo>
                <a:lnTo>
                  <a:pt x="256951" y="250528"/>
                </a:lnTo>
                <a:lnTo>
                  <a:pt x="251360" y="259917"/>
                </a:lnTo>
                <a:lnTo>
                  <a:pt x="245701" y="267264"/>
                </a:lnTo>
                <a:lnTo>
                  <a:pt x="237160" y="276756"/>
                </a:lnTo>
                <a:lnTo>
                  <a:pt x="228597" y="285601"/>
                </a:lnTo>
                <a:lnTo>
                  <a:pt x="220343" y="291380"/>
                </a:lnTo>
                <a:lnTo>
                  <a:pt x="215476" y="294254"/>
                </a:lnTo>
                <a:lnTo>
                  <a:pt x="207527" y="297448"/>
                </a:lnTo>
                <a:lnTo>
                  <a:pt x="199867" y="299820"/>
                </a:lnTo>
                <a:lnTo>
                  <a:pt x="195157" y="301786"/>
                </a:lnTo>
                <a:lnTo>
                  <a:pt x="190112" y="304049"/>
                </a:lnTo>
                <a:lnTo>
                  <a:pt x="184844" y="305558"/>
                </a:lnTo>
                <a:lnTo>
                  <a:pt x="179427" y="306564"/>
                </a:lnTo>
                <a:lnTo>
                  <a:pt x="173910" y="307235"/>
                </a:lnTo>
                <a:lnTo>
                  <a:pt x="168328" y="307682"/>
                </a:lnTo>
                <a:lnTo>
                  <a:pt x="162701" y="307980"/>
                </a:lnTo>
                <a:lnTo>
                  <a:pt x="148220" y="308399"/>
                </a:lnTo>
                <a:lnTo>
                  <a:pt x="124928" y="308552"/>
                </a:lnTo>
                <a:lnTo>
                  <a:pt x="49812" y="308576"/>
                </a:lnTo>
                <a:lnTo>
                  <a:pt x="46543" y="307623"/>
                </a:lnTo>
                <a:lnTo>
                  <a:pt x="40371" y="304025"/>
                </a:lnTo>
                <a:lnTo>
                  <a:pt x="34453" y="301790"/>
                </a:lnTo>
                <a:lnTo>
                  <a:pt x="31541" y="301194"/>
                </a:lnTo>
                <a:lnTo>
                  <a:pt x="25765" y="297993"/>
                </a:lnTo>
                <a:lnTo>
                  <a:pt x="22892" y="295805"/>
                </a:lnTo>
                <a:lnTo>
                  <a:pt x="17159" y="293375"/>
                </a:lnTo>
                <a:lnTo>
                  <a:pt x="11437" y="292295"/>
                </a:lnTo>
                <a:lnTo>
                  <a:pt x="3812" y="291687"/>
                </a:lnTo>
                <a:lnTo>
                  <a:pt x="1694" y="291545"/>
                </a:lnTo>
                <a:lnTo>
                  <a:pt x="1130" y="290554"/>
                </a:lnTo>
                <a:lnTo>
                  <a:pt x="0" y="2828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2105"/>
          <p:cNvSpPr/>
          <p:nvPr/>
        </p:nvSpPr>
        <p:spPr>
          <a:xfrm>
            <a:off x="4598908" y="5649278"/>
            <a:ext cx="736045" cy="51435"/>
          </a:xfrm>
          <a:custGeom>
            <a:avLst/>
            <a:gdLst/>
            <a:ahLst/>
            <a:cxnLst/>
            <a:rect l="0" t="0" r="0" b="0"/>
            <a:pathLst>
              <a:path w="736045" h="51435">
                <a:moveTo>
                  <a:pt x="7382" y="51434"/>
                </a:moveTo>
                <a:lnTo>
                  <a:pt x="7382" y="46884"/>
                </a:lnTo>
                <a:lnTo>
                  <a:pt x="6429" y="45542"/>
                </a:lnTo>
                <a:lnTo>
                  <a:pt x="4842" y="44649"/>
                </a:lnTo>
                <a:lnTo>
                  <a:pt x="0" y="43215"/>
                </a:lnTo>
                <a:lnTo>
                  <a:pt x="556" y="43097"/>
                </a:lnTo>
                <a:lnTo>
                  <a:pt x="7059" y="42871"/>
                </a:lnTo>
                <a:lnTo>
                  <a:pt x="8119" y="43820"/>
                </a:lnTo>
                <a:lnTo>
                  <a:pt x="11837" y="47415"/>
                </a:lnTo>
                <a:lnTo>
                  <a:pt x="14162" y="48755"/>
                </a:lnTo>
                <a:lnTo>
                  <a:pt x="19285" y="50243"/>
                </a:lnTo>
                <a:lnTo>
                  <a:pt x="21985" y="49688"/>
                </a:lnTo>
                <a:lnTo>
                  <a:pt x="24737" y="48365"/>
                </a:lnTo>
                <a:lnTo>
                  <a:pt x="27525" y="46530"/>
                </a:lnTo>
                <a:lnTo>
                  <a:pt x="30335" y="45308"/>
                </a:lnTo>
                <a:lnTo>
                  <a:pt x="35998" y="43949"/>
                </a:lnTo>
                <a:lnTo>
                  <a:pt x="57034" y="43005"/>
                </a:lnTo>
                <a:lnTo>
                  <a:pt x="78996" y="42890"/>
                </a:lnTo>
                <a:lnTo>
                  <a:pt x="85604" y="41928"/>
                </a:lnTo>
                <a:lnTo>
                  <a:pt x="91916" y="40334"/>
                </a:lnTo>
                <a:lnTo>
                  <a:pt x="98027" y="38320"/>
                </a:lnTo>
                <a:lnTo>
                  <a:pt x="104959" y="36976"/>
                </a:lnTo>
                <a:lnTo>
                  <a:pt x="120282" y="35483"/>
                </a:lnTo>
                <a:lnTo>
                  <a:pt x="140423" y="34643"/>
                </a:lnTo>
                <a:lnTo>
                  <a:pt x="148463" y="33572"/>
                </a:lnTo>
                <a:lnTo>
                  <a:pt x="157634" y="31907"/>
                </a:lnTo>
                <a:lnTo>
                  <a:pt x="167557" y="29843"/>
                </a:lnTo>
                <a:lnTo>
                  <a:pt x="176078" y="28468"/>
                </a:lnTo>
                <a:lnTo>
                  <a:pt x="190626" y="26939"/>
                </a:lnTo>
                <a:lnTo>
                  <a:pt x="199077" y="25579"/>
                </a:lnTo>
                <a:lnTo>
                  <a:pt x="208521" y="23720"/>
                </a:lnTo>
                <a:lnTo>
                  <a:pt x="218627" y="21528"/>
                </a:lnTo>
                <a:lnTo>
                  <a:pt x="228222" y="20067"/>
                </a:lnTo>
                <a:lnTo>
                  <a:pt x="237476" y="19093"/>
                </a:lnTo>
                <a:lnTo>
                  <a:pt x="256331" y="18010"/>
                </a:lnTo>
                <a:lnTo>
                  <a:pt x="277411" y="17529"/>
                </a:lnTo>
                <a:lnTo>
                  <a:pt x="287413" y="16448"/>
                </a:lnTo>
                <a:lnTo>
                  <a:pt x="296939" y="14775"/>
                </a:lnTo>
                <a:lnTo>
                  <a:pt x="306148" y="12707"/>
                </a:lnTo>
                <a:lnTo>
                  <a:pt x="316097" y="11328"/>
                </a:lnTo>
                <a:lnTo>
                  <a:pt x="337311" y="9797"/>
                </a:lnTo>
                <a:lnTo>
                  <a:pt x="356899" y="9116"/>
                </a:lnTo>
                <a:lnTo>
                  <a:pt x="386533" y="8733"/>
                </a:lnTo>
                <a:lnTo>
                  <a:pt x="407351" y="7691"/>
                </a:lnTo>
                <a:lnTo>
                  <a:pt x="416902" y="6079"/>
                </a:lnTo>
                <a:lnTo>
                  <a:pt x="426128" y="4053"/>
                </a:lnTo>
                <a:lnTo>
                  <a:pt x="436088" y="2702"/>
                </a:lnTo>
                <a:lnTo>
                  <a:pt x="457315" y="1200"/>
                </a:lnTo>
                <a:lnTo>
                  <a:pt x="476910" y="533"/>
                </a:lnTo>
                <a:lnTo>
                  <a:pt x="512773" y="105"/>
                </a:lnTo>
                <a:lnTo>
                  <a:pt x="634365" y="0"/>
                </a:lnTo>
                <a:lnTo>
                  <a:pt x="640635" y="952"/>
                </a:lnTo>
                <a:lnTo>
                  <a:pt x="645768" y="2539"/>
                </a:lnTo>
                <a:lnTo>
                  <a:pt x="650143" y="4550"/>
                </a:lnTo>
                <a:lnTo>
                  <a:pt x="654964" y="5891"/>
                </a:lnTo>
                <a:lnTo>
                  <a:pt x="665401" y="7380"/>
                </a:lnTo>
                <a:lnTo>
                  <a:pt x="686671" y="8336"/>
                </a:lnTo>
                <a:lnTo>
                  <a:pt x="707148" y="8551"/>
                </a:lnTo>
                <a:lnTo>
                  <a:pt x="721714" y="8569"/>
                </a:lnTo>
                <a:lnTo>
                  <a:pt x="724586" y="9522"/>
                </a:lnTo>
                <a:lnTo>
                  <a:pt x="727453" y="11110"/>
                </a:lnTo>
                <a:lnTo>
                  <a:pt x="736044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2106"/>
          <p:cNvSpPr/>
          <p:nvPr/>
        </p:nvSpPr>
        <p:spPr>
          <a:xfrm>
            <a:off x="4794884" y="5726434"/>
            <a:ext cx="256779" cy="334323"/>
          </a:xfrm>
          <a:custGeom>
            <a:avLst/>
            <a:gdLst/>
            <a:ahLst/>
            <a:cxnLst/>
            <a:rect l="0" t="0" r="0" b="0"/>
            <a:pathLst>
              <a:path w="256779" h="334323">
                <a:moveTo>
                  <a:pt x="8573" y="77148"/>
                </a:moveTo>
                <a:lnTo>
                  <a:pt x="354" y="77148"/>
                </a:lnTo>
                <a:lnTo>
                  <a:pt x="8229" y="77148"/>
                </a:lnTo>
                <a:lnTo>
                  <a:pt x="8471" y="72598"/>
                </a:lnTo>
                <a:lnTo>
                  <a:pt x="9458" y="71257"/>
                </a:lnTo>
                <a:lnTo>
                  <a:pt x="11068" y="70363"/>
                </a:lnTo>
                <a:lnTo>
                  <a:pt x="13094" y="69767"/>
                </a:lnTo>
                <a:lnTo>
                  <a:pt x="17885" y="66565"/>
                </a:lnTo>
                <a:lnTo>
                  <a:pt x="23189" y="61967"/>
                </a:lnTo>
                <a:lnTo>
                  <a:pt x="28722" y="56749"/>
                </a:lnTo>
                <a:lnTo>
                  <a:pt x="31531" y="54976"/>
                </a:lnTo>
                <a:lnTo>
                  <a:pt x="37191" y="53007"/>
                </a:lnTo>
                <a:lnTo>
                  <a:pt x="42882" y="49591"/>
                </a:lnTo>
                <a:lnTo>
                  <a:pt x="49539" y="44898"/>
                </a:lnTo>
                <a:lnTo>
                  <a:pt x="53982" y="42313"/>
                </a:lnTo>
                <a:lnTo>
                  <a:pt x="58848" y="39637"/>
                </a:lnTo>
                <a:lnTo>
                  <a:pt x="69335" y="34124"/>
                </a:lnTo>
                <a:lnTo>
                  <a:pt x="108630" y="14274"/>
                </a:lnTo>
                <a:lnTo>
                  <a:pt x="113377" y="11420"/>
                </a:lnTo>
                <a:lnTo>
                  <a:pt x="121193" y="5707"/>
                </a:lnTo>
                <a:lnTo>
                  <a:pt x="126515" y="3804"/>
                </a:lnTo>
                <a:lnTo>
                  <a:pt x="132921" y="2534"/>
                </a:lnTo>
                <a:lnTo>
                  <a:pt x="140049" y="1688"/>
                </a:lnTo>
                <a:lnTo>
                  <a:pt x="145754" y="1124"/>
                </a:lnTo>
                <a:lnTo>
                  <a:pt x="150509" y="748"/>
                </a:lnTo>
                <a:lnTo>
                  <a:pt x="154632" y="497"/>
                </a:lnTo>
                <a:lnTo>
                  <a:pt x="164293" y="219"/>
                </a:lnTo>
                <a:lnTo>
                  <a:pt x="207282" y="0"/>
                </a:lnTo>
                <a:lnTo>
                  <a:pt x="210579" y="1903"/>
                </a:lnTo>
                <a:lnTo>
                  <a:pt x="216781" y="9099"/>
                </a:lnTo>
                <a:lnTo>
                  <a:pt x="220173" y="16107"/>
                </a:lnTo>
                <a:lnTo>
                  <a:pt x="222082" y="25407"/>
                </a:lnTo>
                <a:lnTo>
                  <a:pt x="222528" y="32245"/>
                </a:lnTo>
                <a:lnTo>
                  <a:pt x="222727" y="41633"/>
                </a:lnTo>
                <a:lnTo>
                  <a:pt x="221827" y="45852"/>
                </a:lnTo>
                <a:lnTo>
                  <a:pt x="218288" y="53079"/>
                </a:lnTo>
                <a:lnTo>
                  <a:pt x="213540" y="62006"/>
                </a:lnTo>
                <a:lnTo>
                  <a:pt x="210940" y="67053"/>
                </a:lnTo>
                <a:lnTo>
                  <a:pt x="209207" y="72324"/>
                </a:lnTo>
                <a:lnTo>
                  <a:pt x="208052" y="77741"/>
                </a:lnTo>
                <a:lnTo>
                  <a:pt x="207281" y="83259"/>
                </a:lnTo>
                <a:lnTo>
                  <a:pt x="204863" y="88842"/>
                </a:lnTo>
                <a:lnTo>
                  <a:pt x="201345" y="94469"/>
                </a:lnTo>
                <a:lnTo>
                  <a:pt x="197095" y="100125"/>
                </a:lnTo>
                <a:lnTo>
                  <a:pt x="192357" y="105801"/>
                </a:lnTo>
                <a:lnTo>
                  <a:pt x="187293" y="111491"/>
                </a:lnTo>
                <a:lnTo>
                  <a:pt x="177539" y="121939"/>
                </a:lnTo>
                <a:lnTo>
                  <a:pt x="165741" y="134129"/>
                </a:lnTo>
                <a:lnTo>
                  <a:pt x="155895" y="144065"/>
                </a:lnTo>
                <a:lnTo>
                  <a:pt x="150603" y="148429"/>
                </a:lnTo>
                <a:lnTo>
                  <a:pt x="145169" y="152292"/>
                </a:lnTo>
                <a:lnTo>
                  <a:pt x="139643" y="155818"/>
                </a:lnTo>
                <a:lnTo>
                  <a:pt x="135005" y="159123"/>
                </a:lnTo>
                <a:lnTo>
                  <a:pt x="127313" y="165334"/>
                </a:lnTo>
                <a:lnTo>
                  <a:pt x="120719" y="168730"/>
                </a:lnTo>
                <a:lnTo>
                  <a:pt x="113660" y="171191"/>
                </a:lnTo>
                <a:lnTo>
                  <a:pt x="109112" y="173181"/>
                </a:lnTo>
                <a:lnTo>
                  <a:pt x="104174" y="175460"/>
                </a:lnTo>
                <a:lnTo>
                  <a:pt x="99930" y="176979"/>
                </a:lnTo>
                <a:lnTo>
                  <a:pt x="92673" y="178668"/>
                </a:lnTo>
                <a:lnTo>
                  <a:pt x="86145" y="179751"/>
                </a:lnTo>
                <a:lnTo>
                  <a:pt x="78525" y="179983"/>
                </a:lnTo>
                <a:lnTo>
                  <a:pt x="77274" y="180015"/>
                </a:lnTo>
                <a:lnTo>
                  <a:pt x="84544" y="172637"/>
                </a:lnTo>
                <a:lnTo>
                  <a:pt x="89926" y="167248"/>
                </a:lnTo>
                <a:lnTo>
                  <a:pt x="92337" y="165790"/>
                </a:lnTo>
                <a:lnTo>
                  <a:pt x="101231" y="162785"/>
                </a:lnTo>
                <a:lnTo>
                  <a:pt x="105588" y="160910"/>
                </a:lnTo>
                <a:lnTo>
                  <a:pt x="110397" y="158707"/>
                </a:lnTo>
                <a:lnTo>
                  <a:pt x="118280" y="156259"/>
                </a:lnTo>
                <a:lnTo>
                  <a:pt x="125912" y="154219"/>
                </a:lnTo>
                <a:lnTo>
                  <a:pt x="130614" y="152341"/>
                </a:lnTo>
                <a:lnTo>
                  <a:pt x="135654" y="150137"/>
                </a:lnTo>
                <a:lnTo>
                  <a:pt x="139966" y="148667"/>
                </a:lnTo>
                <a:lnTo>
                  <a:pt x="147298" y="147035"/>
                </a:lnTo>
                <a:lnTo>
                  <a:pt x="153731" y="146309"/>
                </a:lnTo>
                <a:lnTo>
                  <a:pt x="156780" y="146115"/>
                </a:lnTo>
                <a:lnTo>
                  <a:pt x="160718" y="145034"/>
                </a:lnTo>
                <a:lnTo>
                  <a:pt x="165248" y="143360"/>
                </a:lnTo>
                <a:lnTo>
                  <a:pt x="170173" y="141292"/>
                </a:lnTo>
                <a:lnTo>
                  <a:pt x="175361" y="140866"/>
                </a:lnTo>
                <a:lnTo>
                  <a:pt x="180725" y="141534"/>
                </a:lnTo>
                <a:lnTo>
                  <a:pt x="186206" y="142932"/>
                </a:lnTo>
                <a:lnTo>
                  <a:pt x="190813" y="143864"/>
                </a:lnTo>
                <a:lnTo>
                  <a:pt x="198471" y="144900"/>
                </a:lnTo>
                <a:lnTo>
                  <a:pt x="202799" y="145176"/>
                </a:lnTo>
                <a:lnTo>
                  <a:pt x="207590" y="145360"/>
                </a:lnTo>
                <a:lnTo>
                  <a:pt x="212689" y="145483"/>
                </a:lnTo>
                <a:lnTo>
                  <a:pt x="217040" y="146517"/>
                </a:lnTo>
                <a:lnTo>
                  <a:pt x="224415" y="150206"/>
                </a:lnTo>
                <a:lnTo>
                  <a:pt x="230868" y="155021"/>
                </a:lnTo>
                <a:lnTo>
                  <a:pt x="236910" y="160336"/>
                </a:lnTo>
                <a:lnTo>
                  <a:pt x="242772" y="165873"/>
                </a:lnTo>
                <a:lnTo>
                  <a:pt x="244715" y="168683"/>
                </a:lnTo>
                <a:lnTo>
                  <a:pt x="248404" y="177188"/>
                </a:lnTo>
                <a:lnTo>
                  <a:pt x="254153" y="185742"/>
                </a:lnTo>
                <a:lnTo>
                  <a:pt x="255832" y="191452"/>
                </a:lnTo>
                <a:lnTo>
                  <a:pt x="256778" y="200022"/>
                </a:lnTo>
                <a:lnTo>
                  <a:pt x="254459" y="208277"/>
                </a:lnTo>
                <a:lnTo>
                  <a:pt x="251206" y="217342"/>
                </a:lnTo>
                <a:lnTo>
                  <a:pt x="249760" y="224546"/>
                </a:lnTo>
                <a:lnTo>
                  <a:pt x="246577" y="233464"/>
                </a:lnTo>
                <a:lnTo>
                  <a:pt x="244395" y="238509"/>
                </a:lnTo>
                <a:lnTo>
                  <a:pt x="241035" y="242824"/>
                </a:lnTo>
                <a:lnTo>
                  <a:pt x="236890" y="246654"/>
                </a:lnTo>
                <a:lnTo>
                  <a:pt x="232222" y="250159"/>
                </a:lnTo>
                <a:lnTo>
                  <a:pt x="224495" y="259135"/>
                </a:lnTo>
                <a:lnTo>
                  <a:pt x="221101" y="264195"/>
                </a:lnTo>
                <a:lnTo>
                  <a:pt x="216933" y="268521"/>
                </a:lnTo>
                <a:lnTo>
                  <a:pt x="212250" y="272358"/>
                </a:lnTo>
                <a:lnTo>
                  <a:pt x="207223" y="275868"/>
                </a:lnTo>
                <a:lnTo>
                  <a:pt x="201966" y="279161"/>
                </a:lnTo>
                <a:lnTo>
                  <a:pt x="196557" y="282308"/>
                </a:lnTo>
                <a:lnTo>
                  <a:pt x="191046" y="285359"/>
                </a:lnTo>
                <a:lnTo>
                  <a:pt x="186419" y="288345"/>
                </a:lnTo>
                <a:lnTo>
                  <a:pt x="178738" y="294204"/>
                </a:lnTo>
                <a:lnTo>
                  <a:pt x="174404" y="297099"/>
                </a:lnTo>
                <a:lnTo>
                  <a:pt x="169609" y="299983"/>
                </a:lnTo>
                <a:lnTo>
                  <a:pt x="164509" y="302857"/>
                </a:lnTo>
                <a:lnTo>
                  <a:pt x="153760" y="308591"/>
                </a:lnTo>
                <a:lnTo>
                  <a:pt x="148227" y="311453"/>
                </a:lnTo>
                <a:lnTo>
                  <a:pt x="142633" y="313362"/>
                </a:lnTo>
                <a:lnTo>
                  <a:pt x="136999" y="314634"/>
                </a:lnTo>
                <a:lnTo>
                  <a:pt x="131338" y="315482"/>
                </a:lnTo>
                <a:lnTo>
                  <a:pt x="125659" y="317000"/>
                </a:lnTo>
                <a:lnTo>
                  <a:pt x="119968" y="318964"/>
                </a:lnTo>
                <a:lnTo>
                  <a:pt x="114269" y="321226"/>
                </a:lnTo>
                <a:lnTo>
                  <a:pt x="108564" y="322734"/>
                </a:lnTo>
                <a:lnTo>
                  <a:pt x="102856" y="323740"/>
                </a:lnTo>
                <a:lnTo>
                  <a:pt x="97146" y="324410"/>
                </a:lnTo>
                <a:lnTo>
                  <a:pt x="91434" y="324857"/>
                </a:lnTo>
                <a:lnTo>
                  <a:pt x="85721" y="325155"/>
                </a:lnTo>
                <a:lnTo>
                  <a:pt x="80008" y="325353"/>
                </a:lnTo>
                <a:lnTo>
                  <a:pt x="75247" y="326438"/>
                </a:lnTo>
                <a:lnTo>
                  <a:pt x="67416" y="330184"/>
                </a:lnTo>
                <a:lnTo>
                  <a:pt x="63041" y="331564"/>
                </a:lnTo>
                <a:lnTo>
                  <a:pt x="58220" y="332483"/>
                </a:lnTo>
                <a:lnTo>
                  <a:pt x="53101" y="333097"/>
                </a:lnTo>
                <a:lnTo>
                  <a:pt x="48736" y="333506"/>
                </a:lnTo>
                <a:lnTo>
                  <a:pt x="41345" y="333960"/>
                </a:lnTo>
                <a:lnTo>
                  <a:pt x="34886" y="334161"/>
                </a:lnTo>
                <a:lnTo>
                  <a:pt x="20082" y="334302"/>
                </a:lnTo>
                <a:lnTo>
                  <a:pt x="4527" y="334322"/>
                </a:lnTo>
                <a:lnTo>
                  <a:pt x="3018" y="333370"/>
                </a:lnTo>
                <a:lnTo>
                  <a:pt x="2012" y="331783"/>
                </a:lnTo>
                <a:lnTo>
                  <a:pt x="0" y="3257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2107"/>
          <p:cNvSpPr/>
          <p:nvPr/>
        </p:nvSpPr>
        <p:spPr>
          <a:xfrm>
            <a:off x="6826567" y="3720465"/>
            <a:ext cx="274321" cy="360046"/>
          </a:xfrm>
          <a:custGeom>
            <a:avLst/>
            <a:gdLst/>
            <a:ahLst/>
            <a:cxnLst/>
            <a:rect l="0" t="0" r="0" b="0"/>
            <a:pathLst>
              <a:path w="274321" h="36004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89"/>
                </a:lnTo>
                <a:lnTo>
                  <a:pt x="14622" y="15346"/>
                </a:lnTo>
                <a:lnTo>
                  <a:pt x="20152" y="20473"/>
                </a:lnTo>
                <a:lnTo>
                  <a:pt x="22007" y="23173"/>
                </a:lnTo>
                <a:lnTo>
                  <a:pt x="29780" y="41739"/>
                </a:lnTo>
                <a:lnTo>
                  <a:pt x="34825" y="49666"/>
                </a:lnTo>
                <a:lnTo>
                  <a:pt x="43021" y="59483"/>
                </a:lnTo>
                <a:lnTo>
                  <a:pt x="48648" y="66442"/>
                </a:lnTo>
                <a:lnTo>
                  <a:pt x="54323" y="75884"/>
                </a:lnTo>
                <a:lnTo>
                  <a:pt x="60021" y="83891"/>
                </a:lnTo>
                <a:lnTo>
                  <a:pt x="66682" y="91577"/>
                </a:lnTo>
                <a:lnTo>
                  <a:pt x="75991" y="101343"/>
                </a:lnTo>
                <a:lnTo>
                  <a:pt x="83939" y="112034"/>
                </a:lnTo>
                <a:lnTo>
                  <a:pt x="90647" y="123135"/>
                </a:lnTo>
                <a:lnTo>
                  <a:pt x="93768" y="128762"/>
                </a:lnTo>
                <a:lnTo>
                  <a:pt x="96802" y="134419"/>
                </a:lnTo>
                <a:lnTo>
                  <a:pt x="100730" y="140095"/>
                </a:lnTo>
                <a:lnTo>
                  <a:pt x="105254" y="145784"/>
                </a:lnTo>
                <a:lnTo>
                  <a:pt x="110173" y="151482"/>
                </a:lnTo>
                <a:lnTo>
                  <a:pt x="115359" y="157185"/>
                </a:lnTo>
                <a:lnTo>
                  <a:pt x="126200" y="168603"/>
                </a:lnTo>
                <a:lnTo>
                  <a:pt x="130806" y="174314"/>
                </a:lnTo>
                <a:lnTo>
                  <a:pt x="134829" y="180027"/>
                </a:lnTo>
                <a:lnTo>
                  <a:pt x="138463" y="185740"/>
                </a:lnTo>
                <a:lnTo>
                  <a:pt x="142792" y="190502"/>
                </a:lnTo>
                <a:lnTo>
                  <a:pt x="147582" y="194628"/>
                </a:lnTo>
                <a:lnTo>
                  <a:pt x="152680" y="198332"/>
                </a:lnTo>
                <a:lnTo>
                  <a:pt x="160886" y="207527"/>
                </a:lnTo>
                <a:lnTo>
                  <a:pt x="168660" y="217964"/>
                </a:lnTo>
                <a:lnTo>
                  <a:pt x="173400" y="223414"/>
                </a:lnTo>
                <a:lnTo>
                  <a:pt x="182794" y="233597"/>
                </a:lnTo>
                <a:lnTo>
                  <a:pt x="190145" y="241298"/>
                </a:lnTo>
                <a:lnTo>
                  <a:pt x="215863" y="267274"/>
                </a:lnTo>
                <a:lnTo>
                  <a:pt x="222305" y="276268"/>
                </a:lnTo>
                <a:lnTo>
                  <a:pt x="227390" y="285663"/>
                </a:lnTo>
                <a:lnTo>
                  <a:pt x="231205" y="297260"/>
                </a:lnTo>
                <a:lnTo>
                  <a:pt x="235473" y="307058"/>
                </a:lnTo>
                <a:lnTo>
                  <a:pt x="240545" y="315222"/>
                </a:lnTo>
                <a:lnTo>
                  <a:pt x="248756" y="325174"/>
                </a:lnTo>
                <a:lnTo>
                  <a:pt x="257220" y="334155"/>
                </a:lnTo>
                <a:lnTo>
                  <a:pt x="260064" y="337070"/>
                </a:lnTo>
                <a:lnTo>
                  <a:pt x="261958" y="339966"/>
                </a:lnTo>
                <a:lnTo>
                  <a:pt x="265248" y="349769"/>
                </a:lnTo>
                <a:lnTo>
                  <a:pt x="265600" y="355518"/>
                </a:lnTo>
                <a:lnTo>
                  <a:pt x="266602" y="357027"/>
                </a:lnTo>
                <a:lnTo>
                  <a:pt x="268222" y="358033"/>
                </a:lnTo>
                <a:lnTo>
                  <a:pt x="274320" y="360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2108"/>
          <p:cNvSpPr/>
          <p:nvPr/>
        </p:nvSpPr>
        <p:spPr>
          <a:xfrm>
            <a:off x="6792277" y="3711892"/>
            <a:ext cx="265749" cy="342901"/>
          </a:xfrm>
          <a:custGeom>
            <a:avLst/>
            <a:gdLst/>
            <a:ahLst/>
            <a:cxnLst/>
            <a:rect l="0" t="0" r="0" b="0"/>
            <a:pathLst>
              <a:path w="265749" h="342901">
                <a:moveTo>
                  <a:pt x="265748" y="0"/>
                </a:moveTo>
                <a:lnTo>
                  <a:pt x="252729" y="0"/>
                </a:lnTo>
                <a:lnTo>
                  <a:pt x="251354" y="953"/>
                </a:lnTo>
                <a:lnTo>
                  <a:pt x="250436" y="2540"/>
                </a:lnTo>
                <a:lnTo>
                  <a:pt x="249825" y="4551"/>
                </a:lnTo>
                <a:lnTo>
                  <a:pt x="246606" y="9325"/>
                </a:lnTo>
                <a:lnTo>
                  <a:pt x="239439" y="17368"/>
                </a:lnTo>
                <a:lnTo>
                  <a:pt x="234053" y="23912"/>
                </a:lnTo>
                <a:lnTo>
                  <a:pt x="228484" y="33170"/>
                </a:lnTo>
                <a:lnTo>
                  <a:pt x="222833" y="43635"/>
                </a:lnTo>
                <a:lnTo>
                  <a:pt x="219993" y="49092"/>
                </a:lnTo>
                <a:lnTo>
                  <a:pt x="216195" y="54636"/>
                </a:lnTo>
                <a:lnTo>
                  <a:pt x="211757" y="60237"/>
                </a:lnTo>
                <a:lnTo>
                  <a:pt x="206895" y="65875"/>
                </a:lnTo>
                <a:lnTo>
                  <a:pt x="201747" y="71539"/>
                </a:lnTo>
                <a:lnTo>
                  <a:pt x="190948" y="82913"/>
                </a:lnTo>
                <a:lnTo>
                  <a:pt x="186354" y="88613"/>
                </a:lnTo>
                <a:lnTo>
                  <a:pt x="182339" y="94318"/>
                </a:lnTo>
                <a:lnTo>
                  <a:pt x="174384" y="106689"/>
                </a:lnTo>
                <a:lnTo>
                  <a:pt x="164499" y="121712"/>
                </a:lnTo>
                <a:lnTo>
                  <a:pt x="159196" y="128767"/>
                </a:lnTo>
                <a:lnTo>
                  <a:pt x="153756" y="135375"/>
                </a:lnTo>
                <a:lnTo>
                  <a:pt x="148224" y="141685"/>
                </a:lnTo>
                <a:lnTo>
                  <a:pt x="143584" y="148749"/>
                </a:lnTo>
                <a:lnTo>
                  <a:pt x="139537" y="156316"/>
                </a:lnTo>
                <a:lnTo>
                  <a:pt x="135887" y="164218"/>
                </a:lnTo>
                <a:lnTo>
                  <a:pt x="131549" y="171391"/>
                </a:lnTo>
                <a:lnTo>
                  <a:pt x="126752" y="178079"/>
                </a:lnTo>
                <a:lnTo>
                  <a:pt x="121649" y="184441"/>
                </a:lnTo>
                <a:lnTo>
                  <a:pt x="116342" y="191541"/>
                </a:lnTo>
                <a:lnTo>
                  <a:pt x="105365" y="207049"/>
                </a:lnTo>
                <a:lnTo>
                  <a:pt x="100723" y="214233"/>
                </a:lnTo>
                <a:lnTo>
                  <a:pt x="96676" y="220927"/>
                </a:lnTo>
                <a:lnTo>
                  <a:pt x="93025" y="227295"/>
                </a:lnTo>
                <a:lnTo>
                  <a:pt x="88687" y="234397"/>
                </a:lnTo>
                <a:lnTo>
                  <a:pt x="78787" y="249909"/>
                </a:lnTo>
                <a:lnTo>
                  <a:pt x="74432" y="257094"/>
                </a:lnTo>
                <a:lnTo>
                  <a:pt x="70576" y="263788"/>
                </a:lnTo>
                <a:lnTo>
                  <a:pt x="67053" y="270156"/>
                </a:lnTo>
                <a:lnTo>
                  <a:pt x="62800" y="276307"/>
                </a:lnTo>
                <a:lnTo>
                  <a:pt x="58059" y="282312"/>
                </a:lnTo>
                <a:lnTo>
                  <a:pt x="52993" y="288221"/>
                </a:lnTo>
                <a:lnTo>
                  <a:pt x="44825" y="297326"/>
                </a:lnTo>
                <a:lnTo>
                  <a:pt x="38020" y="305500"/>
                </a:lnTo>
                <a:lnTo>
                  <a:pt x="31821" y="315483"/>
                </a:lnTo>
                <a:lnTo>
                  <a:pt x="25889" y="323730"/>
                </a:lnTo>
                <a:lnTo>
                  <a:pt x="18872" y="332234"/>
                </a:lnTo>
                <a:lnTo>
                  <a:pt x="10587" y="340837"/>
                </a:lnTo>
                <a:lnTo>
                  <a:pt x="9916" y="341525"/>
                </a:lnTo>
                <a:lnTo>
                  <a:pt x="8515" y="341983"/>
                </a:lnTo>
                <a:lnTo>
                  <a:pt x="259" y="34287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2109"/>
          <p:cNvSpPr/>
          <p:nvPr/>
        </p:nvSpPr>
        <p:spPr>
          <a:xfrm>
            <a:off x="7212330" y="3763327"/>
            <a:ext cx="342901" cy="25719"/>
          </a:xfrm>
          <a:custGeom>
            <a:avLst/>
            <a:gdLst/>
            <a:ahLst/>
            <a:cxnLst/>
            <a:rect l="0" t="0" r="0" b="0"/>
            <a:pathLst>
              <a:path w="342901" h="25719">
                <a:moveTo>
                  <a:pt x="0" y="25718"/>
                </a:moveTo>
                <a:lnTo>
                  <a:pt x="21238" y="25718"/>
                </a:lnTo>
                <a:lnTo>
                  <a:pt x="23683" y="24765"/>
                </a:lnTo>
                <a:lnTo>
                  <a:pt x="26266" y="23177"/>
                </a:lnTo>
                <a:lnTo>
                  <a:pt x="28941" y="21167"/>
                </a:lnTo>
                <a:lnTo>
                  <a:pt x="32629" y="19826"/>
                </a:lnTo>
                <a:lnTo>
                  <a:pt x="36992" y="18932"/>
                </a:lnTo>
                <a:lnTo>
                  <a:pt x="41807" y="18337"/>
                </a:lnTo>
                <a:lnTo>
                  <a:pt x="52235" y="17675"/>
                </a:lnTo>
                <a:lnTo>
                  <a:pt x="57683" y="17498"/>
                </a:lnTo>
                <a:lnTo>
                  <a:pt x="63221" y="16428"/>
                </a:lnTo>
                <a:lnTo>
                  <a:pt x="68817" y="14762"/>
                </a:lnTo>
                <a:lnTo>
                  <a:pt x="74453" y="12699"/>
                </a:lnTo>
                <a:lnTo>
                  <a:pt x="81067" y="11323"/>
                </a:lnTo>
                <a:lnTo>
                  <a:pt x="88335" y="10406"/>
                </a:lnTo>
                <a:lnTo>
                  <a:pt x="96037" y="9795"/>
                </a:lnTo>
                <a:lnTo>
                  <a:pt x="103077" y="8435"/>
                </a:lnTo>
                <a:lnTo>
                  <a:pt x="109675" y="6576"/>
                </a:lnTo>
                <a:lnTo>
                  <a:pt x="115980" y="4384"/>
                </a:lnTo>
                <a:lnTo>
                  <a:pt x="123040" y="2923"/>
                </a:lnTo>
                <a:lnTo>
                  <a:pt x="130603" y="1948"/>
                </a:lnTo>
                <a:lnTo>
                  <a:pt x="138505" y="1299"/>
                </a:lnTo>
                <a:lnTo>
                  <a:pt x="146628" y="866"/>
                </a:lnTo>
                <a:lnTo>
                  <a:pt x="163275" y="385"/>
                </a:lnTo>
                <a:lnTo>
                  <a:pt x="199007" y="51"/>
                </a:lnTo>
                <a:lnTo>
                  <a:pt x="297418" y="0"/>
                </a:lnTo>
                <a:lnTo>
                  <a:pt x="302101" y="952"/>
                </a:lnTo>
                <a:lnTo>
                  <a:pt x="306176" y="2540"/>
                </a:lnTo>
                <a:lnTo>
                  <a:pt x="309844" y="4551"/>
                </a:lnTo>
                <a:lnTo>
                  <a:pt x="313243" y="5892"/>
                </a:lnTo>
                <a:lnTo>
                  <a:pt x="316461" y="6785"/>
                </a:lnTo>
                <a:lnTo>
                  <a:pt x="319559" y="7381"/>
                </a:lnTo>
                <a:lnTo>
                  <a:pt x="325541" y="8043"/>
                </a:lnTo>
                <a:lnTo>
                  <a:pt x="334264" y="8416"/>
                </a:lnTo>
                <a:lnTo>
                  <a:pt x="342900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2110"/>
          <p:cNvSpPr/>
          <p:nvPr/>
        </p:nvSpPr>
        <p:spPr>
          <a:xfrm>
            <a:off x="7272337" y="3874770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17145"/>
                </a:moveTo>
                <a:lnTo>
                  <a:pt x="74693" y="17145"/>
                </a:lnTo>
                <a:lnTo>
                  <a:pt x="80276" y="16192"/>
                </a:lnTo>
                <a:lnTo>
                  <a:pt x="85902" y="14605"/>
                </a:lnTo>
                <a:lnTo>
                  <a:pt x="91558" y="12594"/>
                </a:lnTo>
                <a:lnTo>
                  <a:pt x="97234" y="11253"/>
                </a:lnTo>
                <a:lnTo>
                  <a:pt x="102922" y="10359"/>
                </a:lnTo>
                <a:lnTo>
                  <a:pt x="108620" y="9764"/>
                </a:lnTo>
                <a:lnTo>
                  <a:pt x="114323" y="9366"/>
                </a:lnTo>
                <a:lnTo>
                  <a:pt x="120031" y="9102"/>
                </a:lnTo>
                <a:lnTo>
                  <a:pt x="125740" y="8925"/>
                </a:lnTo>
                <a:lnTo>
                  <a:pt x="131452" y="7855"/>
                </a:lnTo>
                <a:lnTo>
                  <a:pt x="137164" y="6189"/>
                </a:lnTo>
                <a:lnTo>
                  <a:pt x="142878" y="4126"/>
                </a:lnTo>
                <a:lnTo>
                  <a:pt x="148592" y="2751"/>
                </a:lnTo>
                <a:lnTo>
                  <a:pt x="154307" y="1834"/>
                </a:lnTo>
                <a:lnTo>
                  <a:pt x="160021" y="1222"/>
                </a:lnTo>
                <a:lnTo>
                  <a:pt x="166688" y="815"/>
                </a:lnTo>
                <a:lnTo>
                  <a:pt x="181716" y="362"/>
                </a:lnTo>
                <a:lnTo>
                  <a:pt x="215123" y="31"/>
                </a:lnTo>
                <a:lnTo>
                  <a:pt x="272683" y="0"/>
                </a:lnTo>
                <a:lnTo>
                  <a:pt x="277038" y="952"/>
                </a:lnTo>
                <a:lnTo>
                  <a:pt x="280894" y="2540"/>
                </a:lnTo>
                <a:lnTo>
                  <a:pt x="289378" y="7381"/>
                </a:lnTo>
                <a:lnTo>
                  <a:pt x="291026" y="7778"/>
                </a:lnTo>
                <a:lnTo>
                  <a:pt x="293077" y="8042"/>
                </a:lnTo>
                <a:lnTo>
                  <a:pt x="300038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2111"/>
          <p:cNvSpPr/>
          <p:nvPr/>
        </p:nvSpPr>
        <p:spPr>
          <a:xfrm>
            <a:off x="7760969" y="3797617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0"/>
                </a:moveTo>
                <a:lnTo>
                  <a:pt x="11932" y="0"/>
                </a:lnTo>
                <a:lnTo>
                  <a:pt x="14623" y="953"/>
                </a:lnTo>
                <a:lnTo>
                  <a:pt x="17368" y="2540"/>
                </a:lnTo>
                <a:lnTo>
                  <a:pt x="20152" y="4551"/>
                </a:lnTo>
                <a:lnTo>
                  <a:pt x="23913" y="5891"/>
                </a:lnTo>
                <a:lnTo>
                  <a:pt x="28324" y="6785"/>
                </a:lnTo>
                <a:lnTo>
                  <a:pt x="33171" y="7381"/>
                </a:lnTo>
                <a:lnTo>
                  <a:pt x="37354" y="6826"/>
                </a:lnTo>
                <a:lnTo>
                  <a:pt x="41095" y="5503"/>
                </a:lnTo>
                <a:lnTo>
                  <a:pt x="44542" y="3669"/>
                </a:lnTo>
                <a:lnTo>
                  <a:pt x="48745" y="2446"/>
                </a:lnTo>
                <a:lnTo>
                  <a:pt x="53452" y="1631"/>
                </a:lnTo>
                <a:lnTo>
                  <a:pt x="58495" y="1087"/>
                </a:lnTo>
                <a:lnTo>
                  <a:pt x="63761" y="725"/>
                </a:lnTo>
                <a:lnTo>
                  <a:pt x="69178" y="483"/>
                </a:lnTo>
                <a:lnTo>
                  <a:pt x="80276" y="215"/>
                </a:lnTo>
                <a:lnTo>
                  <a:pt x="199276" y="0"/>
                </a:lnTo>
                <a:lnTo>
                  <a:pt x="202382" y="953"/>
                </a:lnTo>
                <a:lnTo>
                  <a:pt x="205407" y="2540"/>
                </a:lnTo>
                <a:lnTo>
                  <a:pt x="208377" y="4551"/>
                </a:lnTo>
                <a:lnTo>
                  <a:pt x="211307" y="5891"/>
                </a:lnTo>
                <a:lnTo>
                  <a:pt x="214215" y="6785"/>
                </a:lnTo>
                <a:lnTo>
                  <a:pt x="217105" y="7381"/>
                </a:lnTo>
                <a:lnTo>
                  <a:pt x="219984" y="7778"/>
                </a:lnTo>
                <a:lnTo>
                  <a:pt x="225724" y="8220"/>
                </a:lnTo>
                <a:lnTo>
                  <a:pt x="231278" y="8503"/>
                </a:lnTo>
                <a:lnTo>
                  <a:pt x="235506" y="8542"/>
                </a:lnTo>
                <a:lnTo>
                  <a:pt x="237014" y="9504"/>
                </a:lnTo>
                <a:lnTo>
                  <a:pt x="238019" y="11099"/>
                </a:lnTo>
                <a:lnTo>
                  <a:pt x="240031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2112"/>
          <p:cNvSpPr/>
          <p:nvPr/>
        </p:nvSpPr>
        <p:spPr>
          <a:xfrm>
            <a:off x="8121027" y="3669062"/>
            <a:ext cx="162866" cy="428593"/>
          </a:xfrm>
          <a:custGeom>
            <a:avLst/>
            <a:gdLst/>
            <a:ahLst/>
            <a:cxnLst/>
            <a:rect l="0" t="0" r="0" b="0"/>
            <a:pathLst>
              <a:path w="162866" h="428593">
                <a:moveTo>
                  <a:pt x="162865" y="42830"/>
                </a:moveTo>
                <a:lnTo>
                  <a:pt x="162865" y="21496"/>
                </a:lnTo>
                <a:lnTo>
                  <a:pt x="161913" y="19083"/>
                </a:lnTo>
                <a:lnTo>
                  <a:pt x="156973" y="12087"/>
                </a:lnTo>
                <a:lnTo>
                  <a:pt x="155484" y="10116"/>
                </a:lnTo>
                <a:lnTo>
                  <a:pt x="154135" y="9591"/>
                </a:lnTo>
                <a:lnTo>
                  <a:pt x="150096" y="9007"/>
                </a:lnTo>
                <a:lnTo>
                  <a:pt x="148637" y="7899"/>
                </a:lnTo>
                <a:lnTo>
                  <a:pt x="147665" y="6208"/>
                </a:lnTo>
                <a:lnTo>
                  <a:pt x="147017" y="4128"/>
                </a:lnTo>
                <a:lnTo>
                  <a:pt x="145632" y="2741"/>
                </a:lnTo>
                <a:lnTo>
                  <a:pt x="143756" y="1817"/>
                </a:lnTo>
                <a:lnTo>
                  <a:pt x="141553" y="1200"/>
                </a:lnTo>
                <a:lnTo>
                  <a:pt x="138180" y="789"/>
                </a:lnTo>
                <a:lnTo>
                  <a:pt x="134026" y="515"/>
                </a:lnTo>
                <a:lnTo>
                  <a:pt x="125283" y="211"/>
                </a:lnTo>
                <a:lnTo>
                  <a:pt x="115005" y="40"/>
                </a:lnTo>
                <a:lnTo>
                  <a:pt x="108891" y="0"/>
                </a:lnTo>
                <a:lnTo>
                  <a:pt x="104976" y="941"/>
                </a:lnTo>
                <a:lnTo>
                  <a:pt x="100459" y="2522"/>
                </a:lnTo>
                <a:lnTo>
                  <a:pt x="95544" y="4528"/>
                </a:lnTo>
                <a:lnTo>
                  <a:pt x="91314" y="5866"/>
                </a:lnTo>
                <a:lnTo>
                  <a:pt x="87542" y="6757"/>
                </a:lnTo>
                <a:lnTo>
                  <a:pt x="84075" y="7351"/>
                </a:lnTo>
                <a:lnTo>
                  <a:pt x="79859" y="8700"/>
                </a:lnTo>
                <a:lnTo>
                  <a:pt x="75142" y="10552"/>
                </a:lnTo>
                <a:lnTo>
                  <a:pt x="70093" y="12739"/>
                </a:lnTo>
                <a:lnTo>
                  <a:pt x="65774" y="16102"/>
                </a:lnTo>
                <a:lnTo>
                  <a:pt x="61944" y="20249"/>
                </a:lnTo>
                <a:lnTo>
                  <a:pt x="58436" y="24918"/>
                </a:lnTo>
                <a:lnTo>
                  <a:pt x="55146" y="28984"/>
                </a:lnTo>
                <a:lnTo>
                  <a:pt x="52000" y="32647"/>
                </a:lnTo>
                <a:lnTo>
                  <a:pt x="48950" y="36041"/>
                </a:lnTo>
                <a:lnTo>
                  <a:pt x="40481" y="44893"/>
                </a:lnTo>
                <a:lnTo>
                  <a:pt x="35555" y="49920"/>
                </a:lnTo>
                <a:lnTo>
                  <a:pt x="31319" y="55177"/>
                </a:lnTo>
                <a:lnTo>
                  <a:pt x="27543" y="60586"/>
                </a:lnTo>
                <a:lnTo>
                  <a:pt x="24072" y="66097"/>
                </a:lnTo>
                <a:lnTo>
                  <a:pt x="20217" y="74761"/>
                </a:lnTo>
                <a:lnTo>
                  <a:pt x="15506" y="87534"/>
                </a:lnTo>
                <a:lnTo>
                  <a:pt x="10695" y="97941"/>
                </a:lnTo>
                <a:lnTo>
                  <a:pt x="5381" y="108916"/>
                </a:lnTo>
                <a:lnTo>
                  <a:pt x="2385" y="117604"/>
                </a:lnTo>
                <a:lnTo>
                  <a:pt x="698" y="130390"/>
                </a:lnTo>
                <a:lnTo>
                  <a:pt x="198" y="143704"/>
                </a:lnTo>
                <a:lnTo>
                  <a:pt x="0" y="161035"/>
                </a:lnTo>
                <a:lnTo>
                  <a:pt x="2533" y="164581"/>
                </a:lnTo>
                <a:lnTo>
                  <a:pt x="7369" y="170067"/>
                </a:lnTo>
                <a:lnTo>
                  <a:pt x="9672" y="170517"/>
                </a:lnTo>
                <a:lnTo>
                  <a:pt x="13111" y="170817"/>
                </a:lnTo>
                <a:lnTo>
                  <a:pt x="21061" y="171151"/>
                </a:lnTo>
                <a:lnTo>
                  <a:pt x="30890" y="171339"/>
                </a:lnTo>
                <a:lnTo>
                  <a:pt x="36900" y="171383"/>
                </a:lnTo>
                <a:lnTo>
                  <a:pt x="39836" y="170442"/>
                </a:lnTo>
                <a:lnTo>
                  <a:pt x="42746" y="168862"/>
                </a:lnTo>
                <a:lnTo>
                  <a:pt x="45638" y="166856"/>
                </a:lnTo>
                <a:lnTo>
                  <a:pt x="48519" y="164567"/>
                </a:lnTo>
                <a:lnTo>
                  <a:pt x="51392" y="162088"/>
                </a:lnTo>
                <a:lnTo>
                  <a:pt x="54260" y="159483"/>
                </a:lnTo>
                <a:lnTo>
                  <a:pt x="59986" y="154048"/>
                </a:lnTo>
                <a:lnTo>
                  <a:pt x="62847" y="151266"/>
                </a:lnTo>
                <a:lnTo>
                  <a:pt x="66659" y="148458"/>
                </a:lnTo>
                <a:lnTo>
                  <a:pt x="71105" y="145634"/>
                </a:lnTo>
                <a:lnTo>
                  <a:pt x="75974" y="142798"/>
                </a:lnTo>
                <a:lnTo>
                  <a:pt x="80173" y="139956"/>
                </a:lnTo>
                <a:lnTo>
                  <a:pt x="83924" y="137108"/>
                </a:lnTo>
                <a:lnTo>
                  <a:pt x="87378" y="134257"/>
                </a:lnTo>
                <a:lnTo>
                  <a:pt x="91585" y="130451"/>
                </a:lnTo>
                <a:lnTo>
                  <a:pt x="101340" y="121143"/>
                </a:lnTo>
                <a:lnTo>
                  <a:pt x="148191" y="74647"/>
                </a:lnTo>
                <a:lnTo>
                  <a:pt x="150225" y="70708"/>
                </a:lnTo>
                <a:lnTo>
                  <a:pt x="152485" y="61253"/>
                </a:lnTo>
                <a:lnTo>
                  <a:pt x="156029" y="53241"/>
                </a:lnTo>
                <a:lnTo>
                  <a:pt x="161515" y="44887"/>
                </a:lnTo>
                <a:lnTo>
                  <a:pt x="162265" y="41204"/>
                </a:lnTo>
                <a:lnTo>
                  <a:pt x="162813" y="28082"/>
                </a:lnTo>
                <a:lnTo>
                  <a:pt x="162865" y="25698"/>
                </a:lnTo>
                <a:lnTo>
                  <a:pt x="158314" y="25689"/>
                </a:lnTo>
                <a:lnTo>
                  <a:pt x="156973" y="26640"/>
                </a:lnTo>
                <a:lnTo>
                  <a:pt x="156080" y="28227"/>
                </a:lnTo>
                <a:lnTo>
                  <a:pt x="155087" y="32530"/>
                </a:lnTo>
                <a:lnTo>
                  <a:pt x="154450" y="45593"/>
                </a:lnTo>
                <a:lnTo>
                  <a:pt x="154302" y="82997"/>
                </a:lnTo>
                <a:lnTo>
                  <a:pt x="151757" y="94337"/>
                </a:lnTo>
                <a:lnTo>
                  <a:pt x="148403" y="105727"/>
                </a:lnTo>
                <a:lnTo>
                  <a:pt x="146913" y="117139"/>
                </a:lnTo>
                <a:lnTo>
                  <a:pt x="146251" y="128562"/>
                </a:lnTo>
                <a:lnTo>
                  <a:pt x="145955" y="140940"/>
                </a:lnTo>
                <a:lnTo>
                  <a:pt x="145721" y="266103"/>
                </a:lnTo>
                <a:lnTo>
                  <a:pt x="146673" y="274546"/>
                </a:lnTo>
                <a:lnTo>
                  <a:pt x="148261" y="283032"/>
                </a:lnTo>
                <a:lnTo>
                  <a:pt x="150271" y="291548"/>
                </a:lnTo>
                <a:lnTo>
                  <a:pt x="151612" y="299129"/>
                </a:lnTo>
                <a:lnTo>
                  <a:pt x="152505" y="306089"/>
                </a:lnTo>
                <a:lnTo>
                  <a:pt x="153102" y="312634"/>
                </a:lnTo>
                <a:lnTo>
                  <a:pt x="153498" y="319854"/>
                </a:lnTo>
                <a:lnTo>
                  <a:pt x="153939" y="335497"/>
                </a:lnTo>
                <a:lnTo>
                  <a:pt x="154188" y="355818"/>
                </a:lnTo>
                <a:lnTo>
                  <a:pt x="151706" y="367991"/>
                </a:lnTo>
                <a:lnTo>
                  <a:pt x="148380" y="378799"/>
                </a:lnTo>
                <a:lnTo>
                  <a:pt x="146508" y="391190"/>
                </a:lnTo>
                <a:lnTo>
                  <a:pt x="146070" y="401174"/>
                </a:lnTo>
                <a:lnTo>
                  <a:pt x="145752" y="417927"/>
                </a:lnTo>
                <a:lnTo>
                  <a:pt x="145720" y="4285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2113"/>
          <p:cNvSpPr/>
          <p:nvPr/>
        </p:nvSpPr>
        <p:spPr>
          <a:xfrm>
            <a:off x="6423659" y="3454879"/>
            <a:ext cx="2211704" cy="916989"/>
          </a:xfrm>
          <a:custGeom>
            <a:avLst/>
            <a:gdLst/>
            <a:ahLst/>
            <a:cxnLst/>
            <a:rect l="0" t="0" r="0" b="0"/>
            <a:pathLst>
              <a:path w="2211704" h="916989">
                <a:moveTo>
                  <a:pt x="85725" y="145571"/>
                </a:moveTo>
                <a:lnTo>
                  <a:pt x="85725" y="261572"/>
                </a:lnTo>
                <a:lnTo>
                  <a:pt x="90276" y="284081"/>
                </a:lnTo>
                <a:lnTo>
                  <a:pt x="93106" y="308849"/>
                </a:lnTo>
                <a:lnTo>
                  <a:pt x="94063" y="336926"/>
                </a:lnTo>
                <a:lnTo>
                  <a:pt x="94298" y="810974"/>
                </a:lnTo>
                <a:lnTo>
                  <a:pt x="95251" y="815868"/>
                </a:lnTo>
                <a:lnTo>
                  <a:pt x="101083" y="830566"/>
                </a:lnTo>
                <a:lnTo>
                  <a:pt x="102341" y="842245"/>
                </a:lnTo>
                <a:lnTo>
                  <a:pt x="102517" y="847193"/>
                </a:lnTo>
                <a:lnTo>
                  <a:pt x="103588" y="851444"/>
                </a:lnTo>
                <a:lnTo>
                  <a:pt x="109609" y="865110"/>
                </a:lnTo>
                <a:lnTo>
                  <a:pt x="110221" y="868151"/>
                </a:lnTo>
                <a:lnTo>
                  <a:pt x="113440" y="874070"/>
                </a:lnTo>
                <a:lnTo>
                  <a:pt x="115631" y="876982"/>
                </a:lnTo>
                <a:lnTo>
                  <a:pt x="118067" y="882757"/>
                </a:lnTo>
                <a:lnTo>
                  <a:pt x="118717" y="885631"/>
                </a:lnTo>
                <a:lnTo>
                  <a:pt x="120102" y="887547"/>
                </a:lnTo>
                <a:lnTo>
                  <a:pt x="121978" y="888824"/>
                </a:lnTo>
                <a:lnTo>
                  <a:pt x="124181" y="889675"/>
                </a:lnTo>
                <a:lnTo>
                  <a:pt x="131833" y="895424"/>
                </a:lnTo>
                <a:lnTo>
                  <a:pt x="135514" y="896933"/>
                </a:lnTo>
                <a:lnTo>
                  <a:pt x="148843" y="900009"/>
                </a:lnTo>
                <a:lnTo>
                  <a:pt x="160201" y="905577"/>
                </a:lnTo>
                <a:lnTo>
                  <a:pt x="176161" y="907650"/>
                </a:lnTo>
                <a:lnTo>
                  <a:pt x="196659" y="909217"/>
                </a:lnTo>
                <a:lnTo>
                  <a:pt x="211516" y="914338"/>
                </a:lnTo>
                <a:lnTo>
                  <a:pt x="267165" y="916988"/>
                </a:lnTo>
                <a:lnTo>
                  <a:pt x="280982" y="914508"/>
                </a:lnTo>
                <a:lnTo>
                  <a:pt x="295379" y="911183"/>
                </a:lnTo>
                <a:lnTo>
                  <a:pt x="359689" y="908679"/>
                </a:lnTo>
                <a:lnTo>
                  <a:pt x="458534" y="908526"/>
                </a:lnTo>
                <a:lnTo>
                  <a:pt x="525898" y="901143"/>
                </a:lnTo>
                <a:lnTo>
                  <a:pt x="594371" y="900055"/>
                </a:lnTo>
                <a:lnTo>
                  <a:pt x="662942" y="899960"/>
                </a:lnTo>
                <a:lnTo>
                  <a:pt x="722631" y="893167"/>
                </a:lnTo>
                <a:lnTo>
                  <a:pt x="790910" y="891614"/>
                </a:lnTo>
                <a:lnTo>
                  <a:pt x="855629" y="891409"/>
                </a:lnTo>
                <a:lnTo>
                  <a:pt x="919209" y="884597"/>
                </a:lnTo>
                <a:lnTo>
                  <a:pt x="988000" y="882089"/>
                </a:lnTo>
                <a:lnTo>
                  <a:pt x="1052786" y="875455"/>
                </a:lnTo>
                <a:lnTo>
                  <a:pt x="1109905" y="873522"/>
                </a:lnTo>
                <a:lnTo>
                  <a:pt x="1172693" y="867496"/>
                </a:lnTo>
                <a:lnTo>
                  <a:pt x="1231239" y="866023"/>
                </a:lnTo>
                <a:lnTo>
                  <a:pt x="1300435" y="858923"/>
                </a:lnTo>
                <a:lnTo>
                  <a:pt x="1366674" y="857330"/>
                </a:lnTo>
                <a:lnTo>
                  <a:pt x="1423192" y="854596"/>
                </a:lnTo>
                <a:lnTo>
                  <a:pt x="1484766" y="849717"/>
                </a:lnTo>
                <a:lnTo>
                  <a:pt x="1545119" y="842862"/>
                </a:lnTo>
                <a:lnTo>
                  <a:pt x="1602902" y="840520"/>
                </a:lnTo>
                <a:lnTo>
                  <a:pt x="1695680" y="839977"/>
                </a:lnTo>
                <a:lnTo>
                  <a:pt x="1763552" y="835703"/>
                </a:lnTo>
                <a:lnTo>
                  <a:pt x="1788688" y="837106"/>
                </a:lnTo>
                <a:lnTo>
                  <a:pt x="1853186" y="832314"/>
                </a:lnTo>
                <a:lnTo>
                  <a:pt x="1914033" y="831495"/>
                </a:lnTo>
                <a:lnTo>
                  <a:pt x="2162591" y="831371"/>
                </a:lnTo>
                <a:lnTo>
                  <a:pt x="2165627" y="830418"/>
                </a:lnTo>
                <a:lnTo>
                  <a:pt x="2171541" y="826820"/>
                </a:lnTo>
                <a:lnTo>
                  <a:pt x="2180226" y="819439"/>
                </a:lnTo>
                <a:lnTo>
                  <a:pt x="2182146" y="816749"/>
                </a:lnTo>
                <a:lnTo>
                  <a:pt x="2185803" y="808411"/>
                </a:lnTo>
                <a:lnTo>
                  <a:pt x="2191543" y="799909"/>
                </a:lnTo>
                <a:lnTo>
                  <a:pt x="2193219" y="794210"/>
                </a:lnTo>
                <a:lnTo>
                  <a:pt x="2194383" y="770609"/>
                </a:lnTo>
                <a:lnTo>
                  <a:pt x="2194559" y="684294"/>
                </a:lnTo>
                <a:lnTo>
                  <a:pt x="2190009" y="659522"/>
                </a:lnTo>
                <a:lnTo>
                  <a:pt x="2187180" y="634085"/>
                </a:lnTo>
                <a:lnTo>
                  <a:pt x="2186517" y="614466"/>
                </a:lnTo>
                <a:lnTo>
                  <a:pt x="2186058" y="565458"/>
                </a:lnTo>
                <a:lnTo>
                  <a:pt x="2185997" y="515484"/>
                </a:lnTo>
                <a:lnTo>
                  <a:pt x="2188532" y="495079"/>
                </a:lnTo>
                <a:lnTo>
                  <a:pt x="2191881" y="473310"/>
                </a:lnTo>
                <a:lnTo>
                  <a:pt x="2193370" y="450935"/>
                </a:lnTo>
                <a:lnTo>
                  <a:pt x="2194031" y="430831"/>
                </a:lnTo>
                <a:lnTo>
                  <a:pt x="2195277" y="411418"/>
                </a:lnTo>
                <a:lnTo>
                  <a:pt x="2199007" y="390090"/>
                </a:lnTo>
                <a:lnTo>
                  <a:pt x="2201299" y="367911"/>
                </a:lnTo>
                <a:lnTo>
                  <a:pt x="2203271" y="345354"/>
                </a:lnTo>
                <a:lnTo>
                  <a:pt x="2207322" y="322628"/>
                </a:lnTo>
                <a:lnTo>
                  <a:pt x="2209757" y="302368"/>
                </a:lnTo>
                <a:lnTo>
                  <a:pt x="2211129" y="274897"/>
                </a:lnTo>
                <a:lnTo>
                  <a:pt x="2211535" y="248660"/>
                </a:lnTo>
                <a:lnTo>
                  <a:pt x="2211703" y="162719"/>
                </a:lnTo>
                <a:lnTo>
                  <a:pt x="2209165" y="148112"/>
                </a:lnTo>
                <a:lnTo>
                  <a:pt x="2199774" y="123213"/>
                </a:lnTo>
                <a:lnTo>
                  <a:pt x="2188747" y="95011"/>
                </a:lnTo>
                <a:lnTo>
                  <a:pt x="2183086" y="85635"/>
                </a:lnTo>
                <a:lnTo>
                  <a:pt x="2158600" y="58437"/>
                </a:lnTo>
                <a:lnTo>
                  <a:pt x="2144642" y="48845"/>
                </a:lnTo>
                <a:lnTo>
                  <a:pt x="2081743" y="22709"/>
                </a:lnTo>
                <a:lnTo>
                  <a:pt x="2019631" y="12935"/>
                </a:lnTo>
                <a:lnTo>
                  <a:pt x="1960481" y="9006"/>
                </a:lnTo>
                <a:lnTo>
                  <a:pt x="1922004" y="6047"/>
                </a:lnTo>
                <a:lnTo>
                  <a:pt x="1856479" y="656"/>
                </a:lnTo>
                <a:lnTo>
                  <a:pt x="1800049" y="0"/>
                </a:lnTo>
                <a:lnTo>
                  <a:pt x="1743041" y="4421"/>
                </a:lnTo>
                <a:lnTo>
                  <a:pt x="1685919" y="7623"/>
                </a:lnTo>
                <a:lnTo>
                  <a:pt x="1626234" y="10795"/>
                </a:lnTo>
                <a:lnTo>
                  <a:pt x="1564244" y="15761"/>
                </a:lnTo>
                <a:lnTo>
                  <a:pt x="1499294" y="17694"/>
                </a:lnTo>
                <a:lnTo>
                  <a:pt x="1433972" y="23721"/>
                </a:lnTo>
                <a:lnTo>
                  <a:pt x="1370374" y="25193"/>
                </a:lnTo>
                <a:lnTo>
                  <a:pt x="1285714" y="32293"/>
                </a:lnTo>
                <a:lnTo>
                  <a:pt x="1221815" y="33766"/>
                </a:lnTo>
                <a:lnTo>
                  <a:pt x="1139609" y="40865"/>
                </a:lnTo>
                <a:lnTo>
                  <a:pt x="1071458" y="42338"/>
                </a:lnTo>
                <a:lnTo>
                  <a:pt x="1003915" y="43581"/>
                </a:lnTo>
                <a:lnTo>
                  <a:pt x="943724" y="49472"/>
                </a:lnTo>
                <a:lnTo>
                  <a:pt x="881423" y="50917"/>
                </a:lnTo>
                <a:lnTo>
                  <a:pt x="744223" y="51264"/>
                </a:lnTo>
                <a:lnTo>
                  <a:pt x="669200" y="58057"/>
                </a:lnTo>
                <a:lnTo>
                  <a:pt x="611613" y="59492"/>
                </a:lnTo>
                <a:lnTo>
                  <a:pt x="540082" y="66584"/>
                </a:lnTo>
                <a:lnTo>
                  <a:pt x="482921" y="68056"/>
                </a:lnTo>
                <a:lnTo>
                  <a:pt x="418266" y="75156"/>
                </a:lnTo>
                <a:lnTo>
                  <a:pt x="367101" y="81179"/>
                </a:lnTo>
                <a:lnTo>
                  <a:pt x="308788" y="94311"/>
                </a:lnTo>
                <a:lnTo>
                  <a:pt x="274373" y="100220"/>
                </a:lnTo>
                <a:lnTo>
                  <a:pt x="194314" y="109944"/>
                </a:lnTo>
                <a:lnTo>
                  <a:pt x="146486" y="113645"/>
                </a:lnTo>
                <a:lnTo>
                  <a:pt x="117699" y="118014"/>
                </a:lnTo>
                <a:lnTo>
                  <a:pt x="98031" y="119988"/>
                </a:lnTo>
                <a:lnTo>
                  <a:pt x="63733" y="127126"/>
                </a:lnTo>
                <a:lnTo>
                  <a:pt x="40177" y="129122"/>
                </a:lnTo>
                <a:lnTo>
                  <a:pt x="17180" y="137700"/>
                </a:lnTo>
                <a:lnTo>
                  <a:pt x="0" y="1455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Conditional equations, identities, and contradictions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Conditional equations: equations that can be solved by one value for the variable</a:t>
            </a:r>
          </a:p>
          <a:p>
            <a:r>
              <a:rPr lang="en-US" dirty="0" smtClean="0"/>
              <a:t>Identity: an equation that is true for all possible variables</a:t>
            </a:r>
          </a:p>
          <a:p>
            <a:r>
              <a:rPr lang="en-US" dirty="0" smtClean="0"/>
              <a:t>Contradiction: an equation that is never true, for any value</a:t>
            </a:r>
            <a:endParaRPr lang="en-US" dirty="0"/>
          </a:p>
        </p:txBody>
      </p:sp>
      <p:sp>
        <p:nvSpPr>
          <p:cNvPr id="4" name="SMARTPenAnnotation1956"/>
          <p:cNvSpPr/>
          <p:nvPr/>
        </p:nvSpPr>
        <p:spPr>
          <a:xfrm>
            <a:off x="928687" y="2057427"/>
            <a:ext cx="3660459" cy="85699"/>
          </a:xfrm>
          <a:custGeom>
            <a:avLst/>
            <a:gdLst/>
            <a:ahLst/>
            <a:cxnLst/>
            <a:rect l="0" t="0" r="0" b="0"/>
            <a:pathLst>
              <a:path w="3660459" h="85699">
                <a:moveTo>
                  <a:pt x="0" y="17118"/>
                </a:moveTo>
                <a:lnTo>
                  <a:pt x="7381" y="24499"/>
                </a:lnTo>
                <a:lnTo>
                  <a:pt x="10583" y="25160"/>
                </a:lnTo>
                <a:lnTo>
                  <a:pt x="12770" y="25337"/>
                </a:lnTo>
                <a:lnTo>
                  <a:pt x="15181" y="26407"/>
                </a:lnTo>
                <a:lnTo>
                  <a:pt x="17741" y="28073"/>
                </a:lnTo>
                <a:lnTo>
                  <a:pt x="20400" y="30136"/>
                </a:lnTo>
                <a:lnTo>
                  <a:pt x="23125" y="31512"/>
                </a:lnTo>
                <a:lnTo>
                  <a:pt x="28693" y="33040"/>
                </a:lnTo>
                <a:lnTo>
                  <a:pt x="64948" y="35194"/>
                </a:lnTo>
                <a:lnTo>
                  <a:pt x="71874" y="36788"/>
                </a:lnTo>
                <a:lnTo>
                  <a:pt x="79348" y="38804"/>
                </a:lnTo>
                <a:lnTo>
                  <a:pt x="92733" y="41043"/>
                </a:lnTo>
                <a:lnTo>
                  <a:pt x="195374" y="43781"/>
                </a:lnTo>
                <a:lnTo>
                  <a:pt x="204545" y="45371"/>
                </a:lnTo>
                <a:lnTo>
                  <a:pt x="213516" y="47383"/>
                </a:lnTo>
                <a:lnTo>
                  <a:pt x="231103" y="49619"/>
                </a:lnTo>
                <a:lnTo>
                  <a:pt x="343650" y="51394"/>
                </a:lnTo>
                <a:lnTo>
                  <a:pt x="611859" y="51408"/>
                </a:lnTo>
                <a:lnTo>
                  <a:pt x="634522" y="53948"/>
                </a:lnTo>
                <a:lnTo>
                  <a:pt x="645900" y="55958"/>
                </a:lnTo>
                <a:lnTo>
                  <a:pt x="671241" y="58193"/>
                </a:lnTo>
                <a:lnTo>
                  <a:pt x="767481" y="60863"/>
                </a:lnTo>
                <a:lnTo>
                  <a:pt x="777402" y="62474"/>
                </a:lnTo>
                <a:lnTo>
                  <a:pt x="786873" y="64500"/>
                </a:lnTo>
                <a:lnTo>
                  <a:pt x="807556" y="66751"/>
                </a:lnTo>
                <a:lnTo>
                  <a:pt x="863194" y="69268"/>
                </a:lnTo>
                <a:lnTo>
                  <a:pt x="874548" y="70934"/>
                </a:lnTo>
                <a:lnTo>
                  <a:pt x="885927" y="72998"/>
                </a:lnTo>
                <a:lnTo>
                  <a:pt x="908730" y="75291"/>
                </a:lnTo>
                <a:lnTo>
                  <a:pt x="1018435" y="77093"/>
                </a:lnTo>
                <a:lnTo>
                  <a:pt x="1152691" y="77125"/>
                </a:lnTo>
                <a:lnTo>
                  <a:pt x="1172389" y="79665"/>
                </a:lnTo>
                <a:lnTo>
                  <a:pt x="1181643" y="81676"/>
                </a:lnTo>
                <a:lnTo>
                  <a:pt x="1202085" y="83910"/>
                </a:lnTo>
                <a:lnTo>
                  <a:pt x="1307103" y="85666"/>
                </a:lnTo>
                <a:lnTo>
                  <a:pt x="1588882" y="85698"/>
                </a:lnTo>
                <a:lnTo>
                  <a:pt x="1609140" y="83158"/>
                </a:lnTo>
                <a:lnTo>
                  <a:pt x="1618542" y="81147"/>
                </a:lnTo>
                <a:lnTo>
                  <a:pt x="1639150" y="78912"/>
                </a:lnTo>
                <a:lnTo>
                  <a:pt x="1744298" y="77156"/>
                </a:lnTo>
                <a:lnTo>
                  <a:pt x="1800386" y="74589"/>
                </a:lnTo>
                <a:lnTo>
                  <a:pt x="1811762" y="72577"/>
                </a:lnTo>
                <a:lnTo>
                  <a:pt x="1832023" y="70341"/>
                </a:lnTo>
                <a:lnTo>
                  <a:pt x="1917620" y="67670"/>
                </a:lnTo>
                <a:lnTo>
                  <a:pt x="1928971" y="66059"/>
                </a:lnTo>
                <a:lnTo>
                  <a:pt x="1940348" y="64033"/>
                </a:lnTo>
                <a:lnTo>
                  <a:pt x="1963149" y="61781"/>
                </a:lnTo>
                <a:lnTo>
                  <a:pt x="2020259" y="59265"/>
                </a:lnTo>
                <a:lnTo>
                  <a:pt x="2031687" y="57598"/>
                </a:lnTo>
                <a:lnTo>
                  <a:pt x="2043115" y="55535"/>
                </a:lnTo>
                <a:lnTo>
                  <a:pt x="2065974" y="53242"/>
                </a:lnTo>
                <a:lnTo>
                  <a:pt x="2153363" y="51515"/>
                </a:lnTo>
                <a:lnTo>
                  <a:pt x="2176886" y="48915"/>
                </a:lnTo>
                <a:lnTo>
                  <a:pt x="2188492" y="46889"/>
                </a:lnTo>
                <a:lnTo>
                  <a:pt x="2211548" y="44637"/>
                </a:lnTo>
                <a:lnTo>
                  <a:pt x="2317111" y="42882"/>
                </a:lnTo>
                <a:lnTo>
                  <a:pt x="2384413" y="45379"/>
                </a:lnTo>
                <a:lnTo>
                  <a:pt x="2395424" y="47389"/>
                </a:lnTo>
                <a:lnTo>
                  <a:pt x="2420358" y="49621"/>
                </a:lnTo>
                <a:lnTo>
                  <a:pt x="2531280" y="51361"/>
                </a:lnTo>
                <a:lnTo>
                  <a:pt x="2980478" y="51408"/>
                </a:lnTo>
                <a:lnTo>
                  <a:pt x="3008995" y="48868"/>
                </a:lnTo>
                <a:lnTo>
                  <a:pt x="3023267" y="46857"/>
                </a:lnTo>
                <a:lnTo>
                  <a:pt x="3049284" y="44622"/>
                </a:lnTo>
                <a:lnTo>
                  <a:pt x="3157773" y="42905"/>
                </a:lnTo>
                <a:lnTo>
                  <a:pt x="3337164" y="42835"/>
                </a:lnTo>
                <a:lnTo>
                  <a:pt x="3360244" y="40295"/>
                </a:lnTo>
                <a:lnTo>
                  <a:pt x="3371733" y="38284"/>
                </a:lnTo>
                <a:lnTo>
                  <a:pt x="3394658" y="36050"/>
                </a:lnTo>
                <a:lnTo>
                  <a:pt x="3496239" y="34293"/>
                </a:lnTo>
                <a:lnTo>
                  <a:pt x="3511589" y="31736"/>
                </a:lnTo>
                <a:lnTo>
                  <a:pt x="3518349" y="29721"/>
                </a:lnTo>
                <a:lnTo>
                  <a:pt x="3533481" y="27481"/>
                </a:lnTo>
                <a:lnTo>
                  <a:pt x="3624491" y="25693"/>
                </a:lnTo>
                <a:lnTo>
                  <a:pt x="3628860" y="22834"/>
                </a:lnTo>
                <a:lnTo>
                  <a:pt x="3632725" y="18071"/>
                </a:lnTo>
                <a:lnTo>
                  <a:pt x="3636254" y="12038"/>
                </a:lnTo>
                <a:lnTo>
                  <a:pt x="3639559" y="8016"/>
                </a:lnTo>
                <a:lnTo>
                  <a:pt x="3642716" y="5335"/>
                </a:lnTo>
                <a:lnTo>
                  <a:pt x="3650074" y="1032"/>
                </a:lnTo>
                <a:lnTo>
                  <a:pt x="3653620" y="443"/>
                </a:lnTo>
                <a:lnTo>
                  <a:pt x="3660057" y="0"/>
                </a:lnTo>
                <a:lnTo>
                  <a:pt x="3660280" y="2525"/>
                </a:lnTo>
                <a:lnTo>
                  <a:pt x="3660458" y="85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57"/>
          <p:cNvSpPr/>
          <p:nvPr/>
        </p:nvSpPr>
        <p:spPr>
          <a:xfrm>
            <a:off x="3371850" y="2709421"/>
            <a:ext cx="214313" cy="222234"/>
          </a:xfrm>
          <a:custGeom>
            <a:avLst/>
            <a:gdLst/>
            <a:ahLst/>
            <a:cxnLst/>
            <a:rect l="0" t="0" r="0" b="0"/>
            <a:pathLst>
              <a:path w="214313" h="222234">
                <a:moveTo>
                  <a:pt x="0" y="136649"/>
                </a:moveTo>
                <a:lnTo>
                  <a:pt x="28618" y="136649"/>
                </a:lnTo>
                <a:lnTo>
                  <a:pt x="31462" y="135696"/>
                </a:lnTo>
                <a:lnTo>
                  <a:pt x="37160" y="132098"/>
                </a:lnTo>
                <a:lnTo>
                  <a:pt x="40966" y="129805"/>
                </a:lnTo>
                <a:lnTo>
                  <a:pt x="45408" y="127323"/>
                </a:lnTo>
                <a:lnTo>
                  <a:pt x="50274" y="124717"/>
                </a:lnTo>
                <a:lnTo>
                  <a:pt x="54471" y="122979"/>
                </a:lnTo>
                <a:lnTo>
                  <a:pt x="58222" y="121821"/>
                </a:lnTo>
                <a:lnTo>
                  <a:pt x="61674" y="121048"/>
                </a:lnTo>
                <a:lnTo>
                  <a:pt x="65881" y="119581"/>
                </a:lnTo>
                <a:lnTo>
                  <a:pt x="70591" y="117650"/>
                </a:lnTo>
                <a:lnTo>
                  <a:pt x="75635" y="115410"/>
                </a:lnTo>
                <a:lnTo>
                  <a:pt x="79951" y="112012"/>
                </a:lnTo>
                <a:lnTo>
                  <a:pt x="83780" y="107842"/>
                </a:lnTo>
                <a:lnTo>
                  <a:pt x="87286" y="103157"/>
                </a:lnTo>
                <a:lnTo>
                  <a:pt x="90575" y="99081"/>
                </a:lnTo>
                <a:lnTo>
                  <a:pt x="93721" y="95411"/>
                </a:lnTo>
                <a:lnTo>
                  <a:pt x="99756" y="88793"/>
                </a:lnTo>
                <a:lnTo>
                  <a:pt x="105613" y="82677"/>
                </a:lnTo>
                <a:lnTo>
                  <a:pt x="107556" y="79713"/>
                </a:lnTo>
                <a:lnTo>
                  <a:pt x="109715" y="73879"/>
                </a:lnTo>
                <a:lnTo>
                  <a:pt x="111243" y="70037"/>
                </a:lnTo>
                <a:lnTo>
                  <a:pt x="113215" y="65571"/>
                </a:lnTo>
                <a:lnTo>
                  <a:pt x="115481" y="60688"/>
                </a:lnTo>
                <a:lnTo>
                  <a:pt x="116992" y="56481"/>
                </a:lnTo>
                <a:lnTo>
                  <a:pt x="118000" y="52723"/>
                </a:lnTo>
                <a:lnTo>
                  <a:pt x="118671" y="49266"/>
                </a:lnTo>
                <a:lnTo>
                  <a:pt x="119119" y="45056"/>
                </a:lnTo>
                <a:lnTo>
                  <a:pt x="119417" y="40345"/>
                </a:lnTo>
                <a:lnTo>
                  <a:pt x="119749" y="30982"/>
                </a:lnTo>
                <a:lnTo>
                  <a:pt x="119936" y="20356"/>
                </a:lnTo>
                <a:lnTo>
                  <a:pt x="119979" y="14160"/>
                </a:lnTo>
                <a:lnTo>
                  <a:pt x="119039" y="11175"/>
                </a:lnTo>
                <a:lnTo>
                  <a:pt x="115453" y="5317"/>
                </a:lnTo>
                <a:lnTo>
                  <a:pt x="112211" y="3375"/>
                </a:lnTo>
                <a:lnTo>
                  <a:pt x="108144" y="2079"/>
                </a:lnTo>
                <a:lnTo>
                  <a:pt x="103529" y="1216"/>
                </a:lnTo>
                <a:lnTo>
                  <a:pt x="99499" y="640"/>
                </a:lnTo>
                <a:lnTo>
                  <a:pt x="95860" y="256"/>
                </a:lnTo>
                <a:lnTo>
                  <a:pt x="92481" y="0"/>
                </a:lnTo>
                <a:lnTo>
                  <a:pt x="89277" y="782"/>
                </a:lnTo>
                <a:lnTo>
                  <a:pt x="83176" y="4191"/>
                </a:lnTo>
                <a:lnTo>
                  <a:pt x="77289" y="8881"/>
                </a:lnTo>
                <a:lnTo>
                  <a:pt x="71498" y="14140"/>
                </a:lnTo>
                <a:lnTo>
                  <a:pt x="65749" y="19653"/>
                </a:lnTo>
                <a:lnTo>
                  <a:pt x="41199" y="44031"/>
                </a:lnTo>
                <a:lnTo>
                  <a:pt x="37943" y="48234"/>
                </a:lnTo>
                <a:lnTo>
                  <a:pt x="34820" y="52940"/>
                </a:lnTo>
                <a:lnTo>
                  <a:pt x="31786" y="57983"/>
                </a:lnTo>
                <a:lnTo>
                  <a:pt x="28810" y="63250"/>
                </a:lnTo>
                <a:lnTo>
                  <a:pt x="22964" y="74182"/>
                </a:lnTo>
                <a:lnTo>
                  <a:pt x="21025" y="80717"/>
                </a:lnTo>
                <a:lnTo>
                  <a:pt x="19731" y="87931"/>
                </a:lnTo>
                <a:lnTo>
                  <a:pt x="18869" y="95597"/>
                </a:lnTo>
                <a:lnTo>
                  <a:pt x="16389" y="102614"/>
                </a:lnTo>
                <a:lnTo>
                  <a:pt x="12831" y="109196"/>
                </a:lnTo>
                <a:lnTo>
                  <a:pt x="8554" y="115489"/>
                </a:lnTo>
                <a:lnTo>
                  <a:pt x="6655" y="121590"/>
                </a:lnTo>
                <a:lnTo>
                  <a:pt x="6341" y="127562"/>
                </a:lnTo>
                <a:lnTo>
                  <a:pt x="7085" y="133448"/>
                </a:lnTo>
                <a:lnTo>
                  <a:pt x="7581" y="139277"/>
                </a:lnTo>
                <a:lnTo>
                  <a:pt x="7911" y="145069"/>
                </a:lnTo>
                <a:lnTo>
                  <a:pt x="8132" y="150835"/>
                </a:lnTo>
                <a:lnTo>
                  <a:pt x="9231" y="156583"/>
                </a:lnTo>
                <a:lnTo>
                  <a:pt x="10916" y="162321"/>
                </a:lnTo>
                <a:lnTo>
                  <a:pt x="12992" y="168051"/>
                </a:lnTo>
                <a:lnTo>
                  <a:pt x="15329" y="173776"/>
                </a:lnTo>
                <a:lnTo>
                  <a:pt x="17839" y="179498"/>
                </a:lnTo>
                <a:lnTo>
                  <a:pt x="20465" y="185217"/>
                </a:lnTo>
                <a:lnTo>
                  <a:pt x="23168" y="189983"/>
                </a:lnTo>
                <a:lnTo>
                  <a:pt x="25923" y="194112"/>
                </a:lnTo>
                <a:lnTo>
                  <a:pt x="28712" y="197818"/>
                </a:lnTo>
                <a:lnTo>
                  <a:pt x="31524" y="200288"/>
                </a:lnTo>
                <a:lnTo>
                  <a:pt x="34351" y="201935"/>
                </a:lnTo>
                <a:lnTo>
                  <a:pt x="40984" y="204717"/>
                </a:lnTo>
                <a:lnTo>
                  <a:pt x="50282" y="209129"/>
                </a:lnTo>
                <a:lnTo>
                  <a:pt x="66227" y="216968"/>
                </a:lnTo>
                <a:lnTo>
                  <a:pt x="70822" y="218770"/>
                </a:lnTo>
                <a:lnTo>
                  <a:pt x="74837" y="219971"/>
                </a:lnTo>
                <a:lnTo>
                  <a:pt x="78466" y="220772"/>
                </a:lnTo>
                <a:lnTo>
                  <a:pt x="85038" y="221662"/>
                </a:lnTo>
                <a:lnTo>
                  <a:pt x="88125" y="221899"/>
                </a:lnTo>
                <a:lnTo>
                  <a:pt x="92087" y="222057"/>
                </a:lnTo>
                <a:lnTo>
                  <a:pt x="101570" y="222233"/>
                </a:lnTo>
                <a:lnTo>
                  <a:pt x="106765" y="221327"/>
                </a:lnTo>
                <a:lnTo>
                  <a:pt x="112134" y="219771"/>
                </a:lnTo>
                <a:lnTo>
                  <a:pt x="117619" y="217781"/>
                </a:lnTo>
                <a:lnTo>
                  <a:pt x="123180" y="215502"/>
                </a:lnTo>
                <a:lnTo>
                  <a:pt x="128792" y="213030"/>
                </a:lnTo>
                <a:lnTo>
                  <a:pt x="134439" y="210429"/>
                </a:lnTo>
                <a:lnTo>
                  <a:pt x="140108" y="206791"/>
                </a:lnTo>
                <a:lnTo>
                  <a:pt x="145793" y="202460"/>
                </a:lnTo>
                <a:lnTo>
                  <a:pt x="151488" y="197668"/>
                </a:lnTo>
                <a:lnTo>
                  <a:pt x="157189" y="192568"/>
                </a:lnTo>
                <a:lnTo>
                  <a:pt x="168604" y="181822"/>
                </a:lnTo>
                <a:lnTo>
                  <a:pt x="185741" y="165061"/>
                </a:lnTo>
                <a:lnTo>
                  <a:pt x="190502" y="159401"/>
                </a:lnTo>
                <a:lnTo>
                  <a:pt x="194629" y="153722"/>
                </a:lnTo>
                <a:lnTo>
                  <a:pt x="198332" y="148030"/>
                </a:lnTo>
                <a:lnTo>
                  <a:pt x="201753" y="143284"/>
                </a:lnTo>
                <a:lnTo>
                  <a:pt x="204988" y="139167"/>
                </a:lnTo>
                <a:lnTo>
                  <a:pt x="214312" y="12807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58"/>
          <p:cNvSpPr/>
          <p:nvPr/>
        </p:nvSpPr>
        <p:spPr>
          <a:xfrm>
            <a:off x="3620452" y="2708910"/>
            <a:ext cx="214313" cy="176311"/>
          </a:xfrm>
          <a:custGeom>
            <a:avLst/>
            <a:gdLst/>
            <a:ahLst/>
            <a:cxnLst/>
            <a:rect l="0" t="0" r="0" b="0"/>
            <a:pathLst>
              <a:path w="214313" h="176311">
                <a:moveTo>
                  <a:pt x="0" y="34290"/>
                </a:moveTo>
                <a:lnTo>
                  <a:pt x="0" y="38841"/>
                </a:lnTo>
                <a:lnTo>
                  <a:pt x="953" y="40181"/>
                </a:lnTo>
                <a:lnTo>
                  <a:pt x="2540" y="41075"/>
                </a:lnTo>
                <a:lnTo>
                  <a:pt x="4551" y="41670"/>
                </a:lnTo>
                <a:lnTo>
                  <a:pt x="6844" y="43973"/>
                </a:lnTo>
                <a:lnTo>
                  <a:pt x="9325" y="47413"/>
                </a:lnTo>
                <a:lnTo>
                  <a:pt x="11932" y="51611"/>
                </a:lnTo>
                <a:lnTo>
                  <a:pt x="14622" y="56314"/>
                </a:lnTo>
                <a:lnTo>
                  <a:pt x="20151" y="66621"/>
                </a:lnTo>
                <a:lnTo>
                  <a:pt x="22959" y="71084"/>
                </a:lnTo>
                <a:lnTo>
                  <a:pt x="25783" y="75012"/>
                </a:lnTo>
                <a:lnTo>
                  <a:pt x="28619" y="78583"/>
                </a:lnTo>
                <a:lnTo>
                  <a:pt x="31462" y="82868"/>
                </a:lnTo>
                <a:lnTo>
                  <a:pt x="34310" y="87630"/>
                </a:lnTo>
                <a:lnTo>
                  <a:pt x="37160" y="92710"/>
                </a:lnTo>
                <a:lnTo>
                  <a:pt x="42868" y="103434"/>
                </a:lnTo>
                <a:lnTo>
                  <a:pt x="45724" y="108961"/>
                </a:lnTo>
                <a:lnTo>
                  <a:pt x="47627" y="113598"/>
                </a:lnTo>
                <a:lnTo>
                  <a:pt x="48897" y="117642"/>
                </a:lnTo>
                <a:lnTo>
                  <a:pt x="49743" y="121290"/>
                </a:lnTo>
                <a:lnTo>
                  <a:pt x="52212" y="124675"/>
                </a:lnTo>
                <a:lnTo>
                  <a:pt x="55763" y="127884"/>
                </a:lnTo>
                <a:lnTo>
                  <a:pt x="60035" y="130976"/>
                </a:lnTo>
                <a:lnTo>
                  <a:pt x="63836" y="133990"/>
                </a:lnTo>
                <a:lnTo>
                  <a:pt x="67323" y="136951"/>
                </a:lnTo>
                <a:lnTo>
                  <a:pt x="70599" y="139878"/>
                </a:lnTo>
                <a:lnTo>
                  <a:pt x="76780" y="145670"/>
                </a:lnTo>
                <a:lnTo>
                  <a:pt x="92582" y="161180"/>
                </a:lnTo>
                <a:lnTo>
                  <a:pt x="98340" y="166925"/>
                </a:lnTo>
                <a:lnTo>
                  <a:pt x="100803" y="168433"/>
                </a:lnTo>
                <a:lnTo>
                  <a:pt x="106079" y="170109"/>
                </a:lnTo>
                <a:lnTo>
                  <a:pt x="111599" y="170854"/>
                </a:lnTo>
                <a:lnTo>
                  <a:pt x="114404" y="171052"/>
                </a:lnTo>
                <a:lnTo>
                  <a:pt x="117227" y="172137"/>
                </a:lnTo>
                <a:lnTo>
                  <a:pt x="122904" y="175883"/>
                </a:lnTo>
                <a:lnTo>
                  <a:pt x="124798" y="176310"/>
                </a:lnTo>
                <a:lnTo>
                  <a:pt x="126061" y="175642"/>
                </a:lnTo>
                <a:lnTo>
                  <a:pt x="128089" y="172278"/>
                </a:lnTo>
                <a:lnTo>
                  <a:pt x="132990" y="167144"/>
                </a:lnTo>
                <a:lnTo>
                  <a:pt x="134381" y="164769"/>
                </a:lnTo>
                <a:lnTo>
                  <a:pt x="135925" y="159591"/>
                </a:lnTo>
                <a:lnTo>
                  <a:pt x="136336" y="155924"/>
                </a:lnTo>
                <a:lnTo>
                  <a:pt x="136611" y="151574"/>
                </a:lnTo>
                <a:lnTo>
                  <a:pt x="136794" y="146769"/>
                </a:lnTo>
                <a:lnTo>
                  <a:pt x="137051" y="130905"/>
                </a:lnTo>
                <a:lnTo>
                  <a:pt x="138040" y="125370"/>
                </a:lnTo>
                <a:lnTo>
                  <a:pt x="139652" y="119775"/>
                </a:lnTo>
                <a:lnTo>
                  <a:pt x="141679" y="114140"/>
                </a:lnTo>
                <a:lnTo>
                  <a:pt x="143982" y="108478"/>
                </a:lnTo>
                <a:lnTo>
                  <a:pt x="146471" y="102799"/>
                </a:lnTo>
                <a:lnTo>
                  <a:pt x="151776" y="91408"/>
                </a:lnTo>
                <a:lnTo>
                  <a:pt x="174321" y="45718"/>
                </a:lnTo>
                <a:lnTo>
                  <a:pt x="177173" y="40956"/>
                </a:lnTo>
                <a:lnTo>
                  <a:pt x="180028" y="36829"/>
                </a:lnTo>
                <a:lnTo>
                  <a:pt x="182884" y="33125"/>
                </a:lnTo>
                <a:lnTo>
                  <a:pt x="185740" y="28751"/>
                </a:lnTo>
                <a:lnTo>
                  <a:pt x="188597" y="23929"/>
                </a:lnTo>
                <a:lnTo>
                  <a:pt x="191454" y="18810"/>
                </a:lnTo>
                <a:lnTo>
                  <a:pt x="194311" y="14445"/>
                </a:lnTo>
                <a:lnTo>
                  <a:pt x="197168" y="10583"/>
                </a:lnTo>
                <a:lnTo>
                  <a:pt x="200025" y="7055"/>
                </a:lnTo>
                <a:lnTo>
                  <a:pt x="202883" y="4703"/>
                </a:lnTo>
                <a:lnTo>
                  <a:pt x="205740" y="313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59"/>
          <p:cNvSpPr/>
          <p:nvPr/>
        </p:nvSpPr>
        <p:spPr>
          <a:xfrm>
            <a:off x="3877627" y="2743348"/>
            <a:ext cx="162878" cy="205160"/>
          </a:xfrm>
          <a:custGeom>
            <a:avLst/>
            <a:gdLst/>
            <a:ahLst/>
            <a:cxnLst/>
            <a:rect l="0" t="0" r="0" b="0"/>
            <a:pathLst>
              <a:path w="162878" h="205160">
                <a:moveTo>
                  <a:pt x="0" y="51287"/>
                </a:moveTo>
                <a:lnTo>
                  <a:pt x="20473" y="71760"/>
                </a:lnTo>
                <a:lnTo>
                  <a:pt x="24126" y="73508"/>
                </a:lnTo>
                <a:lnTo>
                  <a:pt x="28467" y="74673"/>
                </a:lnTo>
                <a:lnTo>
                  <a:pt x="33266" y="75450"/>
                </a:lnTo>
                <a:lnTo>
                  <a:pt x="37417" y="75968"/>
                </a:lnTo>
                <a:lnTo>
                  <a:pt x="41137" y="76313"/>
                </a:lnTo>
                <a:lnTo>
                  <a:pt x="44570" y="76544"/>
                </a:lnTo>
                <a:lnTo>
                  <a:pt x="47810" y="76697"/>
                </a:lnTo>
                <a:lnTo>
                  <a:pt x="53952" y="76868"/>
                </a:lnTo>
                <a:lnTo>
                  <a:pt x="67315" y="76963"/>
                </a:lnTo>
                <a:lnTo>
                  <a:pt x="71547" y="76025"/>
                </a:lnTo>
                <a:lnTo>
                  <a:pt x="75320" y="74446"/>
                </a:lnTo>
                <a:lnTo>
                  <a:pt x="78789" y="72441"/>
                </a:lnTo>
                <a:lnTo>
                  <a:pt x="82054" y="71105"/>
                </a:lnTo>
                <a:lnTo>
                  <a:pt x="85183" y="70214"/>
                </a:lnTo>
                <a:lnTo>
                  <a:pt x="88221" y="69620"/>
                </a:lnTo>
                <a:lnTo>
                  <a:pt x="91199" y="68271"/>
                </a:lnTo>
                <a:lnTo>
                  <a:pt x="94137" y="66420"/>
                </a:lnTo>
                <a:lnTo>
                  <a:pt x="97047" y="64233"/>
                </a:lnTo>
                <a:lnTo>
                  <a:pt x="99941" y="62775"/>
                </a:lnTo>
                <a:lnTo>
                  <a:pt x="102822" y="61803"/>
                </a:lnTo>
                <a:lnTo>
                  <a:pt x="105696" y="61155"/>
                </a:lnTo>
                <a:lnTo>
                  <a:pt x="108564" y="59771"/>
                </a:lnTo>
                <a:lnTo>
                  <a:pt x="111428" y="57895"/>
                </a:lnTo>
                <a:lnTo>
                  <a:pt x="114291" y="55692"/>
                </a:lnTo>
                <a:lnTo>
                  <a:pt x="117152" y="53271"/>
                </a:lnTo>
                <a:lnTo>
                  <a:pt x="120011" y="50705"/>
                </a:lnTo>
                <a:lnTo>
                  <a:pt x="122870" y="48041"/>
                </a:lnTo>
                <a:lnTo>
                  <a:pt x="124776" y="45313"/>
                </a:lnTo>
                <a:lnTo>
                  <a:pt x="126893" y="39742"/>
                </a:lnTo>
                <a:lnTo>
                  <a:pt x="130375" y="34090"/>
                </a:lnTo>
                <a:lnTo>
                  <a:pt x="132636" y="31250"/>
                </a:lnTo>
                <a:lnTo>
                  <a:pt x="134144" y="28404"/>
                </a:lnTo>
                <a:lnTo>
                  <a:pt x="135819" y="22701"/>
                </a:lnTo>
                <a:lnTo>
                  <a:pt x="136565" y="16992"/>
                </a:lnTo>
                <a:lnTo>
                  <a:pt x="136763" y="14136"/>
                </a:lnTo>
                <a:lnTo>
                  <a:pt x="135943" y="11279"/>
                </a:lnTo>
                <a:lnTo>
                  <a:pt x="132491" y="5566"/>
                </a:lnTo>
                <a:lnTo>
                  <a:pt x="129744" y="1545"/>
                </a:lnTo>
                <a:lnTo>
                  <a:pt x="128406" y="981"/>
                </a:lnTo>
                <a:lnTo>
                  <a:pt x="124379" y="353"/>
                </a:lnTo>
                <a:lnTo>
                  <a:pt x="121020" y="186"/>
                </a:lnTo>
                <a:lnTo>
                  <a:pt x="112206" y="0"/>
                </a:lnTo>
                <a:lnTo>
                  <a:pt x="108142" y="903"/>
                </a:lnTo>
                <a:lnTo>
                  <a:pt x="104479" y="2458"/>
                </a:lnTo>
                <a:lnTo>
                  <a:pt x="101086" y="4447"/>
                </a:lnTo>
                <a:lnTo>
                  <a:pt x="96918" y="6725"/>
                </a:lnTo>
                <a:lnTo>
                  <a:pt x="87207" y="11797"/>
                </a:lnTo>
                <a:lnTo>
                  <a:pt x="81951" y="15435"/>
                </a:lnTo>
                <a:lnTo>
                  <a:pt x="76541" y="19765"/>
                </a:lnTo>
                <a:lnTo>
                  <a:pt x="71030" y="24557"/>
                </a:lnTo>
                <a:lnTo>
                  <a:pt x="62367" y="32422"/>
                </a:lnTo>
                <a:lnTo>
                  <a:pt x="58723" y="35853"/>
                </a:lnTo>
                <a:lnTo>
                  <a:pt x="55341" y="40045"/>
                </a:lnTo>
                <a:lnTo>
                  <a:pt x="52134" y="44745"/>
                </a:lnTo>
                <a:lnTo>
                  <a:pt x="49043" y="49783"/>
                </a:lnTo>
                <a:lnTo>
                  <a:pt x="46031" y="55046"/>
                </a:lnTo>
                <a:lnTo>
                  <a:pt x="40143" y="65975"/>
                </a:lnTo>
                <a:lnTo>
                  <a:pt x="31473" y="82838"/>
                </a:lnTo>
                <a:lnTo>
                  <a:pt x="29555" y="88513"/>
                </a:lnTo>
                <a:lnTo>
                  <a:pt x="28276" y="94202"/>
                </a:lnTo>
                <a:lnTo>
                  <a:pt x="27423" y="99899"/>
                </a:lnTo>
                <a:lnTo>
                  <a:pt x="26854" y="106555"/>
                </a:lnTo>
                <a:lnTo>
                  <a:pt x="26476" y="113850"/>
                </a:lnTo>
                <a:lnTo>
                  <a:pt x="26054" y="128623"/>
                </a:lnTo>
                <a:lnTo>
                  <a:pt x="25867" y="141538"/>
                </a:lnTo>
                <a:lnTo>
                  <a:pt x="26770" y="147649"/>
                </a:lnTo>
                <a:lnTo>
                  <a:pt x="28324" y="153628"/>
                </a:lnTo>
                <a:lnTo>
                  <a:pt x="30313" y="159520"/>
                </a:lnTo>
                <a:lnTo>
                  <a:pt x="32591" y="164399"/>
                </a:lnTo>
                <a:lnTo>
                  <a:pt x="35062" y="168605"/>
                </a:lnTo>
                <a:lnTo>
                  <a:pt x="37663" y="172362"/>
                </a:lnTo>
                <a:lnTo>
                  <a:pt x="40348" y="176771"/>
                </a:lnTo>
                <a:lnTo>
                  <a:pt x="43092" y="181615"/>
                </a:lnTo>
                <a:lnTo>
                  <a:pt x="45873" y="186750"/>
                </a:lnTo>
                <a:lnTo>
                  <a:pt x="48679" y="190173"/>
                </a:lnTo>
                <a:lnTo>
                  <a:pt x="51503" y="192455"/>
                </a:lnTo>
                <a:lnTo>
                  <a:pt x="54338" y="193976"/>
                </a:lnTo>
                <a:lnTo>
                  <a:pt x="57180" y="195943"/>
                </a:lnTo>
                <a:lnTo>
                  <a:pt x="60028" y="198207"/>
                </a:lnTo>
                <a:lnTo>
                  <a:pt x="62878" y="200668"/>
                </a:lnTo>
                <a:lnTo>
                  <a:pt x="65731" y="202309"/>
                </a:lnTo>
                <a:lnTo>
                  <a:pt x="68586" y="203403"/>
                </a:lnTo>
                <a:lnTo>
                  <a:pt x="71442" y="204133"/>
                </a:lnTo>
                <a:lnTo>
                  <a:pt x="75250" y="204619"/>
                </a:lnTo>
                <a:lnTo>
                  <a:pt x="79694" y="204943"/>
                </a:lnTo>
                <a:lnTo>
                  <a:pt x="84562" y="205159"/>
                </a:lnTo>
                <a:lnTo>
                  <a:pt x="88759" y="204351"/>
                </a:lnTo>
                <a:lnTo>
                  <a:pt x="92511" y="202859"/>
                </a:lnTo>
                <a:lnTo>
                  <a:pt x="95964" y="200913"/>
                </a:lnTo>
                <a:lnTo>
                  <a:pt x="99219" y="198662"/>
                </a:lnTo>
                <a:lnTo>
                  <a:pt x="102340" y="196210"/>
                </a:lnTo>
                <a:lnTo>
                  <a:pt x="105375" y="193622"/>
                </a:lnTo>
                <a:lnTo>
                  <a:pt x="109302" y="190944"/>
                </a:lnTo>
                <a:lnTo>
                  <a:pt x="113826" y="188207"/>
                </a:lnTo>
                <a:lnTo>
                  <a:pt x="118746" y="185429"/>
                </a:lnTo>
                <a:lnTo>
                  <a:pt x="122979" y="181673"/>
                </a:lnTo>
                <a:lnTo>
                  <a:pt x="126754" y="177263"/>
                </a:lnTo>
                <a:lnTo>
                  <a:pt x="130222" y="172418"/>
                </a:lnTo>
                <a:lnTo>
                  <a:pt x="134440" y="167284"/>
                </a:lnTo>
                <a:lnTo>
                  <a:pt x="139157" y="161956"/>
                </a:lnTo>
                <a:lnTo>
                  <a:pt x="148525" y="151908"/>
                </a:lnTo>
                <a:lnTo>
                  <a:pt x="162877" y="1370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60"/>
          <p:cNvSpPr/>
          <p:nvPr/>
        </p:nvSpPr>
        <p:spPr>
          <a:xfrm>
            <a:off x="4126334" y="2695758"/>
            <a:ext cx="188492" cy="201630"/>
          </a:xfrm>
          <a:custGeom>
            <a:avLst/>
            <a:gdLst/>
            <a:ahLst/>
            <a:cxnLst/>
            <a:rect l="0" t="0" r="0" b="0"/>
            <a:pathLst>
              <a:path w="188492" h="201630">
                <a:moveTo>
                  <a:pt x="8468" y="30297"/>
                </a:moveTo>
                <a:lnTo>
                  <a:pt x="1087" y="30297"/>
                </a:lnTo>
                <a:lnTo>
                  <a:pt x="690" y="31249"/>
                </a:lnTo>
                <a:lnTo>
                  <a:pt x="52" y="37082"/>
                </a:lnTo>
                <a:lnTo>
                  <a:pt x="0" y="37677"/>
                </a:lnTo>
                <a:lnTo>
                  <a:pt x="2482" y="43419"/>
                </a:lnTo>
                <a:lnTo>
                  <a:pt x="4477" y="47618"/>
                </a:lnTo>
                <a:lnTo>
                  <a:pt x="5808" y="51369"/>
                </a:lnTo>
                <a:lnTo>
                  <a:pt x="6695" y="54822"/>
                </a:lnTo>
                <a:lnTo>
                  <a:pt x="7286" y="58077"/>
                </a:lnTo>
                <a:lnTo>
                  <a:pt x="7680" y="63104"/>
                </a:lnTo>
                <a:lnTo>
                  <a:pt x="7943" y="69313"/>
                </a:lnTo>
                <a:lnTo>
                  <a:pt x="8313" y="89165"/>
                </a:lnTo>
                <a:lnTo>
                  <a:pt x="8459" y="130242"/>
                </a:lnTo>
                <a:lnTo>
                  <a:pt x="9415" y="135980"/>
                </a:lnTo>
                <a:lnTo>
                  <a:pt x="11004" y="141710"/>
                </a:lnTo>
                <a:lnTo>
                  <a:pt x="13016" y="147434"/>
                </a:lnTo>
                <a:lnTo>
                  <a:pt x="14358" y="152204"/>
                </a:lnTo>
                <a:lnTo>
                  <a:pt x="15252" y="156335"/>
                </a:lnTo>
                <a:lnTo>
                  <a:pt x="15848" y="160042"/>
                </a:lnTo>
                <a:lnTo>
                  <a:pt x="16246" y="163466"/>
                </a:lnTo>
                <a:lnTo>
                  <a:pt x="16510" y="166701"/>
                </a:lnTo>
                <a:lnTo>
                  <a:pt x="16687" y="169811"/>
                </a:lnTo>
                <a:lnTo>
                  <a:pt x="17758" y="172836"/>
                </a:lnTo>
                <a:lnTo>
                  <a:pt x="21487" y="178738"/>
                </a:lnTo>
                <a:lnTo>
                  <a:pt x="23779" y="184535"/>
                </a:lnTo>
                <a:lnTo>
                  <a:pt x="25251" y="191468"/>
                </a:lnTo>
                <a:lnTo>
                  <a:pt x="30057" y="197219"/>
                </a:lnTo>
                <a:lnTo>
                  <a:pt x="34078" y="201629"/>
                </a:lnTo>
                <a:lnTo>
                  <a:pt x="34165" y="195832"/>
                </a:lnTo>
                <a:lnTo>
                  <a:pt x="34185" y="160283"/>
                </a:lnTo>
                <a:lnTo>
                  <a:pt x="35138" y="155054"/>
                </a:lnTo>
                <a:lnTo>
                  <a:pt x="36725" y="149664"/>
                </a:lnTo>
                <a:lnTo>
                  <a:pt x="38736" y="144164"/>
                </a:lnTo>
                <a:lnTo>
                  <a:pt x="40077" y="137641"/>
                </a:lnTo>
                <a:lnTo>
                  <a:pt x="40971" y="130434"/>
                </a:lnTo>
                <a:lnTo>
                  <a:pt x="41567" y="122773"/>
                </a:lnTo>
                <a:lnTo>
                  <a:pt x="42916" y="115760"/>
                </a:lnTo>
                <a:lnTo>
                  <a:pt x="44769" y="109180"/>
                </a:lnTo>
                <a:lnTo>
                  <a:pt x="46956" y="102888"/>
                </a:lnTo>
                <a:lnTo>
                  <a:pt x="49367" y="96788"/>
                </a:lnTo>
                <a:lnTo>
                  <a:pt x="51926" y="90817"/>
                </a:lnTo>
                <a:lnTo>
                  <a:pt x="54585" y="84931"/>
                </a:lnTo>
                <a:lnTo>
                  <a:pt x="58263" y="78150"/>
                </a:lnTo>
                <a:lnTo>
                  <a:pt x="62620" y="70771"/>
                </a:lnTo>
                <a:lnTo>
                  <a:pt x="67429" y="62995"/>
                </a:lnTo>
                <a:lnTo>
                  <a:pt x="72540" y="56858"/>
                </a:lnTo>
                <a:lnTo>
                  <a:pt x="77853" y="51814"/>
                </a:lnTo>
                <a:lnTo>
                  <a:pt x="83300" y="47499"/>
                </a:lnTo>
                <a:lnTo>
                  <a:pt x="87883" y="42717"/>
                </a:lnTo>
                <a:lnTo>
                  <a:pt x="91892" y="37624"/>
                </a:lnTo>
                <a:lnTo>
                  <a:pt x="95516" y="32325"/>
                </a:lnTo>
                <a:lnTo>
                  <a:pt x="100790" y="27838"/>
                </a:lnTo>
                <a:lnTo>
                  <a:pt x="107164" y="23895"/>
                </a:lnTo>
                <a:lnTo>
                  <a:pt x="133374" y="10723"/>
                </a:lnTo>
                <a:lnTo>
                  <a:pt x="138411" y="8675"/>
                </a:lnTo>
                <a:lnTo>
                  <a:pt x="142722" y="7310"/>
                </a:lnTo>
                <a:lnTo>
                  <a:pt x="146548" y="6400"/>
                </a:lnTo>
                <a:lnTo>
                  <a:pt x="151004" y="4840"/>
                </a:lnTo>
                <a:lnTo>
                  <a:pt x="155879" y="2848"/>
                </a:lnTo>
                <a:lnTo>
                  <a:pt x="161035" y="568"/>
                </a:lnTo>
                <a:lnTo>
                  <a:pt x="165424" y="0"/>
                </a:lnTo>
                <a:lnTo>
                  <a:pt x="169303" y="574"/>
                </a:lnTo>
                <a:lnTo>
                  <a:pt x="172841" y="1909"/>
                </a:lnTo>
                <a:lnTo>
                  <a:pt x="176153" y="3751"/>
                </a:lnTo>
                <a:lnTo>
                  <a:pt x="179313" y="5932"/>
                </a:lnTo>
                <a:lnTo>
                  <a:pt x="188491" y="131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61"/>
          <p:cNvSpPr/>
          <p:nvPr/>
        </p:nvSpPr>
        <p:spPr>
          <a:xfrm>
            <a:off x="4323397" y="2717603"/>
            <a:ext cx="205741" cy="341398"/>
          </a:xfrm>
          <a:custGeom>
            <a:avLst/>
            <a:gdLst/>
            <a:ahLst/>
            <a:cxnLst/>
            <a:rect l="0" t="0" r="0" b="0"/>
            <a:pathLst>
              <a:path w="205741" h="341398">
                <a:moveTo>
                  <a:pt x="0" y="25597"/>
                </a:moveTo>
                <a:lnTo>
                  <a:pt x="0" y="30148"/>
                </a:lnTo>
                <a:lnTo>
                  <a:pt x="953" y="32441"/>
                </a:lnTo>
                <a:lnTo>
                  <a:pt x="7381" y="41197"/>
                </a:lnTo>
                <a:lnTo>
                  <a:pt x="8219" y="51385"/>
                </a:lnTo>
                <a:lnTo>
                  <a:pt x="8468" y="61919"/>
                </a:lnTo>
                <a:lnTo>
                  <a:pt x="8563" y="84367"/>
                </a:lnTo>
                <a:lnTo>
                  <a:pt x="9519" y="88590"/>
                </a:lnTo>
                <a:lnTo>
                  <a:pt x="14463" y="99083"/>
                </a:lnTo>
                <a:lnTo>
                  <a:pt x="17302" y="108225"/>
                </a:lnTo>
                <a:lnTo>
                  <a:pt x="21343" y="114073"/>
                </a:lnTo>
                <a:lnTo>
                  <a:pt x="26313" y="119847"/>
                </a:lnTo>
                <a:lnTo>
                  <a:pt x="32715" y="126764"/>
                </a:lnTo>
                <a:lnTo>
                  <a:pt x="38374" y="132513"/>
                </a:lnTo>
                <a:lnTo>
                  <a:pt x="40823" y="134022"/>
                </a:lnTo>
                <a:lnTo>
                  <a:pt x="46083" y="135698"/>
                </a:lnTo>
                <a:lnTo>
                  <a:pt x="49772" y="136145"/>
                </a:lnTo>
                <a:lnTo>
                  <a:pt x="54136" y="136443"/>
                </a:lnTo>
                <a:lnTo>
                  <a:pt x="58951" y="136642"/>
                </a:lnTo>
                <a:lnTo>
                  <a:pt x="63113" y="135822"/>
                </a:lnTo>
                <a:lnTo>
                  <a:pt x="66841" y="134322"/>
                </a:lnTo>
                <a:lnTo>
                  <a:pt x="70278" y="132371"/>
                </a:lnTo>
                <a:lnTo>
                  <a:pt x="76637" y="127662"/>
                </a:lnTo>
                <a:lnTo>
                  <a:pt x="82639" y="122394"/>
                </a:lnTo>
                <a:lnTo>
                  <a:pt x="88481" y="116878"/>
                </a:lnTo>
                <a:lnTo>
                  <a:pt x="97125" y="108417"/>
                </a:lnTo>
                <a:lnTo>
                  <a:pt x="102857" y="100188"/>
                </a:lnTo>
                <a:lnTo>
                  <a:pt x="108579" y="90181"/>
                </a:lnTo>
                <a:lnTo>
                  <a:pt x="114297" y="79383"/>
                </a:lnTo>
                <a:lnTo>
                  <a:pt x="120014" y="70774"/>
                </a:lnTo>
                <a:lnTo>
                  <a:pt x="125730" y="62821"/>
                </a:lnTo>
                <a:lnTo>
                  <a:pt x="131445" y="52936"/>
                </a:lnTo>
                <a:lnTo>
                  <a:pt x="137160" y="44732"/>
                </a:lnTo>
                <a:lnTo>
                  <a:pt x="140017" y="41211"/>
                </a:lnTo>
                <a:lnTo>
                  <a:pt x="141922" y="36959"/>
                </a:lnTo>
                <a:lnTo>
                  <a:pt x="144040" y="27154"/>
                </a:lnTo>
                <a:lnTo>
                  <a:pt x="147520" y="18986"/>
                </a:lnTo>
                <a:lnTo>
                  <a:pt x="152965" y="10532"/>
                </a:lnTo>
                <a:lnTo>
                  <a:pt x="153709" y="6836"/>
                </a:lnTo>
                <a:lnTo>
                  <a:pt x="154295" y="0"/>
                </a:lnTo>
                <a:lnTo>
                  <a:pt x="154304" y="20033"/>
                </a:lnTo>
                <a:lnTo>
                  <a:pt x="156845" y="28204"/>
                </a:lnTo>
                <a:lnTo>
                  <a:pt x="160197" y="38186"/>
                </a:lnTo>
                <a:lnTo>
                  <a:pt x="161090" y="43514"/>
                </a:lnTo>
                <a:lnTo>
                  <a:pt x="161686" y="48972"/>
                </a:lnTo>
                <a:lnTo>
                  <a:pt x="163036" y="54515"/>
                </a:lnTo>
                <a:lnTo>
                  <a:pt x="164888" y="60116"/>
                </a:lnTo>
                <a:lnTo>
                  <a:pt x="167075" y="65754"/>
                </a:lnTo>
                <a:lnTo>
                  <a:pt x="168533" y="71418"/>
                </a:lnTo>
                <a:lnTo>
                  <a:pt x="169506" y="77099"/>
                </a:lnTo>
                <a:lnTo>
                  <a:pt x="170154" y="82792"/>
                </a:lnTo>
                <a:lnTo>
                  <a:pt x="171538" y="89444"/>
                </a:lnTo>
                <a:lnTo>
                  <a:pt x="173414" y="96737"/>
                </a:lnTo>
                <a:lnTo>
                  <a:pt x="175617" y="104456"/>
                </a:lnTo>
                <a:lnTo>
                  <a:pt x="180604" y="120653"/>
                </a:lnTo>
                <a:lnTo>
                  <a:pt x="200059" y="179946"/>
                </a:lnTo>
                <a:lnTo>
                  <a:pt x="201953" y="187551"/>
                </a:lnTo>
                <a:lnTo>
                  <a:pt x="203215" y="194526"/>
                </a:lnTo>
                <a:lnTo>
                  <a:pt x="204057" y="201081"/>
                </a:lnTo>
                <a:lnTo>
                  <a:pt x="204618" y="208309"/>
                </a:lnTo>
                <a:lnTo>
                  <a:pt x="204992" y="215985"/>
                </a:lnTo>
                <a:lnTo>
                  <a:pt x="205407" y="231181"/>
                </a:lnTo>
                <a:lnTo>
                  <a:pt x="205697" y="266923"/>
                </a:lnTo>
                <a:lnTo>
                  <a:pt x="205736" y="297863"/>
                </a:lnTo>
                <a:lnTo>
                  <a:pt x="204785" y="303310"/>
                </a:lnTo>
                <a:lnTo>
                  <a:pt x="203198" y="308846"/>
                </a:lnTo>
                <a:lnTo>
                  <a:pt x="199848" y="319125"/>
                </a:lnTo>
                <a:lnTo>
                  <a:pt x="198359" y="326869"/>
                </a:lnTo>
                <a:lnTo>
                  <a:pt x="197009" y="329315"/>
                </a:lnTo>
                <a:lnTo>
                  <a:pt x="195157" y="330945"/>
                </a:lnTo>
                <a:lnTo>
                  <a:pt x="190559" y="333710"/>
                </a:lnTo>
                <a:lnTo>
                  <a:pt x="185340" y="338113"/>
                </a:lnTo>
                <a:lnTo>
                  <a:pt x="182615" y="339668"/>
                </a:lnTo>
                <a:lnTo>
                  <a:pt x="177048" y="341397"/>
                </a:lnTo>
                <a:lnTo>
                  <a:pt x="174230" y="340905"/>
                </a:lnTo>
                <a:lnTo>
                  <a:pt x="168558" y="337819"/>
                </a:lnTo>
                <a:lnTo>
                  <a:pt x="164760" y="336615"/>
                </a:lnTo>
                <a:lnTo>
                  <a:pt x="160322" y="335812"/>
                </a:lnTo>
                <a:lnTo>
                  <a:pt x="155459" y="335277"/>
                </a:lnTo>
                <a:lnTo>
                  <a:pt x="151265" y="333968"/>
                </a:lnTo>
                <a:lnTo>
                  <a:pt x="147516" y="332142"/>
                </a:lnTo>
                <a:lnTo>
                  <a:pt x="144064" y="329973"/>
                </a:lnTo>
                <a:lnTo>
                  <a:pt x="137688" y="322482"/>
                </a:lnTo>
                <a:lnTo>
                  <a:pt x="131680" y="312803"/>
                </a:lnTo>
                <a:lnTo>
                  <a:pt x="125834" y="302152"/>
                </a:lnTo>
                <a:lnTo>
                  <a:pt x="123895" y="296644"/>
                </a:lnTo>
                <a:lnTo>
                  <a:pt x="122601" y="291067"/>
                </a:lnTo>
                <a:lnTo>
                  <a:pt x="121739" y="285445"/>
                </a:lnTo>
                <a:lnTo>
                  <a:pt x="121165" y="279791"/>
                </a:lnTo>
                <a:lnTo>
                  <a:pt x="120782" y="274117"/>
                </a:lnTo>
                <a:lnTo>
                  <a:pt x="120526" y="268430"/>
                </a:lnTo>
                <a:lnTo>
                  <a:pt x="121308" y="262733"/>
                </a:lnTo>
                <a:lnTo>
                  <a:pt x="122782" y="257030"/>
                </a:lnTo>
                <a:lnTo>
                  <a:pt x="124717" y="251323"/>
                </a:lnTo>
                <a:lnTo>
                  <a:pt x="126960" y="245613"/>
                </a:lnTo>
                <a:lnTo>
                  <a:pt x="129407" y="239902"/>
                </a:lnTo>
                <a:lnTo>
                  <a:pt x="134667" y="228476"/>
                </a:lnTo>
                <a:lnTo>
                  <a:pt x="148638" y="199904"/>
                </a:lnTo>
                <a:lnTo>
                  <a:pt x="152432" y="194189"/>
                </a:lnTo>
                <a:lnTo>
                  <a:pt x="156866" y="188474"/>
                </a:lnTo>
                <a:lnTo>
                  <a:pt x="161728" y="182759"/>
                </a:lnTo>
                <a:lnTo>
                  <a:pt x="166873" y="177997"/>
                </a:lnTo>
                <a:lnTo>
                  <a:pt x="172209" y="173869"/>
                </a:lnTo>
                <a:lnTo>
                  <a:pt x="177671" y="170165"/>
                </a:lnTo>
                <a:lnTo>
                  <a:pt x="182265" y="166743"/>
                </a:lnTo>
                <a:lnTo>
                  <a:pt x="186280" y="163509"/>
                </a:lnTo>
                <a:lnTo>
                  <a:pt x="189909" y="160401"/>
                </a:lnTo>
                <a:lnTo>
                  <a:pt x="193281" y="157376"/>
                </a:lnTo>
                <a:lnTo>
                  <a:pt x="205740" y="1456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62"/>
          <p:cNvSpPr/>
          <p:nvPr/>
        </p:nvSpPr>
        <p:spPr>
          <a:xfrm>
            <a:off x="4683795" y="2631757"/>
            <a:ext cx="76801" cy="282894"/>
          </a:xfrm>
          <a:custGeom>
            <a:avLst/>
            <a:gdLst/>
            <a:ahLst/>
            <a:cxnLst/>
            <a:rect l="0" t="0" r="0" b="0"/>
            <a:pathLst>
              <a:path w="76801" h="282894">
                <a:moveTo>
                  <a:pt x="8220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6844"/>
                </a:lnTo>
                <a:lnTo>
                  <a:pt x="2344" y="9325"/>
                </a:lnTo>
                <a:lnTo>
                  <a:pt x="4302" y="11932"/>
                </a:lnTo>
                <a:lnTo>
                  <a:pt x="6479" y="19908"/>
                </a:lnTo>
                <a:lnTo>
                  <a:pt x="7059" y="24702"/>
                </a:lnTo>
                <a:lnTo>
                  <a:pt x="8398" y="29803"/>
                </a:lnTo>
                <a:lnTo>
                  <a:pt x="10244" y="35109"/>
                </a:lnTo>
                <a:lnTo>
                  <a:pt x="12426" y="40551"/>
                </a:lnTo>
                <a:lnTo>
                  <a:pt x="13882" y="47037"/>
                </a:lnTo>
                <a:lnTo>
                  <a:pt x="14852" y="54218"/>
                </a:lnTo>
                <a:lnTo>
                  <a:pt x="15499" y="61863"/>
                </a:lnTo>
                <a:lnTo>
                  <a:pt x="15930" y="68864"/>
                </a:lnTo>
                <a:lnTo>
                  <a:pt x="16409" y="81724"/>
                </a:lnTo>
                <a:lnTo>
                  <a:pt x="17489" y="89725"/>
                </a:lnTo>
                <a:lnTo>
                  <a:pt x="19162" y="98869"/>
                </a:lnTo>
                <a:lnTo>
                  <a:pt x="21229" y="108775"/>
                </a:lnTo>
                <a:lnTo>
                  <a:pt x="22608" y="118237"/>
                </a:lnTo>
                <a:lnTo>
                  <a:pt x="23527" y="127402"/>
                </a:lnTo>
                <a:lnTo>
                  <a:pt x="24139" y="136370"/>
                </a:lnTo>
                <a:lnTo>
                  <a:pt x="25500" y="145206"/>
                </a:lnTo>
                <a:lnTo>
                  <a:pt x="27360" y="153954"/>
                </a:lnTo>
                <a:lnTo>
                  <a:pt x="29552" y="162643"/>
                </a:lnTo>
                <a:lnTo>
                  <a:pt x="31967" y="170342"/>
                </a:lnTo>
                <a:lnTo>
                  <a:pt x="34528" y="177378"/>
                </a:lnTo>
                <a:lnTo>
                  <a:pt x="37189" y="183975"/>
                </a:lnTo>
                <a:lnTo>
                  <a:pt x="42685" y="198924"/>
                </a:lnTo>
                <a:lnTo>
                  <a:pt x="45484" y="206911"/>
                </a:lnTo>
                <a:lnTo>
                  <a:pt x="48302" y="213188"/>
                </a:lnTo>
                <a:lnTo>
                  <a:pt x="51134" y="218326"/>
                </a:lnTo>
                <a:lnTo>
                  <a:pt x="53974" y="222703"/>
                </a:lnTo>
                <a:lnTo>
                  <a:pt x="55868" y="227526"/>
                </a:lnTo>
                <a:lnTo>
                  <a:pt x="57130" y="232647"/>
                </a:lnTo>
                <a:lnTo>
                  <a:pt x="57971" y="237965"/>
                </a:lnTo>
                <a:lnTo>
                  <a:pt x="59485" y="242464"/>
                </a:lnTo>
                <a:lnTo>
                  <a:pt x="61447" y="246415"/>
                </a:lnTo>
                <a:lnTo>
                  <a:pt x="63707" y="250002"/>
                </a:lnTo>
                <a:lnTo>
                  <a:pt x="65213" y="253345"/>
                </a:lnTo>
                <a:lnTo>
                  <a:pt x="66887" y="259601"/>
                </a:lnTo>
                <a:lnTo>
                  <a:pt x="68287" y="262602"/>
                </a:lnTo>
                <a:lnTo>
                  <a:pt x="70172" y="265556"/>
                </a:lnTo>
                <a:lnTo>
                  <a:pt x="75490" y="272589"/>
                </a:lnTo>
                <a:lnTo>
                  <a:pt x="76218" y="276091"/>
                </a:lnTo>
                <a:lnTo>
                  <a:pt x="76800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63"/>
          <p:cNvSpPr/>
          <p:nvPr/>
        </p:nvSpPr>
        <p:spPr>
          <a:xfrm>
            <a:off x="4597717" y="2632272"/>
            <a:ext cx="505779" cy="256508"/>
          </a:xfrm>
          <a:custGeom>
            <a:avLst/>
            <a:gdLst/>
            <a:ahLst/>
            <a:cxnLst/>
            <a:rect l="0" t="0" r="0" b="0"/>
            <a:pathLst>
              <a:path w="505779" h="256508">
                <a:moveTo>
                  <a:pt x="0" y="188080"/>
                </a:moveTo>
                <a:lnTo>
                  <a:pt x="33244" y="188080"/>
                </a:lnTo>
                <a:lnTo>
                  <a:pt x="43668" y="185540"/>
                </a:lnTo>
                <a:lnTo>
                  <a:pt x="54650" y="181236"/>
                </a:lnTo>
                <a:lnTo>
                  <a:pt x="65882" y="176149"/>
                </a:lnTo>
                <a:lnTo>
                  <a:pt x="79763" y="170712"/>
                </a:lnTo>
                <a:lnTo>
                  <a:pt x="94505" y="164168"/>
                </a:lnTo>
                <a:lnTo>
                  <a:pt x="101103" y="159757"/>
                </a:lnTo>
                <a:lnTo>
                  <a:pt x="107407" y="154910"/>
                </a:lnTo>
                <a:lnTo>
                  <a:pt x="122032" y="146986"/>
                </a:lnTo>
                <a:lnTo>
                  <a:pt x="137104" y="139336"/>
                </a:lnTo>
                <a:lnTo>
                  <a:pt x="143790" y="134629"/>
                </a:lnTo>
                <a:lnTo>
                  <a:pt x="150152" y="129586"/>
                </a:lnTo>
                <a:lnTo>
                  <a:pt x="157252" y="124319"/>
                </a:lnTo>
                <a:lnTo>
                  <a:pt x="172760" y="113387"/>
                </a:lnTo>
                <a:lnTo>
                  <a:pt x="178991" y="107804"/>
                </a:lnTo>
                <a:lnTo>
                  <a:pt x="184097" y="102178"/>
                </a:lnTo>
                <a:lnTo>
                  <a:pt x="188454" y="96522"/>
                </a:lnTo>
                <a:lnTo>
                  <a:pt x="193264" y="91799"/>
                </a:lnTo>
                <a:lnTo>
                  <a:pt x="203687" y="84011"/>
                </a:lnTo>
                <a:lnTo>
                  <a:pt x="208182" y="79648"/>
                </a:lnTo>
                <a:lnTo>
                  <a:pt x="212130" y="74835"/>
                </a:lnTo>
                <a:lnTo>
                  <a:pt x="215715" y="69721"/>
                </a:lnTo>
                <a:lnTo>
                  <a:pt x="219057" y="64406"/>
                </a:lnTo>
                <a:lnTo>
                  <a:pt x="222238" y="58958"/>
                </a:lnTo>
                <a:lnTo>
                  <a:pt x="225312" y="53422"/>
                </a:lnTo>
                <a:lnTo>
                  <a:pt x="227360" y="47825"/>
                </a:lnTo>
                <a:lnTo>
                  <a:pt x="228726" y="42189"/>
                </a:lnTo>
                <a:lnTo>
                  <a:pt x="229637" y="36527"/>
                </a:lnTo>
                <a:lnTo>
                  <a:pt x="231196" y="31800"/>
                </a:lnTo>
                <a:lnTo>
                  <a:pt x="235468" y="24007"/>
                </a:lnTo>
                <a:lnTo>
                  <a:pt x="238003" y="17369"/>
                </a:lnTo>
                <a:lnTo>
                  <a:pt x="239129" y="11243"/>
                </a:lnTo>
                <a:lnTo>
                  <a:pt x="239763" y="3392"/>
                </a:lnTo>
                <a:lnTo>
                  <a:pt x="239995" y="0"/>
                </a:lnTo>
                <a:lnTo>
                  <a:pt x="240027" y="6911"/>
                </a:lnTo>
                <a:lnTo>
                  <a:pt x="244580" y="12269"/>
                </a:lnTo>
                <a:lnTo>
                  <a:pt x="245921" y="15628"/>
                </a:lnTo>
                <a:lnTo>
                  <a:pt x="246815" y="19772"/>
                </a:lnTo>
                <a:lnTo>
                  <a:pt x="247410" y="24439"/>
                </a:lnTo>
                <a:lnTo>
                  <a:pt x="248760" y="29456"/>
                </a:lnTo>
                <a:lnTo>
                  <a:pt x="250613" y="34706"/>
                </a:lnTo>
                <a:lnTo>
                  <a:pt x="252800" y="40111"/>
                </a:lnTo>
                <a:lnTo>
                  <a:pt x="257770" y="53736"/>
                </a:lnTo>
                <a:lnTo>
                  <a:pt x="260430" y="61370"/>
                </a:lnTo>
                <a:lnTo>
                  <a:pt x="262202" y="68364"/>
                </a:lnTo>
                <a:lnTo>
                  <a:pt x="263384" y="74932"/>
                </a:lnTo>
                <a:lnTo>
                  <a:pt x="264172" y="81216"/>
                </a:lnTo>
                <a:lnTo>
                  <a:pt x="265650" y="88262"/>
                </a:lnTo>
                <a:lnTo>
                  <a:pt x="267587" y="95817"/>
                </a:lnTo>
                <a:lnTo>
                  <a:pt x="269832" y="103711"/>
                </a:lnTo>
                <a:lnTo>
                  <a:pt x="271328" y="112784"/>
                </a:lnTo>
                <a:lnTo>
                  <a:pt x="272326" y="122643"/>
                </a:lnTo>
                <a:lnTo>
                  <a:pt x="272990" y="133025"/>
                </a:lnTo>
                <a:lnTo>
                  <a:pt x="274386" y="141852"/>
                </a:lnTo>
                <a:lnTo>
                  <a:pt x="276269" y="149641"/>
                </a:lnTo>
                <a:lnTo>
                  <a:pt x="278477" y="156739"/>
                </a:lnTo>
                <a:lnTo>
                  <a:pt x="280901" y="163376"/>
                </a:lnTo>
                <a:lnTo>
                  <a:pt x="283470" y="169706"/>
                </a:lnTo>
                <a:lnTo>
                  <a:pt x="286135" y="175831"/>
                </a:lnTo>
                <a:lnTo>
                  <a:pt x="291636" y="187716"/>
                </a:lnTo>
                <a:lnTo>
                  <a:pt x="294436" y="193552"/>
                </a:lnTo>
                <a:lnTo>
                  <a:pt x="296304" y="199348"/>
                </a:lnTo>
                <a:lnTo>
                  <a:pt x="297548" y="205117"/>
                </a:lnTo>
                <a:lnTo>
                  <a:pt x="298378" y="210868"/>
                </a:lnTo>
                <a:lnTo>
                  <a:pt x="299884" y="215655"/>
                </a:lnTo>
                <a:lnTo>
                  <a:pt x="304096" y="223513"/>
                </a:lnTo>
                <a:lnTo>
                  <a:pt x="308671" y="230427"/>
                </a:lnTo>
                <a:lnTo>
                  <a:pt x="315873" y="238130"/>
                </a:lnTo>
                <a:lnTo>
                  <a:pt x="317262" y="237639"/>
                </a:lnTo>
                <a:lnTo>
                  <a:pt x="323768" y="232398"/>
                </a:lnTo>
                <a:lnTo>
                  <a:pt x="329000" y="227462"/>
                </a:lnTo>
                <a:lnTo>
                  <a:pt x="334500" y="219553"/>
                </a:lnTo>
                <a:lnTo>
                  <a:pt x="337300" y="214777"/>
                </a:lnTo>
                <a:lnTo>
                  <a:pt x="340119" y="209688"/>
                </a:lnTo>
                <a:lnTo>
                  <a:pt x="345792" y="198954"/>
                </a:lnTo>
                <a:lnTo>
                  <a:pt x="348638" y="192472"/>
                </a:lnTo>
                <a:lnTo>
                  <a:pt x="351488" y="185293"/>
                </a:lnTo>
                <a:lnTo>
                  <a:pt x="354340" y="177649"/>
                </a:lnTo>
                <a:lnTo>
                  <a:pt x="357194" y="170649"/>
                </a:lnTo>
                <a:lnTo>
                  <a:pt x="360050" y="164077"/>
                </a:lnTo>
                <a:lnTo>
                  <a:pt x="362905" y="157790"/>
                </a:lnTo>
                <a:lnTo>
                  <a:pt x="366714" y="152647"/>
                </a:lnTo>
                <a:lnTo>
                  <a:pt x="371159" y="148266"/>
                </a:lnTo>
                <a:lnTo>
                  <a:pt x="376027" y="144392"/>
                </a:lnTo>
                <a:lnTo>
                  <a:pt x="381177" y="139905"/>
                </a:lnTo>
                <a:lnTo>
                  <a:pt x="386515" y="135008"/>
                </a:lnTo>
                <a:lnTo>
                  <a:pt x="391979" y="129839"/>
                </a:lnTo>
                <a:lnTo>
                  <a:pt x="400591" y="124095"/>
                </a:lnTo>
                <a:lnTo>
                  <a:pt x="407593" y="121542"/>
                </a:lnTo>
                <a:lnTo>
                  <a:pt x="413880" y="120408"/>
                </a:lnTo>
                <a:lnTo>
                  <a:pt x="416890" y="121058"/>
                </a:lnTo>
                <a:lnTo>
                  <a:pt x="422774" y="124320"/>
                </a:lnTo>
                <a:lnTo>
                  <a:pt x="431443" y="131512"/>
                </a:lnTo>
                <a:lnTo>
                  <a:pt x="433361" y="135128"/>
                </a:lnTo>
                <a:lnTo>
                  <a:pt x="434640" y="139444"/>
                </a:lnTo>
                <a:lnTo>
                  <a:pt x="435492" y="144226"/>
                </a:lnTo>
                <a:lnTo>
                  <a:pt x="437013" y="149319"/>
                </a:lnTo>
                <a:lnTo>
                  <a:pt x="438980" y="154619"/>
                </a:lnTo>
                <a:lnTo>
                  <a:pt x="441243" y="160058"/>
                </a:lnTo>
                <a:lnTo>
                  <a:pt x="442752" y="166541"/>
                </a:lnTo>
                <a:lnTo>
                  <a:pt x="443758" y="173721"/>
                </a:lnTo>
                <a:lnTo>
                  <a:pt x="444429" y="181365"/>
                </a:lnTo>
                <a:lnTo>
                  <a:pt x="444876" y="188366"/>
                </a:lnTo>
                <a:lnTo>
                  <a:pt x="445372" y="201225"/>
                </a:lnTo>
                <a:lnTo>
                  <a:pt x="446458" y="207321"/>
                </a:lnTo>
                <a:lnTo>
                  <a:pt x="448133" y="213289"/>
                </a:lnTo>
                <a:lnTo>
                  <a:pt x="450203" y="219174"/>
                </a:lnTo>
                <a:lnTo>
                  <a:pt x="451583" y="224049"/>
                </a:lnTo>
                <a:lnTo>
                  <a:pt x="453116" y="232006"/>
                </a:lnTo>
                <a:lnTo>
                  <a:pt x="456338" y="238718"/>
                </a:lnTo>
                <a:lnTo>
                  <a:pt x="460945" y="244876"/>
                </a:lnTo>
                <a:lnTo>
                  <a:pt x="466167" y="250788"/>
                </a:lnTo>
                <a:lnTo>
                  <a:pt x="468893" y="252745"/>
                </a:lnTo>
                <a:lnTo>
                  <a:pt x="474462" y="254920"/>
                </a:lnTo>
                <a:lnTo>
                  <a:pt x="482952" y="256144"/>
                </a:lnTo>
                <a:lnTo>
                  <a:pt x="496051" y="256507"/>
                </a:lnTo>
                <a:lnTo>
                  <a:pt x="499293" y="255606"/>
                </a:lnTo>
                <a:lnTo>
                  <a:pt x="501455" y="254052"/>
                </a:lnTo>
                <a:lnTo>
                  <a:pt x="505778" y="2480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64"/>
          <p:cNvSpPr/>
          <p:nvPr/>
        </p:nvSpPr>
        <p:spPr>
          <a:xfrm>
            <a:off x="5189220" y="2768917"/>
            <a:ext cx="77153" cy="102871"/>
          </a:xfrm>
          <a:custGeom>
            <a:avLst/>
            <a:gdLst/>
            <a:ahLst/>
            <a:cxnLst/>
            <a:rect l="0" t="0" r="0" b="0"/>
            <a:pathLst>
              <a:path w="77153" h="10287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9683" y="29803"/>
                </a:lnTo>
                <a:lnTo>
                  <a:pt x="13122" y="35109"/>
                </a:lnTo>
                <a:lnTo>
                  <a:pt x="17321" y="40551"/>
                </a:lnTo>
                <a:lnTo>
                  <a:pt x="20120" y="45131"/>
                </a:lnTo>
                <a:lnTo>
                  <a:pt x="21985" y="49138"/>
                </a:lnTo>
                <a:lnTo>
                  <a:pt x="23229" y="52761"/>
                </a:lnTo>
                <a:lnTo>
                  <a:pt x="25011" y="57082"/>
                </a:lnTo>
                <a:lnTo>
                  <a:pt x="27151" y="61867"/>
                </a:lnTo>
                <a:lnTo>
                  <a:pt x="29531" y="66962"/>
                </a:lnTo>
                <a:lnTo>
                  <a:pt x="32069" y="71311"/>
                </a:lnTo>
                <a:lnTo>
                  <a:pt x="34715" y="75164"/>
                </a:lnTo>
                <a:lnTo>
                  <a:pt x="37430" y="78684"/>
                </a:lnTo>
                <a:lnTo>
                  <a:pt x="40194" y="81983"/>
                </a:lnTo>
                <a:lnTo>
                  <a:pt x="42988" y="85136"/>
                </a:lnTo>
                <a:lnTo>
                  <a:pt x="45803" y="88190"/>
                </a:lnTo>
                <a:lnTo>
                  <a:pt x="48633" y="90226"/>
                </a:lnTo>
                <a:lnTo>
                  <a:pt x="51472" y="91583"/>
                </a:lnTo>
                <a:lnTo>
                  <a:pt x="54317" y="92488"/>
                </a:lnTo>
                <a:lnTo>
                  <a:pt x="56214" y="94044"/>
                </a:lnTo>
                <a:lnTo>
                  <a:pt x="57478" y="96033"/>
                </a:lnTo>
                <a:lnTo>
                  <a:pt x="58321" y="98312"/>
                </a:lnTo>
                <a:lnTo>
                  <a:pt x="60788" y="99831"/>
                </a:lnTo>
                <a:lnTo>
                  <a:pt x="64338" y="100844"/>
                </a:lnTo>
                <a:lnTo>
                  <a:pt x="77152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65"/>
          <p:cNvSpPr/>
          <p:nvPr/>
        </p:nvSpPr>
        <p:spPr>
          <a:xfrm>
            <a:off x="5197792" y="2683192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66"/>
          <p:cNvSpPr/>
          <p:nvPr/>
        </p:nvSpPr>
        <p:spPr>
          <a:xfrm>
            <a:off x="5326379" y="2751937"/>
            <a:ext cx="188597" cy="136996"/>
          </a:xfrm>
          <a:custGeom>
            <a:avLst/>
            <a:gdLst/>
            <a:ahLst/>
            <a:cxnLst/>
            <a:rect l="0" t="0" r="0" b="0"/>
            <a:pathLst>
              <a:path w="188597" h="136996">
                <a:moveTo>
                  <a:pt x="0" y="8408"/>
                </a:moveTo>
                <a:lnTo>
                  <a:pt x="0" y="57500"/>
                </a:lnTo>
                <a:lnTo>
                  <a:pt x="953" y="63043"/>
                </a:lnTo>
                <a:lnTo>
                  <a:pt x="2541" y="68644"/>
                </a:lnTo>
                <a:lnTo>
                  <a:pt x="4551" y="74283"/>
                </a:lnTo>
                <a:lnTo>
                  <a:pt x="5892" y="79947"/>
                </a:lnTo>
                <a:lnTo>
                  <a:pt x="6786" y="85628"/>
                </a:lnTo>
                <a:lnTo>
                  <a:pt x="7382" y="91320"/>
                </a:lnTo>
                <a:lnTo>
                  <a:pt x="7779" y="97020"/>
                </a:lnTo>
                <a:lnTo>
                  <a:pt x="8043" y="102725"/>
                </a:lnTo>
                <a:lnTo>
                  <a:pt x="8220" y="108434"/>
                </a:lnTo>
                <a:lnTo>
                  <a:pt x="9290" y="113191"/>
                </a:lnTo>
                <a:lnTo>
                  <a:pt x="10956" y="117316"/>
                </a:lnTo>
                <a:lnTo>
                  <a:pt x="15923" y="126229"/>
                </a:lnTo>
                <a:lnTo>
                  <a:pt x="16603" y="129988"/>
                </a:lnTo>
                <a:lnTo>
                  <a:pt x="17038" y="135611"/>
                </a:lnTo>
                <a:lnTo>
                  <a:pt x="17114" y="132034"/>
                </a:lnTo>
                <a:lnTo>
                  <a:pt x="18077" y="129878"/>
                </a:lnTo>
                <a:lnTo>
                  <a:pt x="19672" y="127488"/>
                </a:lnTo>
                <a:lnTo>
                  <a:pt x="21687" y="124942"/>
                </a:lnTo>
                <a:lnTo>
                  <a:pt x="23031" y="122292"/>
                </a:lnTo>
                <a:lnTo>
                  <a:pt x="23926" y="119573"/>
                </a:lnTo>
                <a:lnTo>
                  <a:pt x="24523" y="116808"/>
                </a:lnTo>
                <a:lnTo>
                  <a:pt x="25874" y="113059"/>
                </a:lnTo>
                <a:lnTo>
                  <a:pt x="27727" y="108655"/>
                </a:lnTo>
                <a:lnTo>
                  <a:pt x="29915" y="103815"/>
                </a:lnTo>
                <a:lnTo>
                  <a:pt x="34886" y="93356"/>
                </a:lnTo>
                <a:lnTo>
                  <a:pt x="45838" y="71119"/>
                </a:lnTo>
                <a:lnTo>
                  <a:pt x="48656" y="64503"/>
                </a:lnTo>
                <a:lnTo>
                  <a:pt x="51488" y="57234"/>
                </a:lnTo>
                <a:lnTo>
                  <a:pt x="54328" y="49531"/>
                </a:lnTo>
                <a:lnTo>
                  <a:pt x="58126" y="42491"/>
                </a:lnTo>
                <a:lnTo>
                  <a:pt x="62563" y="35892"/>
                </a:lnTo>
                <a:lnTo>
                  <a:pt x="67427" y="29588"/>
                </a:lnTo>
                <a:lnTo>
                  <a:pt x="72574" y="24433"/>
                </a:lnTo>
                <a:lnTo>
                  <a:pt x="77910" y="20044"/>
                </a:lnTo>
                <a:lnTo>
                  <a:pt x="83372" y="16165"/>
                </a:lnTo>
                <a:lnTo>
                  <a:pt x="87967" y="12627"/>
                </a:lnTo>
                <a:lnTo>
                  <a:pt x="91982" y="9315"/>
                </a:lnTo>
                <a:lnTo>
                  <a:pt x="95612" y="6155"/>
                </a:lnTo>
                <a:lnTo>
                  <a:pt x="99936" y="4049"/>
                </a:lnTo>
                <a:lnTo>
                  <a:pt x="104724" y="2644"/>
                </a:lnTo>
                <a:lnTo>
                  <a:pt x="109822" y="1708"/>
                </a:lnTo>
                <a:lnTo>
                  <a:pt x="114172" y="1083"/>
                </a:lnTo>
                <a:lnTo>
                  <a:pt x="118025" y="667"/>
                </a:lnTo>
                <a:lnTo>
                  <a:pt x="121546" y="390"/>
                </a:lnTo>
                <a:lnTo>
                  <a:pt x="124846" y="205"/>
                </a:lnTo>
                <a:lnTo>
                  <a:pt x="131053" y="0"/>
                </a:lnTo>
                <a:lnTo>
                  <a:pt x="134041" y="897"/>
                </a:lnTo>
                <a:lnTo>
                  <a:pt x="139902" y="4435"/>
                </a:lnTo>
                <a:lnTo>
                  <a:pt x="142798" y="7664"/>
                </a:lnTo>
                <a:lnTo>
                  <a:pt x="145681" y="11722"/>
                </a:lnTo>
                <a:lnTo>
                  <a:pt x="148556" y="16332"/>
                </a:lnTo>
                <a:lnTo>
                  <a:pt x="151425" y="21310"/>
                </a:lnTo>
                <a:lnTo>
                  <a:pt x="157153" y="31922"/>
                </a:lnTo>
                <a:lnTo>
                  <a:pt x="160014" y="38371"/>
                </a:lnTo>
                <a:lnTo>
                  <a:pt x="162873" y="45528"/>
                </a:lnTo>
                <a:lnTo>
                  <a:pt x="165732" y="53157"/>
                </a:lnTo>
                <a:lnTo>
                  <a:pt x="167638" y="60148"/>
                </a:lnTo>
                <a:lnTo>
                  <a:pt x="168909" y="66714"/>
                </a:lnTo>
                <a:lnTo>
                  <a:pt x="169756" y="72996"/>
                </a:lnTo>
                <a:lnTo>
                  <a:pt x="170321" y="79089"/>
                </a:lnTo>
                <a:lnTo>
                  <a:pt x="170698" y="85056"/>
                </a:lnTo>
                <a:lnTo>
                  <a:pt x="171116" y="96766"/>
                </a:lnTo>
                <a:lnTo>
                  <a:pt x="171407" y="120985"/>
                </a:lnTo>
                <a:lnTo>
                  <a:pt x="172374" y="124417"/>
                </a:lnTo>
                <a:lnTo>
                  <a:pt x="173971" y="127657"/>
                </a:lnTo>
                <a:lnTo>
                  <a:pt x="175989" y="130769"/>
                </a:lnTo>
                <a:lnTo>
                  <a:pt x="178286" y="132845"/>
                </a:lnTo>
                <a:lnTo>
                  <a:pt x="180770" y="134228"/>
                </a:lnTo>
                <a:lnTo>
                  <a:pt x="188596" y="1369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67"/>
          <p:cNvSpPr/>
          <p:nvPr/>
        </p:nvSpPr>
        <p:spPr>
          <a:xfrm>
            <a:off x="5626566" y="2700337"/>
            <a:ext cx="274172" cy="332590"/>
          </a:xfrm>
          <a:custGeom>
            <a:avLst/>
            <a:gdLst/>
            <a:ahLst/>
            <a:cxnLst/>
            <a:rect l="0" t="0" r="0" b="0"/>
            <a:pathLst>
              <a:path w="274172" h="332590">
                <a:moveTo>
                  <a:pt x="51286" y="0"/>
                </a:moveTo>
                <a:lnTo>
                  <a:pt x="43905" y="7381"/>
                </a:lnTo>
                <a:lnTo>
                  <a:pt x="38516" y="17321"/>
                </a:lnTo>
                <a:lnTo>
                  <a:pt x="22593" y="48844"/>
                </a:lnTo>
                <a:lnTo>
                  <a:pt x="19775" y="55423"/>
                </a:lnTo>
                <a:lnTo>
                  <a:pt x="16944" y="62666"/>
                </a:lnTo>
                <a:lnTo>
                  <a:pt x="14104" y="70352"/>
                </a:lnTo>
                <a:lnTo>
                  <a:pt x="11258" y="77382"/>
                </a:lnTo>
                <a:lnTo>
                  <a:pt x="8408" y="83973"/>
                </a:lnTo>
                <a:lnTo>
                  <a:pt x="5556" y="90272"/>
                </a:lnTo>
                <a:lnTo>
                  <a:pt x="3654" y="96376"/>
                </a:lnTo>
                <a:lnTo>
                  <a:pt x="2386" y="102351"/>
                </a:lnTo>
                <a:lnTo>
                  <a:pt x="1542" y="108239"/>
                </a:lnTo>
                <a:lnTo>
                  <a:pt x="978" y="114069"/>
                </a:lnTo>
                <a:lnTo>
                  <a:pt x="602" y="119861"/>
                </a:lnTo>
                <a:lnTo>
                  <a:pt x="185" y="130424"/>
                </a:lnTo>
                <a:lnTo>
                  <a:pt x="0" y="138294"/>
                </a:lnTo>
                <a:lnTo>
                  <a:pt x="903" y="141726"/>
                </a:lnTo>
                <a:lnTo>
                  <a:pt x="4446" y="148080"/>
                </a:lnTo>
                <a:lnTo>
                  <a:pt x="11796" y="157011"/>
                </a:lnTo>
                <a:lnTo>
                  <a:pt x="15456" y="161139"/>
                </a:lnTo>
                <a:lnTo>
                  <a:pt x="16921" y="161719"/>
                </a:lnTo>
                <a:lnTo>
                  <a:pt x="23536" y="162534"/>
                </a:lnTo>
                <a:lnTo>
                  <a:pt x="28793" y="162725"/>
                </a:lnTo>
                <a:lnTo>
                  <a:pt x="31528" y="161823"/>
                </a:lnTo>
                <a:lnTo>
                  <a:pt x="37107" y="158282"/>
                </a:lnTo>
                <a:lnTo>
                  <a:pt x="45603" y="150932"/>
                </a:lnTo>
                <a:lnTo>
                  <a:pt x="47497" y="148247"/>
                </a:lnTo>
                <a:lnTo>
                  <a:pt x="55338" y="129706"/>
                </a:lnTo>
                <a:lnTo>
                  <a:pt x="56845" y="124571"/>
                </a:lnTo>
                <a:lnTo>
                  <a:pt x="57849" y="119243"/>
                </a:lnTo>
                <a:lnTo>
                  <a:pt x="58519" y="113785"/>
                </a:lnTo>
                <a:lnTo>
                  <a:pt x="61803" y="105181"/>
                </a:lnTo>
                <a:lnTo>
                  <a:pt x="66438" y="97230"/>
                </a:lnTo>
                <a:lnTo>
                  <a:pt x="71673" y="87346"/>
                </a:lnTo>
                <a:lnTo>
                  <a:pt x="74634" y="79143"/>
                </a:lnTo>
                <a:lnTo>
                  <a:pt x="75951" y="71370"/>
                </a:lnTo>
                <a:lnTo>
                  <a:pt x="76536" y="61565"/>
                </a:lnTo>
                <a:lnTo>
                  <a:pt x="76865" y="54437"/>
                </a:lnTo>
                <a:lnTo>
                  <a:pt x="77864" y="52484"/>
                </a:lnTo>
                <a:lnTo>
                  <a:pt x="85220" y="43294"/>
                </a:lnTo>
                <a:lnTo>
                  <a:pt x="92926" y="42900"/>
                </a:lnTo>
                <a:lnTo>
                  <a:pt x="98337" y="47425"/>
                </a:lnTo>
                <a:lnTo>
                  <a:pt x="99798" y="49714"/>
                </a:lnTo>
                <a:lnTo>
                  <a:pt x="102808" y="58439"/>
                </a:lnTo>
                <a:lnTo>
                  <a:pt x="106887" y="67565"/>
                </a:lnTo>
                <a:lnTo>
                  <a:pt x="110260" y="71714"/>
                </a:lnTo>
                <a:lnTo>
                  <a:pt x="114415" y="75432"/>
                </a:lnTo>
                <a:lnTo>
                  <a:pt x="119089" y="78863"/>
                </a:lnTo>
                <a:lnTo>
                  <a:pt x="126823" y="87755"/>
                </a:lnTo>
                <a:lnTo>
                  <a:pt x="133436" y="98057"/>
                </a:lnTo>
                <a:lnTo>
                  <a:pt x="136533" y="103472"/>
                </a:lnTo>
                <a:lnTo>
                  <a:pt x="139550" y="108986"/>
                </a:lnTo>
                <a:lnTo>
                  <a:pt x="143466" y="115520"/>
                </a:lnTo>
                <a:lnTo>
                  <a:pt x="152898" y="130400"/>
                </a:lnTo>
                <a:lnTo>
                  <a:pt x="157127" y="137416"/>
                </a:lnTo>
                <a:lnTo>
                  <a:pt x="160899" y="143998"/>
                </a:lnTo>
                <a:lnTo>
                  <a:pt x="164367" y="150291"/>
                </a:lnTo>
                <a:lnTo>
                  <a:pt x="167631" y="157344"/>
                </a:lnTo>
                <a:lnTo>
                  <a:pt x="170759" y="164904"/>
                </a:lnTo>
                <a:lnTo>
                  <a:pt x="173797" y="172801"/>
                </a:lnTo>
                <a:lnTo>
                  <a:pt x="179713" y="189195"/>
                </a:lnTo>
                <a:lnTo>
                  <a:pt x="182624" y="197568"/>
                </a:lnTo>
                <a:lnTo>
                  <a:pt x="184565" y="205054"/>
                </a:lnTo>
                <a:lnTo>
                  <a:pt x="185859" y="211950"/>
                </a:lnTo>
                <a:lnTo>
                  <a:pt x="186721" y="218453"/>
                </a:lnTo>
                <a:lnTo>
                  <a:pt x="187296" y="225645"/>
                </a:lnTo>
                <a:lnTo>
                  <a:pt x="187679" y="233298"/>
                </a:lnTo>
                <a:lnTo>
                  <a:pt x="188105" y="248468"/>
                </a:lnTo>
                <a:lnTo>
                  <a:pt x="188401" y="279641"/>
                </a:lnTo>
                <a:lnTo>
                  <a:pt x="188442" y="309740"/>
                </a:lnTo>
                <a:lnTo>
                  <a:pt x="187491" y="313173"/>
                </a:lnTo>
                <a:lnTo>
                  <a:pt x="182554" y="322556"/>
                </a:lnTo>
                <a:lnTo>
                  <a:pt x="181065" y="328461"/>
                </a:lnTo>
                <a:lnTo>
                  <a:pt x="179715" y="330416"/>
                </a:lnTo>
                <a:lnTo>
                  <a:pt x="177863" y="331720"/>
                </a:lnTo>
                <a:lnTo>
                  <a:pt x="175676" y="332589"/>
                </a:lnTo>
                <a:lnTo>
                  <a:pt x="174217" y="332216"/>
                </a:lnTo>
                <a:lnTo>
                  <a:pt x="173245" y="331015"/>
                </a:lnTo>
                <a:lnTo>
                  <a:pt x="172597" y="329262"/>
                </a:lnTo>
                <a:lnTo>
                  <a:pt x="171213" y="328093"/>
                </a:lnTo>
                <a:lnTo>
                  <a:pt x="169337" y="327314"/>
                </a:lnTo>
                <a:lnTo>
                  <a:pt x="167135" y="326794"/>
                </a:lnTo>
                <a:lnTo>
                  <a:pt x="162147" y="323677"/>
                </a:lnTo>
                <a:lnTo>
                  <a:pt x="159483" y="321512"/>
                </a:lnTo>
                <a:lnTo>
                  <a:pt x="153984" y="314027"/>
                </a:lnTo>
                <a:lnTo>
                  <a:pt x="148364" y="305302"/>
                </a:lnTo>
                <a:lnTo>
                  <a:pt x="142692" y="298250"/>
                </a:lnTo>
                <a:lnTo>
                  <a:pt x="140798" y="294084"/>
                </a:lnTo>
                <a:lnTo>
                  <a:pt x="138694" y="284374"/>
                </a:lnTo>
                <a:lnTo>
                  <a:pt x="138133" y="279117"/>
                </a:lnTo>
                <a:lnTo>
                  <a:pt x="137759" y="273708"/>
                </a:lnTo>
                <a:lnTo>
                  <a:pt x="137510" y="268197"/>
                </a:lnTo>
                <a:lnTo>
                  <a:pt x="137233" y="256994"/>
                </a:lnTo>
                <a:lnTo>
                  <a:pt x="137055" y="234279"/>
                </a:lnTo>
                <a:lnTo>
                  <a:pt x="137992" y="228576"/>
                </a:lnTo>
                <a:lnTo>
                  <a:pt x="139571" y="222869"/>
                </a:lnTo>
                <a:lnTo>
                  <a:pt x="141574" y="217159"/>
                </a:lnTo>
                <a:lnTo>
                  <a:pt x="143864" y="211448"/>
                </a:lnTo>
                <a:lnTo>
                  <a:pt x="146342" y="205735"/>
                </a:lnTo>
                <a:lnTo>
                  <a:pt x="148947" y="200022"/>
                </a:lnTo>
                <a:lnTo>
                  <a:pt x="152588" y="195260"/>
                </a:lnTo>
                <a:lnTo>
                  <a:pt x="156921" y="191134"/>
                </a:lnTo>
                <a:lnTo>
                  <a:pt x="161714" y="187430"/>
                </a:lnTo>
                <a:lnTo>
                  <a:pt x="169580" y="180775"/>
                </a:lnTo>
                <a:lnTo>
                  <a:pt x="177204" y="174642"/>
                </a:lnTo>
                <a:lnTo>
                  <a:pt x="181904" y="171673"/>
                </a:lnTo>
                <a:lnTo>
                  <a:pt x="186942" y="168741"/>
                </a:lnTo>
                <a:lnTo>
                  <a:pt x="192206" y="165834"/>
                </a:lnTo>
                <a:lnTo>
                  <a:pt x="203135" y="160064"/>
                </a:lnTo>
                <a:lnTo>
                  <a:pt x="208716" y="158144"/>
                </a:lnTo>
                <a:lnTo>
                  <a:pt x="214342" y="156865"/>
                </a:lnTo>
                <a:lnTo>
                  <a:pt x="219998" y="156012"/>
                </a:lnTo>
                <a:lnTo>
                  <a:pt x="225673" y="155443"/>
                </a:lnTo>
                <a:lnTo>
                  <a:pt x="231361" y="155063"/>
                </a:lnTo>
                <a:lnTo>
                  <a:pt x="237059" y="154811"/>
                </a:lnTo>
                <a:lnTo>
                  <a:pt x="241809" y="155595"/>
                </a:lnTo>
                <a:lnTo>
                  <a:pt x="249628" y="159006"/>
                </a:lnTo>
                <a:lnTo>
                  <a:pt x="253999" y="160296"/>
                </a:lnTo>
                <a:lnTo>
                  <a:pt x="258818" y="161157"/>
                </a:lnTo>
                <a:lnTo>
                  <a:pt x="263936" y="161730"/>
                </a:lnTo>
                <a:lnTo>
                  <a:pt x="267348" y="163065"/>
                </a:lnTo>
                <a:lnTo>
                  <a:pt x="269622" y="164908"/>
                </a:lnTo>
                <a:lnTo>
                  <a:pt x="274171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68"/>
          <p:cNvSpPr/>
          <p:nvPr/>
        </p:nvSpPr>
        <p:spPr>
          <a:xfrm>
            <a:off x="6260782" y="2768917"/>
            <a:ext cx="282496" cy="230909"/>
          </a:xfrm>
          <a:custGeom>
            <a:avLst/>
            <a:gdLst/>
            <a:ahLst/>
            <a:cxnLst/>
            <a:rect l="0" t="0" r="0" b="0"/>
            <a:pathLst>
              <a:path w="282496" h="230909">
                <a:moveTo>
                  <a:pt x="0" y="8572"/>
                </a:moveTo>
                <a:lnTo>
                  <a:pt x="0" y="136107"/>
                </a:lnTo>
                <a:lnTo>
                  <a:pt x="953" y="144078"/>
                </a:lnTo>
                <a:lnTo>
                  <a:pt x="2540" y="151297"/>
                </a:lnTo>
                <a:lnTo>
                  <a:pt x="4551" y="158015"/>
                </a:lnTo>
                <a:lnTo>
                  <a:pt x="5892" y="165350"/>
                </a:lnTo>
                <a:lnTo>
                  <a:pt x="6785" y="173099"/>
                </a:lnTo>
                <a:lnTo>
                  <a:pt x="7381" y="181122"/>
                </a:lnTo>
                <a:lnTo>
                  <a:pt x="8731" y="187423"/>
                </a:lnTo>
                <a:lnTo>
                  <a:pt x="10583" y="192576"/>
                </a:lnTo>
                <a:lnTo>
                  <a:pt x="12770" y="196964"/>
                </a:lnTo>
                <a:lnTo>
                  <a:pt x="15181" y="200842"/>
                </a:lnTo>
                <a:lnTo>
                  <a:pt x="20400" y="207691"/>
                </a:lnTo>
                <a:lnTo>
                  <a:pt x="25894" y="213909"/>
                </a:lnTo>
                <a:lnTo>
                  <a:pt x="28693" y="216901"/>
                </a:lnTo>
                <a:lnTo>
                  <a:pt x="31511" y="218896"/>
                </a:lnTo>
                <a:lnTo>
                  <a:pt x="37182" y="221112"/>
                </a:lnTo>
                <a:lnTo>
                  <a:pt x="40028" y="220751"/>
                </a:lnTo>
                <a:lnTo>
                  <a:pt x="42878" y="219557"/>
                </a:lnTo>
                <a:lnTo>
                  <a:pt x="49537" y="215691"/>
                </a:lnTo>
                <a:lnTo>
                  <a:pt x="58846" y="210798"/>
                </a:lnTo>
                <a:lnTo>
                  <a:pt x="63044" y="206254"/>
                </a:lnTo>
                <a:lnTo>
                  <a:pt x="66794" y="200368"/>
                </a:lnTo>
                <a:lnTo>
                  <a:pt x="79657" y="174940"/>
                </a:lnTo>
                <a:lnTo>
                  <a:pt x="83585" y="168062"/>
                </a:lnTo>
                <a:lnTo>
                  <a:pt x="88108" y="160619"/>
                </a:lnTo>
                <a:lnTo>
                  <a:pt x="93029" y="152799"/>
                </a:lnTo>
                <a:lnTo>
                  <a:pt x="97262" y="144728"/>
                </a:lnTo>
                <a:lnTo>
                  <a:pt x="101036" y="136491"/>
                </a:lnTo>
                <a:lnTo>
                  <a:pt x="104505" y="128142"/>
                </a:lnTo>
                <a:lnTo>
                  <a:pt x="107770" y="119718"/>
                </a:lnTo>
                <a:lnTo>
                  <a:pt x="113938" y="102738"/>
                </a:lnTo>
                <a:lnTo>
                  <a:pt x="122765" y="77113"/>
                </a:lnTo>
                <a:lnTo>
                  <a:pt x="125659" y="69506"/>
                </a:lnTo>
                <a:lnTo>
                  <a:pt x="128540" y="62530"/>
                </a:lnTo>
                <a:lnTo>
                  <a:pt x="131413" y="55974"/>
                </a:lnTo>
                <a:lnTo>
                  <a:pt x="133329" y="50651"/>
                </a:lnTo>
                <a:lnTo>
                  <a:pt x="134606" y="46150"/>
                </a:lnTo>
                <a:lnTo>
                  <a:pt x="135457" y="42197"/>
                </a:lnTo>
                <a:lnTo>
                  <a:pt x="136403" y="35264"/>
                </a:lnTo>
                <a:lnTo>
                  <a:pt x="137115" y="26276"/>
                </a:lnTo>
                <a:lnTo>
                  <a:pt x="137160" y="82121"/>
                </a:lnTo>
                <a:lnTo>
                  <a:pt x="138112" y="89990"/>
                </a:lnTo>
                <a:lnTo>
                  <a:pt x="139700" y="99046"/>
                </a:lnTo>
                <a:lnTo>
                  <a:pt x="141711" y="108893"/>
                </a:lnTo>
                <a:lnTo>
                  <a:pt x="143051" y="118315"/>
                </a:lnTo>
                <a:lnTo>
                  <a:pt x="143945" y="127455"/>
                </a:lnTo>
                <a:lnTo>
                  <a:pt x="144541" y="136405"/>
                </a:lnTo>
                <a:lnTo>
                  <a:pt x="145890" y="145229"/>
                </a:lnTo>
                <a:lnTo>
                  <a:pt x="147743" y="153969"/>
                </a:lnTo>
                <a:lnTo>
                  <a:pt x="149930" y="162654"/>
                </a:lnTo>
                <a:lnTo>
                  <a:pt x="152341" y="170348"/>
                </a:lnTo>
                <a:lnTo>
                  <a:pt x="154901" y="177383"/>
                </a:lnTo>
                <a:lnTo>
                  <a:pt x="157560" y="183978"/>
                </a:lnTo>
                <a:lnTo>
                  <a:pt x="161237" y="190280"/>
                </a:lnTo>
                <a:lnTo>
                  <a:pt x="165594" y="196386"/>
                </a:lnTo>
                <a:lnTo>
                  <a:pt x="170404" y="202361"/>
                </a:lnTo>
                <a:lnTo>
                  <a:pt x="175515" y="207297"/>
                </a:lnTo>
                <a:lnTo>
                  <a:pt x="180828" y="211541"/>
                </a:lnTo>
                <a:lnTo>
                  <a:pt x="186274" y="215322"/>
                </a:lnTo>
                <a:lnTo>
                  <a:pt x="194866" y="222064"/>
                </a:lnTo>
                <a:lnTo>
                  <a:pt x="198491" y="225195"/>
                </a:lnTo>
                <a:lnTo>
                  <a:pt x="202812" y="227283"/>
                </a:lnTo>
                <a:lnTo>
                  <a:pt x="207599" y="228674"/>
                </a:lnTo>
                <a:lnTo>
                  <a:pt x="212694" y="229602"/>
                </a:lnTo>
                <a:lnTo>
                  <a:pt x="217996" y="230221"/>
                </a:lnTo>
                <a:lnTo>
                  <a:pt x="223435" y="230633"/>
                </a:lnTo>
                <a:lnTo>
                  <a:pt x="228967" y="230908"/>
                </a:lnTo>
                <a:lnTo>
                  <a:pt x="233608" y="230139"/>
                </a:lnTo>
                <a:lnTo>
                  <a:pt x="241303" y="226744"/>
                </a:lnTo>
                <a:lnTo>
                  <a:pt x="244689" y="223553"/>
                </a:lnTo>
                <a:lnTo>
                  <a:pt x="247899" y="219520"/>
                </a:lnTo>
                <a:lnTo>
                  <a:pt x="250991" y="214927"/>
                </a:lnTo>
                <a:lnTo>
                  <a:pt x="254005" y="209960"/>
                </a:lnTo>
                <a:lnTo>
                  <a:pt x="256966" y="204743"/>
                </a:lnTo>
                <a:lnTo>
                  <a:pt x="262798" y="193867"/>
                </a:lnTo>
                <a:lnTo>
                  <a:pt x="268564" y="182683"/>
                </a:lnTo>
                <a:lnTo>
                  <a:pt x="270482" y="176081"/>
                </a:lnTo>
                <a:lnTo>
                  <a:pt x="271762" y="168823"/>
                </a:lnTo>
                <a:lnTo>
                  <a:pt x="272614" y="161126"/>
                </a:lnTo>
                <a:lnTo>
                  <a:pt x="274136" y="153137"/>
                </a:lnTo>
                <a:lnTo>
                  <a:pt x="276102" y="144954"/>
                </a:lnTo>
                <a:lnTo>
                  <a:pt x="278366" y="136641"/>
                </a:lnTo>
                <a:lnTo>
                  <a:pt x="279875" y="129194"/>
                </a:lnTo>
                <a:lnTo>
                  <a:pt x="280881" y="122324"/>
                </a:lnTo>
                <a:lnTo>
                  <a:pt x="281551" y="115840"/>
                </a:lnTo>
                <a:lnTo>
                  <a:pt x="281998" y="108659"/>
                </a:lnTo>
                <a:lnTo>
                  <a:pt x="282495" y="93060"/>
                </a:lnTo>
                <a:lnTo>
                  <a:pt x="281675" y="84900"/>
                </a:lnTo>
                <a:lnTo>
                  <a:pt x="280176" y="76603"/>
                </a:lnTo>
                <a:lnTo>
                  <a:pt x="278224" y="68214"/>
                </a:lnTo>
                <a:lnTo>
                  <a:pt x="276922" y="60716"/>
                </a:lnTo>
                <a:lnTo>
                  <a:pt x="276055" y="53812"/>
                </a:lnTo>
                <a:lnTo>
                  <a:pt x="275477" y="47305"/>
                </a:lnTo>
                <a:lnTo>
                  <a:pt x="274139" y="42014"/>
                </a:lnTo>
                <a:lnTo>
                  <a:pt x="272294" y="37534"/>
                </a:lnTo>
                <a:lnTo>
                  <a:pt x="270112" y="33596"/>
                </a:lnTo>
                <a:lnTo>
                  <a:pt x="265147" y="26679"/>
                </a:lnTo>
                <a:lnTo>
                  <a:pt x="262490" y="23501"/>
                </a:lnTo>
                <a:lnTo>
                  <a:pt x="260719" y="20430"/>
                </a:lnTo>
                <a:lnTo>
                  <a:pt x="258750" y="14477"/>
                </a:lnTo>
                <a:lnTo>
                  <a:pt x="257642" y="10322"/>
                </a:lnTo>
                <a:lnTo>
                  <a:pt x="257313" y="454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69"/>
          <p:cNvSpPr/>
          <p:nvPr/>
        </p:nvSpPr>
        <p:spPr>
          <a:xfrm>
            <a:off x="6586537" y="2786574"/>
            <a:ext cx="180023" cy="237664"/>
          </a:xfrm>
          <a:custGeom>
            <a:avLst/>
            <a:gdLst/>
            <a:ahLst/>
            <a:cxnLst/>
            <a:rect l="0" t="0" r="0" b="0"/>
            <a:pathLst>
              <a:path w="180023" h="237664">
                <a:moveTo>
                  <a:pt x="0" y="93786"/>
                </a:moveTo>
                <a:lnTo>
                  <a:pt x="0" y="101166"/>
                </a:lnTo>
                <a:lnTo>
                  <a:pt x="4551" y="106556"/>
                </a:lnTo>
                <a:lnTo>
                  <a:pt x="8730" y="111019"/>
                </a:lnTo>
                <a:lnTo>
                  <a:pt x="12771" y="115097"/>
                </a:lnTo>
                <a:lnTo>
                  <a:pt x="15181" y="116566"/>
                </a:lnTo>
                <a:lnTo>
                  <a:pt x="20400" y="118198"/>
                </a:lnTo>
                <a:lnTo>
                  <a:pt x="24077" y="117680"/>
                </a:lnTo>
                <a:lnTo>
                  <a:pt x="28434" y="116383"/>
                </a:lnTo>
                <a:lnTo>
                  <a:pt x="40012" y="112008"/>
                </a:lnTo>
                <a:lnTo>
                  <a:pt x="44136" y="108869"/>
                </a:lnTo>
                <a:lnTo>
                  <a:pt x="46569" y="106699"/>
                </a:lnTo>
                <a:lnTo>
                  <a:pt x="50096" y="104299"/>
                </a:lnTo>
                <a:lnTo>
                  <a:pt x="54352" y="101747"/>
                </a:lnTo>
                <a:lnTo>
                  <a:pt x="59095" y="99093"/>
                </a:lnTo>
                <a:lnTo>
                  <a:pt x="63209" y="96372"/>
                </a:lnTo>
                <a:lnTo>
                  <a:pt x="66904" y="93605"/>
                </a:lnTo>
                <a:lnTo>
                  <a:pt x="70321" y="90807"/>
                </a:lnTo>
                <a:lnTo>
                  <a:pt x="73550" y="87038"/>
                </a:lnTo>
                <a:lnTo>
                  <a:pt x="76656" y="82619"/>
                </a:lnTo>
                <a:lnTo>
                  <a:pt x="79679" y="77769"/>
                </a:lnTo>
                <a:lnTo>
                  <a:pt x="82647" y="72630"/>
                </a:lnTo>
                <a:lnTo>
                  <a:pt x="88485" y="61841"/>
                </a:lnTo>
                <a:lnTo>
                  <a:pt x="90422" y="57249"/>
                </a:lnTo>
                <a:lnTo>
                  <a:pt x="91714" y="53235"/>
                </a:lnTo>
                <a:lnTo>
                  <a:pt x="92575" y="49607"/>
                </a:lnTo>
                <a:lnTo>
                  <a:pt x="94102" y="45283"/>
                </a:lnTo>
                <a:lnTo>
                  <a:pt x="96072" y="40496"/>
                </a:lnTo>
                <a:lnTo>
                  <a:pt x="98338" y="35399"/>
                </a:lnTo>
                <a:lnTo>
                  <a:pt x="99849" y="31049"/>
                </a:lnTo>
                <a:lnTo>
                  <a:pt x="101527" y="23675"/>
                </a:lnTo>
                <a:lnTo>
                  <a:pt x="101023" y="20375"/>
                </a:lnTo>
                <a:lnTo>
                  <a:pt x="96713" y="11180"/>
                </a:lnTo>
                <a:lnTo>
                  <a:pt x="95371" y="5319"/>
                </a:lnTo>
                <a:lnTo>
                  <a:pt x="94061" y="3376"/>
                </a:lnTo>
                <a:lnTo>
                  <a:pt x="92235" y="2080"/>
                </a:lnTo>
                <a:lnTo>
                  <a:pt x="87011" y="0"/>
                </a:lnTo>
                <a:lnTo>
                  <a:pt x="85630" y="782"/>
                </a:lnTo>
                <a:lnTo>
                  <a:pt x="81555" y="4191"/>
                </a:lnTo>
                <a:lnTo>
                  <a:pt x="76570" y="8881"/>
                </a:lnTo>
                <a:lnTo>
                  <a:pt x="73906" y="11465"/>
                </a:lnTo>
                <a:lnTo>
                  <a:pt x="71179" y="15092"/>
                </a:lnTo>
                <a:lnTo>
                  <a:pt x="68407" y="19416"/>
                </a:lnTo>
                <a:lnTo>
                  <a:pt x="65608" y="24203"/>
                </a:lnTo>
                <a:lnTo>
                  <a:pt x="57417" y="37143"/>
                </a:lnTo>
                <a:lnTo>
                  <a:pt x="52565" y="44594"/>
                </a:lnTo>
                <a:lnTo>
                  <a:pt x="49331" y="52418"/>
                </a:lnTo>
                <a:lnTo>
                  <a:pt x="47175" y="60493"/>
                </a:lnTo>
                <a:lnTo>
                  <a:pt x="45738" y="68733"/>
                </a:lnTo>
                <a:lnTo>
                  <a:pt x="43827" y="77084"/>
                </a:lnTo>
                <a:lnTo>
                  <a:pt x="41601" y="85508"/>
                </a:lnTo>
                <a:lnTo>
                  <a:pt x="36586" y="102489"/>
                </a:lnTo>
                <a:lnTo>
                  <a:pt x="31183" y="119561"/>
                </a:lnTo>
                <a:lnTo>
                  <a:pt x="29361" y="128114"/>
                </a:lnTo>
                <a:lnTo>
                  <a:pt x="28147" y="136674"/>
                </a:lnTo>
                <a:lnTo>
                  <a:pt x="27337" y="145238"/>
                </a:lnTo>
                <a:lnTo>
                  <a:pt x="26798" y="153805"/>
                </a:lnTo>
                <a:lnTo>
                  <a:pt x="26198" y="170943"/>
                </a:lnTo>
                <a:lnTo>
                  <a:pt x="25860" y="192106"/>
                </a:lnTo>
                <a:lnTo>
                  <a:pt x="26765" y="198385"/>
                </a:lnTo>
                <a:lnTo>
                  <a:pt x="28321" y="204476"/>
                </a:lnTo>
                <a:lnTo>
                  <a:pt x="30311" y="210442"/>
                </a:lnTo>
                <a:lnTo>
                  <a:pt x="32589" y="215372"/>
                </a:lnTo>
                <a:lnTo>
                  <a:pt x="35061" y="219610"/>
                </a:lnTo>
                <a:lnTo>
                  <a:pt x="40348" y="226860"/>
                </a:lnTo>
                <a:lnTo>
                  <a:pt x="45872" y="233257"/>
                </a:lnTo>
                <a:lnTo>
                  <a:pt x="48679" y="235344"/>
                </a:lnTo>
                <a:lnTo>
                  <a:pt x="51503" y="236736"/>
                </a:lnTo>
                <a:lnTo>
                  <a:pt x="54338" y="237663"/>
                </a:lnTo>
                <a:lnTo>
                  <a:pt x="58133" y="237329"/>
                </a:lnTo>
                <a:lnTo>
                  <a:pt x="62567" y="236154"/>
                </a:lnTo>
                <a:lnTo>
                  <a:pt x="67429" y="234418"/>
                </a:lnTo>
                <a:lnTo>
                  <a:pt x="71623" y="233260"/>
                </a:lnTo>
                <a:lnTo>
                  <a:pt x="75371" y="232489"/>
                </a:lnTo>
                <a:lnTo>
                  <a:pt x="78822" y="231974"/>
                </a:lnTo>
                <a:lnTo>
                  <a:pt x="83028" y="229726"/>
                </a:lnTo>
                <a:lnTo>
                  <a:pt x="87737" y="226323"/>
                </a:lnTo>
                <a:lnTo>
                  <a:pt x="92782" y="222149"/>
                </a:lnTo>
                <a:lnTo>
                  <a:pt x="98050" y="218414"/>
                </a:lnTo>
                <a:lnTo>
                  <a:pt x="103467" y="214971"/>
                </a:lnTo>
                <a:lnTo>
                  <a:pt x="108982" y="211723"/>
                </a:lnTo>
                <a:lnTo>
                  <a:pt x="114565" y="206701"/>
                </a:lnTo>
                <a:lnTo>
                  <a:pt x="120192" y="200495"/>
                </a:lnTo>
                <a:lnTo>
                  <a:pt x="125848" y="193500"/>
                </a:lnTo>
                <a:lnTo>
                  <a:pt x="130571" y="186932"/>
                </a:lnTo>
                <a:lnTo>
                  <a:pt x="134672" y="180648"/>
                </a:lnTo>
                <a:lnTo>
                  <a:pt x="138359" y="174554"/>
                </a:lnTo>
                <a:lnTo>
                  <a:pt x="147535" y="160163"/>
                </a:lnTo>
                <a:lnTo>
                  <a:pt x="152650" y="152324"/>
                </a:lnTo>
                <a:lnTo>
                  <a:pt x="157964" y="145194"/>
                </a:lnTo>
                <a:lnTo>
                  <a:pt x="163412" y="138535"/>
                </a:lnTo>
                <a:lnTo>
                  <a:pt x="168949" y="132191"/>
                </a:lnTo>
                <a:lnTo>
                  <a:pt x="172640" y="127009"/>
                </a:lnTo>
                <a:lnTo>
                  <a:pt x="175101" y="122602"/>
                </a:lnTo>
                <a:lnTo>
                  <a:pt x="180022" y="1109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70"/>
          <p:cNvSpPr/>
          <p:nvPr/>
        </p:nvSpPr>
        <p:spPr>
          <a:xfrm>
            <a:off x="6800852" y="2726055"/>
            <a:ext cx="34289" cy="154306"/>
          </a:xfrm>
          <a:custGeom>
            <a:avLst/>
            <a:gdLst/>
            <a:ahLst/>
            <a:cxnLst/>
            <a:rect l="0" t="0" r="0" b="0"/>
            <a:pathLst>
              <a:path w="34289" h="154306">
                <a:moveTo>
                  <a:pt x="8570" y="0"/>
                </a:moveTo>
                <a:lnTo>
                  <a:pt x="351" y="0"/>
                </a:lnTo>
                <a:lnTo>
                  <a:pt x="102" y="4551"/>
                </a:lnTo>
                <a:lnTo>
                  <a:pt x="0" y="41389"/>
                </a:lnTo>
                <a:lnTo>
                  <a:pt x="952" y="46643"/>
                </a:lnTo>
                <a:lnTo>
                  <a:pt x="2538" y="52050"/>
                </a:lnTo>
                <a:lnTo>
                  <a:pt x="4549" y="57560"/>
                </a:lnTo>
                <a:lnTo>
                  <a:pt x="5889" y="63138"/>
                </a:lnTo>
                <a:lnTo>
                  <a:pt x="6783" y="68762"/>
                </a:lnTo>
                <a:lnTo>
                  <a:pt x="7378" y="74416"/>
                </a:lnTo>
                <a:lnTo>
                  <a:pt x="8729" y="80090"/>
                </a:lnTo>
                <a:lnTo>
                  <a:pt x="10581" y="85779"/>
                </a:lnTo>
                <a:lnTo>
                  <a:pt x="12768" y="91476"/>
                </a:lnTo>
                <a:lnTo>
                  <a:pt x="14226" y="97178"/>
                </a:lnTo>
                <a:lnTo>
                  <a:pt x="15198" y="102886"/>
                </a:lnTo>
                <a:lnTo>
                  <a:pt x="15846" y="108595"/>
                </a:lnTo>
                <a:lnTo>
                  <a:pt x="17231" y="114307"/>
                </a:lnTo>
                <a:lnTo>
                  <a:pt x="19106" y="120019"/>
                </a:lnTo>
                <a:lnTo>
                  <a:pt x="21309" y="125733"/>
                </a:lnTo>
                <a:lnTo>
                  <a:pt x="23730" y="130494"/>
                </a:lnTo>
                <a:lnTo>
                  <a:pt x="26297" y="134621"/>
                </a:lnTo>
                <a:lnTo>
                  <a:pt x="28961" y="138325"/>
                </a:lnTo>
                <a:lnTo>
                  <a:pt x="30737" y="141746"/>
                </a:lnTo>
                <a:lnTo>
                  <a:pt x="31920" y="144980"/>
                </a:lnTo>
                <a:lnTo>
                  <a:pt x="34288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71"/>
          <p:cNvSpPr/>
          <p:nvPr/>
        </p:nvSpPr>
        <p:spPr>
          <a:xfrm>
            <a:off x="6955155" y="2803207"/>
            <a:ext cx="162878" cy="221428"/>
          </a:xfrm>
          <a:custGeom>
            <a:avLst/>
            <a:gdLst/>
            <a:ahLst/>
            <a:cxnLst/>
            <a:rect l="0" t="0" r="0" b="0"/>
            <a:pathLst>
              <a:path w="162878" h="221428">
                <a:moveTo>
                  <a:pt x="0" y="8573"/>
                </a:moveTo>
                <a:lnTo>
                  <a:pt x="0" y="41743"/>
                </a:lnTo>
                <a:lnTo>
                  <a:pt x="952" y="46878"/>
                </a:lnTo>
                <a:lnTo>
                  <a:pt x="2540" y="52207"/>
                </a:lnTo>
                <a:lnTo>
                  <a:pt x="4551" y="57665"/>
                </a:lnTo>
                <a:lnTo>
                  <a:pt x="6844" y="63208"/>
                </a:lnTo>
                <a:lnTo>
                  <a:pt x="9325" y="68809"/>
                </a:lnTo>
                <a:lnTo>
                  <a:pt x="11931" y="74448"/>
                </a:lnTo>
                <a:lnTo>
                  <a:pt x="13670" y="81064"/>
                </a:lnTo>
                <a:lnTo>
                  <a:pt x="14828" y="88333"/>
                </a:lnTo>
                <a:lnTo>
                  <a:pt x="15600" y="96036"/>
                </a:lnTo>
                <a:lnTo>
                  <a:pt x="17067" y="104029"/>
                </a:lnTo>
                <a:lnTo>
                  <a:pt x="18999" y="112215"/>
                </a:lnTo>
                <a:lnTo>
                  <a:pt x="21238" y="120530"/>
                </a:lnTo>
                <a:lnTo>
                  <a:pt x="22731" y="127979"/>
                </a:lnTo>
                <a:lnTo>
                  <a:pt x="23727" y="134849"/>
                </a:lnTo>
                <a:lnTo>
                  <a:pt x="24390" y="141334"/>
                </a:lnTo>
                <a:lnTo>
                  <a:pt x="25785" y="147563"/>
                </a:lnTo>
                <a:lnTo>
                  <a:pt x="27668" y="153620"/>
                </a:lnTo>
                <a:lnTo>
                  <a:pt x="29875" y="159564"/>
                </a:lnTo>
                <a:lnTo>
                  <a:pt x="32299" y="165431"/>
                </a:lnTo>
                <a:lnTo>
                  <a:pt x="34867" y="171247"/>
                </a:lnTo>
                <a:lnTo>
                  <a:pt x="37532" y="177030"/>
                </a:lnTo>
                <a:lnTo>
                  <a:pt x="39309" y="181837"/>
                </a:lnTo>
                <a:lnTo>
                  <a:pt x="40493" y="185995"/>
                </a:lnTo>
                <a:lnTo>
                  <a:pt x="41283" y="189719"/>
                </a:lnTo>
                <a:lnTo>
                  <a:pt x="42762" y="194107"/>
                </a:lnTo>
                <a:lnTo>
                  <a:pt x="44700" y="198937"/>
                </a:lnTo>
                <a:lnTo>
                  <a:pt x="50105" y="211276"/>
                </a:lnTo>
                <a:lnTo>
                  <a:pt x="51041" y="217964"/>
                </a:lnTo>
                <a:lnTo>
                  <a:pt x="52125" y="219604"/>
                </a:lnTo>
                <a:lnTo>
                  <a:pt x="53800" y="220698"/>
                </a:lnTo>
                <a:lnTo>
                  <a:pt x="55868" y="221427"/>
                </a:lnTo>
                <a:lnTo>
                  <a:pt x="57248" y="220960"/>
                </a:lnTo>
                <a:lnTo>
                  <a:pt x="58168" y="219697"/>
                </a:lnTo>
                <a:lnTo>
                  <a:pt x="59644" y="215376"/>
                </a:lnTo>
                <a:lnTo>
                  <a:pt x="64450" y="210077"/>
                </a:lnTo>
                <a:lnTo>
                  <a:pt x="65827" y="206726"/>
                </a:lnTo>
                <a:lnTo>
                  <a:pt x="66745" y="202588"/>
                </a:lnTo>
                <a:lnTo>
                  <a:pt x="67356" y="197923"/>
                </a:lnTo>
                <a:lnTo>
                  <a:pt x="67764" y="192909"/>
                </a:lnTo>
                <a:lnTo>
                  <a:pt x="68036" y="187661"/>
                </a:lnTo>
                <a:lnTo>
                  <a:pt x="68217" y="182257"/>
                </a:lnTo>
                <a:lnTo>
                  <a:pt x="69290" y="176750"/>
                </a:lnTo>
                <a:lnTo>
                  <a:pt x="70958" y="171173"/>
                </a:lnTo>
                <a:lnTo>
                  <a:pt x="75352" y="158944"/>
                </a:lnTo>
                <a:lnTo>
                  <a:pt x="88722" y="119497"/>
                </a:lnTo>
                <a:lnTo>
                  <a:pt x="92485" y="111097"/>
                </a:lnTo>
                <a:lnTo>
                  <a:pt x="96899" y="102640"/>
                </a:lnTo>
                <a:lnTo>
                  <a:pt x="101746" y="94144"/>
                </a:lnTo>
                <a:lnTo>
                  <a:pt x="106883" y="85623"/>
                </a:lnTo>
                <a:lnTo>
                  <a:pt x="117671" y="68534"/>
                </a:lnTo>
                <a:lnTo>
                  <a:pt x="122262" y="60930"/>
                </a:lnTo>
                <a:lnTo>
                  <a:pt x="126275" y="53955"/>
                </a:lnTo>
                <a:lnTo>
                  <a:pt x="133275" y="41125"/>
                </a:lnTo>
                <a:lnTo>
                  <a:pt x="139560" y="29073"/>
                </a:lnTo>
                <a:lnTo>
                  <a:pt x="142570" y="24145"/>
                </a:lnTo>
                <a:lnTo>
                  <a:pt x="145530" y="19906"/>
                </a:lnTo>
                <a:lnTo>
                  <a:pt x="148454" y="16128"/>
                </a:lnTo>
                <a:lnTo>
                  <a:pt x="151357" y="12657"/>
                </a:lnTo>
                <a:lnTo>
                  <a:pt x="154245" y="9391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72"/>
          <p:cNvSpPr/>
          <p:nvPr/>
        </p:nvSpPr>
        <p:spPr>
          <a:xfrm>
            <a:off x="7186612" y="2803356"/>
            <a:ext cx="145733" cy="230804"/>
          </a:xfrm>
          <a:custGeom>
            <a:avLst/>
            <a:gdLst/>
            <a:ahLst/>
            <a:cxnLst/>
            <a:rect l="0" t="0" r="0" b="0"/>
            <a:pathLst>
              <a:path w="145733" h="230804">
                <a:moveTo>
                  <a:pt x="0" y="68431"/>
                </a:moveTo>
                <a:lnTo>
                  <a:pt x="0" y="75812"/>
                </a:lnTo>
                <a:lnTo>
                  <a:pt x="953" y="76209"/>
                </a:lnTo>
                <a:lnTo>
                  <a:pt x="4551" y="76651"/>
                </a:lnTo>
                <a:lnTo>
                  <a:pt x="6845" y="77721"/>
                </a:lnTo>
                <a:lnTo>
                  <a:pt x="9326" y="79387"/>
                </a:lnTo>
                <a:lnTo>
                  <a:pt x="11932" y="81450"/>
                </a:lnTo>
                <a:lnTo>
                  <a:pt x="14622" y="82825"/>
                </a:lnTo>
                <a:lnTo>
                  <a:pt x="17368" y="83742"/>
                </a:lnTo>
                <a:lnTo>
                  <a:pt x="20151" y="84353"/>
                </a:lnTo>
                <a:lnTo>
                  <a:pt x="22959" y="84761"/>
                </a:lnTo>
                <a:lnTo>
                  <a:pt x="25784" y="85033"/>
                </a:lnTo>
                <a:lnTo>
                  <a:pt x="28619" y="85214"/>
                </a:lnTo>
                <a:lnTo>
                  <a:pt x="32414" y="84382"/>
                </a:lnTo>
                <a:lnTo>
                  <a:pt x="36850" y="82875"/>
                </a:lnTo>
                <a:lnTo>
                  <a:pt x="41711" y="80918"/>
                </a:lnTo>
                <a:lnTo>
                  <a:pt x="45905" y="78661"/>
                </a:lnTo>
                <a:lnTo>
                  <a:pt x="49654" y="76203"/>
                </a:lnTo>
                <a:lnTo>
                  <a:pt x="53105" y="73612"/>
                </a:lnTo>
                <a:lnTo>
                  <a:pt x="56359" y="71885"/>
                </a:lnTo>
                <a:lnTo>
                  <a:pt x="59480" y="70734"/>
                </a:lnTo>
                <a:lnTo>
                  <a:pt x="62513" y="69966"/>
                </a:lnTo>
                <a:lnTo>
                  <a:pt x="66441" y="68502"/>
                </a:lnTo>
                <a:lnTo>
                  <a:pt x="70964" y="66573"/>
                </a:lnTo>
                <a:lnTo>
                  <a:pt x="75885" y="64335"/>
                </a:lnTo>
                <a:lnTo>
                  <a:pt x="80117" y="61891"/>
                </a:lnTo>
                <a:lnTo>
                  <a:pt x="83892" y="59308"/>
                </a:lnTo>
                <a:lnTo>
                  <a:pt x="87360" y="56634"/>
                </a:lnTo>
                <a:lnTo>
                  <a:pt x="90625" y="53899"/>
                </a:lnTo>
                <a:lnTo>
                  <a:pt x="93755" y="51123"/>
                </a:lnTo>
                <a:lnTo>
                  <a:pt x="99771" y="45499"/>
                </a:lnTo>
                <a:lnTo>
                  <a:pt x="105620" y="39824"/>
                </a:lnTo>
                <a:lnTo>
                  <a:pt x="107561" y="36977"/>
                </a:lnTo>
                <a:lnTo>
                  <a:pt x="109717" y="31274"/>
                </a:lnTo>
                <a:lnTo>
                  <a:pt x="113216" y="25564"/>
                </a:lnTo>
                <a:lnTo>
                  <a:pt x="115482" y="22708"/>
                </a:lnTo>
                <a:lnTo>
                  <a:pt x="116993" y="19852"/>
                </a:lnTo>
                <a:lnTo>
                  <a:pt x="118672" y="14138"/>
                </a:lnTo>
                <a:lnTo>
                  <a:pt x="118167" y="11281"/>
                </a:lnTo>
                <a:lnTo>
                  <a:pt x="115067" y="5566"/>
                </a:lnTo>
                <a:lnTo>
                  <a:pt x="112516" y="1544"/>
                </a:lnTo>
                <a:lnTo>
                  <a:pt x="111206" y="980"/>
                </a:lnTo>
                <a:lnTo>
                  <a:pt x="107211" y="353"/>
                </a:lnTo>
                <a:lnTo>
                  <a:pt x="103859" y="185"/>
                </a:lnTo>
                <a:lnTo>
                  <a:pt x="95055" y="0"/>
                </a:lnTo>
                <a:lnTo>
                  <a:pt x="90992" y="903"/>
                </a:lnTo>
                <a:lnTo>
                  <a:pt x="87332" y="2457"/>
                </a:lnTo>
                <a:lnTo>
                  <a:pt x="83939" y="4446"/>
                </a:lnTo>
                <a:lnTo>
                  <a:pt x="80724" y="7677"/>
                </a:lnTo>
                <a:lnTo>
                  <a:pt x="77629" y="11736"/>
                </a:lnTo>
                <a:lnTo>
                  <a:pt x="74613" y="16347"/>
                </a:lnTo>
                <a:lnTo>
                  <a:pt x="70697" y="21326"/>
                </a:lnTo>
                <a:lnTo>
                  <a:pt x="66181" y="26550"/>
                </a:lnTo>
                <a:lnTo>
                  <a:pt x="61266" y="31938"/>
                </a:lnTo>
                <a:lnTo>
                  <a:pt x="50725" y="43004"/>
                </a:lnTo>
                <a:lnTo>
                  <a:pt x="45246" y="48622"/>
                </a:lnTo>
                <a:lnTo>
                  <a:pt x="40642" y="54273"/>
                </a:lnTo>
                <a:lnTo>
                  <a:pt x="36619" y="59945"/>
                </a:lnTo>
                <a:lnTo>
                  <a:pt x="32985" y="65631"/>
                </a:lnTo>
                <a:lnTo>
                  <a:pt x="29611" y="72279"/>
                </a:lnTo>
                <a:lnTo>
                  <a:pt x="26408" y="79569"/>
                </a:lnTo>
                <a:lnTo>
                  <a:pt x="23320" y="87286"/>
                </a:lnTo>
                <a:lnTo>
                  <a:pt x="20310" y="94336"/>
                </a:lnTo>
                <a:lnTo>
                  <a:pt x="14424" y="107250"/>
                </a:lnTo>
                <a:lnTo>
                  <a:pt x="11521" y="114313"/>
                </a:lnTo>
                <a:lnTo>
                  <a:pt x="8634" y="121879"/>
                </a:lnTo>
                <a:lnTo>
                  <a:pt x="5755" y="129780"/>
                </a:lnTo>
                <a:lnTo>
                  <a:pt x="3837" y="136953"/>
                </a:lnTo>
                <a:lnTo>
                  <a:pt x="2558" y="143640"/>
                </a:lnTo>
                <a:lnTo>
                  <a:pt x="1705" y="150003"/>
                </a:lnTo>
                <a:lnTo>
                  <a:pt x="1137" y="156150"/>
                </a:lnTo>
                <a:lnTo>
                  <a:pt x="758" y="162153"/>
                </a:lnTo>
                <a:lnTo>
                  <a:pt x="505" y="168060"/>
                </a:lnTo>
                <a:lnTo>
                  <a:pt x="1290" y="173903"/>
                </a:lnTo>
                <a:lnTo>
                  <a:pt x="2765" y="179703"/>
                </a:lnTo>
                <a:lnTo>
                  <a:pt x="4700" y="185475"/>
                </a:lnTo>
                <a:lnTo>
                  <a:pt x="6944" y="190275"/>
                </a:lnTo>
                <a:lnTo>
                  <a:pt x="9392" y="194428"/>
                </a:lnTo>
                <a:lnTo>
                  <a:pt x="11977" y="198149"/>
                </a:lnTo>
                <a:lnTo>
                  <a:pt x="15604" y="201582"/>
                </a:lnTo>
                <a:lnTo>
                  <a:pt x="19928" y="204823"/>
                </a:lnTo>
                <a:lnTo>
                  <a:pt x="24716" y="207937"/>
                </a:lnTo>
                <a:lnTo>
                  <a:pt x="28859" y="210965"/>
                </a:lnTo>
                <a:lnTo>
                  <a:pt x="32575" y="213936"/>
                </a:lnTo>
                <a:lnTo>
                  <a:pt x="36004" y="216869"/>
                </a:lnTo>
                <a:lnTo>
                  <a:pt x="40195" y="219778"/>
                </a:lnTo>
                <a:lnTo>
                  <a:pt x="44894" y="222669"/>
                </a:lnTo>
                <a:lnTo>
                  <a:pt x="49932" y="225549"/>
                </a:lnTo>
                <a:lnTo>
                  <a:pt x="56149" y="227469"/>
                </a:lnTo>
                <a:lnTo>
                  <a:pt x="63150" y="228749"/>
                </a:lnTo>
                <a:lnTo>
                  <a:pt x="70675" y="229602"/>
                </a:lnTo>
                <a:lnTo>
                  <a:pt x="77597" y="230171"/>
                </a:lnTo>
                <a:lnTo>
                  <a:pt x="84116" y="230550"/>
                </a:lnTo>
                <a:lnTo>
                  <a:pt x="90367" y="230803"/>
                </a:lnTo>
                <a:lnTo>
                  <a:pt x="96440" y="230019"/>
                </a:lnTo>
                <a:lnTo>
                  <a:pt x="102394" y="228544"/>
                </a:lnTo>
                <a:lnTo>
                  <a:pt x="145732" y="2141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73"/>
          <p:cNvSpPr/>
          <p:nvPr/>
        </p:nvSpPr>
        <p:spPr>
          <a:xfrm>
            <a:off x="7623855" y="2700385"/>
            <a:ext cx="392972" cy="359441"/>
          </a:xfrm>
          <a:custGeom>
            <a:avLst/>
            <a:gdLst/>
            <a:ahLst/>
            <a:cxnLst/>
            <a:rect l="0" t="0" r="0" b="0"/>
            <a:pathLst>
              <a:path w="392972" h="359441">
                <a:moveTo>
                  <a:pt x="145687" y="85677"/>
                </a:moveTo>
                <a:lnTo>
                  <a:pt x="132918" y="85677"/>
                </a:lnTo>
                <a:lnTo>
                  <a:pt x="130506" y="86630"/>
                </a:lnTo>
                <a:lnTo>
                  <a:pt x="122562" y="92521"/>
                </a:lnTo>
                <a:lnTo>
                  <a:pt x="112271" y="101252"/>
                </a:lnTo>
                <a:lnTo>
                  <a:pt x="106265" y="105585"/>
                </a:lnTo>
                <a:lnTo>
                  <a:pt x="99403" y="110379"/>
                </a:lnTo>
                <a:lnTo>
                  <a:pt x="89239" y="120786"/>
                </a:lnTo>
                <a:lnTo>
                  <a:pt x="80594" y="131761"/>
                </a:lnTo>
                <a:lnTo>
                  <a:pt x="70402" y="142989"/>
                </a:lnTo>
                <a:lnTo>
                  <a:pt x="65017" y="149602"/>
                </a:lnTo>
                <a:lnTo>
                  <a:pt x="59522" y="156869"/>
                </a:lnTo>
                <a:lnTo>
                  <a:pt x="48337" y="172563"/>
                </a:lnTo>
                <a:lnTo>
                  <a:pt x="37016" y="189063"/>
                </a:lnTo>
                <a:lnTo>
                  <a:pt x="32282" y="197464"/>
                </a:lnTo>
                <a:lnTo>
                  <a:pt x="28174" y="205921"/>
                </a:lnTo>
                <a:lnTo>
                  <a:pt x="24482" y="214417"/>
                </a:lnTo>
                <a:lnTo>
                  <a:pt x="21069" y="222939"/>
                </a:lnTo>
                <a:lnTo>
                  <a:pt x="14736" y="240027"/>
                </a:lnTo>
                <a:lnTo>
                  <a:pt x="5816" y="265713"/>
                </a:lnTo>
                <a:lnTo>
                  <a:pt x="3862" y="274281"/>
                </a:lnTo>
                <a:lnTo>
                  <a:pt x="2560" y="282851"/>
                </a:lnTo>
                <a:lnTo>
                  <a:pt x="1691" y="291421"/>
                </a:lnTo>
                <a:lnTo>
                  <a:pt x="1112" y="299040"/>
                </a:lnTo>
                <a:lnTo>
                  <a:pt x="727" y="306024"/>
                </a:lnTo>
                <a:lnTo>
                  <a:pt x="298" y="318864"/>
                </a:lnTo>
                <a:lnTo>
                  <a:pt x="0" y="343868"/>
                </a:lnTo>
                <a:lnTo>
                  <a:pt x="1890" y="347339"/>
                </a:lnTo>
                <a:lnTo>
                  <a:pt x="9069" y="353736"/>
                </a:lnTo>
                <a:lnTo>
                  <a:pt x="16071" y="357214"/>
                </a:lnTo>
                <a:lnTo>
                  <a:pt x="19272" y="358142"/>
                </a:lnTo>
                <a:lnTo>
                  <a:pt x="22358" y="357808"/>
                </a:lnTo>
                <a:lnTo>
                  <a:pt x="25368" y="356633"/>
                </a:lnTo>
                <a:lnTo>
                  <a:pt x="31252" y="352787"/>
                </a:lnTo>
                <a:lnTo>
                  <a:pt x="42790" y="342557"/>
                </a:lnTo>
                <a:lnTo>
                  <a:pt x="53922" y="331652"/>
                </a:lnTo>
                <a:lnTo>
                  <a:pt x="58793" y="326813"/>
                </a:lnTo>
                <a:lnTo>
                  <a:pt x="62992" y="320729"/>
                </a:lnTo>
                <a:lnTo>
                  <a:pt x="66745" y="313816"/>
                </a:lnTo>
                <a:lnTo>
                  <a:pt x="70199" y="306350"/>
                </a:lnTo>
                <a:lnTo>
                  <a:pt x="74406" y="299467"/>
                </a:lnTo>
                <a:lnTo>
                  <a:pt x="79117" y="292974"/>
                </a:lnTo>
                <a:lnTo>
                  <a:pt x="84162" y="286740"/>
                </a:lnTo>
                <a:lnTo>
                  <a:pt x="89430" y="278774"/>
                </a:lnTo>
                <a:lnTo>
                  <a:pt x="94848" y="269653"/>
                </a:lnTo>
                <a:lnTo>
                  <a:pt x="100364" y="259763"/>
                </a:lnTo>
                <a:lnTo>
                  <a:pt x="104994" y="250312"/>
                </a:lnTo>
                <a:lnTo>
                  <a:pt x="109034" y="241154"/>
                </a:lnTo>
                <a:lnTo>
                  <a:pt x="112679" y="232191"/>
                </a:lnTo>
                <a:lnTo>
                  <a:pt x="115109" y="223358"/>
                </a:lnTo>
                <a:lnTo>
                  <a:pt x="116729" y="214612"/>
                </a:lnTo>
                <a:lnTo>
                  <a:pt x="117810" y="205924"/>
                </a:lnTo>
                <a:lnTo>
                  <a:pt x="120435" y="197274"/>
                </a:lnTo>
                <a:lnTo>
                  <a:pt x="124090" y="188650"/>
                </a:lnTo>
                <a:lnTo>
                  <a:pt x="128431" y="180043"/>
                </a:lnTo>
                <a:lnTo>
                  <a:pt x="131325" y="172400"/>
                </a:lnTo>
                <a:lnTo>
                  <a:pt x="133256" y="165400"/>
                </a:lnTo>
                <a:lnTo>
                  <a:pt x="134541" y="158828"/>
                </a:lnTo>
                <a:lnTo>
                  <a:pt x="138511" y="141366"/>
                </a:lnTo>
                <a:lnTo>
                  <a:pt x="140902" y="131376"/>
                </a:lnTo>
                <a:lnTo>
                  <a:pt x="143450" y="122810"/>
                </a:lnTo>
                <a:lnTo>
                  <a:pt x="146101" y="115195"/>
                </a:lnTo>
                <a:lnTo>
                  <a:pt x="148820" y="108213"/>
                </a:lnTo>
                <a:lnTo>
                  <a:pt x="150634" y="100701"/>
                </a:lnTo>
                <a:lnTo>
                  <a:pt x="151842" y="92835"/>
                </a:lnTo>
                <a:lnTo>
                  <a:pt x="152648" y="84734"/>
                </a:lnTo>
                <a:lnTo>
                  <a:pt x="153185" y="77429"/>
                </a:lnTo>
                <a:lnTo>
                  <a:pt x="153543" y="70653"/>
                </a:lnTo>
                <a:lnTo>
                  <a:pt x="153782" y="64231"/>
                </a:lnTo>
                <a:lnTo>
                  <a:pt x="154894" y="58045"/>
                </a:lnTo>
                <a:lnTo>
                  <a:pt x="156587" y="52015"/>
                </a:lnTo>
                <a:lnTo>
                  <a:pt x="158669" y="46091"/>
                </a:lnTo>
                <a:lnTo>
                  <a:pt x="159104" y="40236"/>
                </a:lnTo>
                <a:lnTo>
                  <a:pt x="158442" y="34428"/>
                </a:lnTo>
                <a:lnTo>
                  <a:pt x="156118" y="23847"/>
                </a:lnTo>
                <a:lnTo>
                  <a:pt x="155086" y="15970"/>
                </a:lnTo>
                <a:lnTo>
                  <a:pt x="154505" y="6180"/>
                </a:lnTo>
                <a:lnTo>
                  <a:pt x="154262" y="0"/>
                </a:lnTo>
                <a:lnTo>
                  <a:pt x="154260" y="4517"/>
                </a:lnTo>
                <a:lnTo>
                  <a:pt x="156800" y="11824"/>
                </a:lnTo>
                <a:lnTo>
                  <a:pt x="158811" y="16439"/>
                </a:lnTo>
                <a:lnTo>
                  <a:pt x="161045" y="26647"/>
                </a:lnTo>
                <a:lnTo>
                  <a:pt x="161641" y="32036"/>
                </a:lnTo>
                <a:lnTo>
                  <a:pt x="162037" y="38486"/>
                </a:lnTo>
                <a:lnTo>
                  <a:pt x="162479" y="53274"/>
                </a:lnTo>
                <a:lnTo>
                  <a:pt x="162727" y="77663"/>
                </a:lnTo>
                <a:lnTo>
                  <a:pt x="163715" y="87002"/>
                </a:lnTo>
                <a:lnTo>
                  <a:pt x="165326" y="97038"/>
                </a:lnTo>
                <a:lnTo>
                  <a:pt x="167352" y="107539"/>
                </a:lnTo>
                <a:lnTo>
                  <a:pt x="168703" y="117396"/>
                </a:lnTo>
                <a:lnTo>
                  <a:pt x="169604" y="126826"/>
                </a:lnTo>
                <a:lnTo>
                  <a:pt x="170204" y="135970"/>
                </a:lnTo>
                <a:lnTo>
                  <a:pt x="170604" y="145875"/>
                </a:lnTo>
                <a:lnTo>
                  <a:pt x="171049" y="167042"/>
                </a:lnTo>
                <a:lnTo>
                  <a:pt x="171300" y="200379"/>
                </a:lnTo>
                <a:lnTo>
                  <a:pt x="172286" y="210722"/>
                </a:lnTo>
                <a:lnTo>
                  <a:pt x="173898" y="220476"/>
                </a:lnTo>
                <a:lnTo>
                  <a:pt x="175924" y="229835"/>
                </a:lnTo>
                <a:lnTo>
                  <a:pt x="177275" y="239885"/>
                </a:lnTo>
                <a:lnTo>
                  <a:pt x="178175" y="250395"/>
                </a:lnTo>
                <a:lnTo>
                  <a:pt x="178776" y="261212"/>
                </a:lnTo>
                <a:lnTo>
                  <a:pt x="180129" y="270328"/>
                </a:lnTo>
                <a:lnTo>
                  <a:pt x="181983" y="278310"/>
                </a:lnTo>
                <a:lnTo>
                  <a:pt x="186584" y="293212"/>
                </a:lnTo>
                <a:lnTo>
                  <a:pt x="191803" y="309360"/>
                </a:lnTo>
                <a:lnTo>
                  <a:pt x="194529" y="316714"/>
                </a:lnTo>
                <a:lnTo>
                  <a:pt x="197298" y="323522"/>
                </a:lnTo>
                <a:lnTo>
                  <a:pt x="200096" y="329965"/>
                </a:lnTo>
                <a:lnTo>
                  <a:pt x="205747" y="339665"/>
                </a:lnTo>
                <a:lnTo>
                  <a:pt x="214282" y="350480"/>
                </a:lnTo>
                <a:lnTo>
                  <a:pt x="217136" y="353653"/>
                </a:lnTo>
                <a:lnTo>
                  <a:pt x="219989" y="355767"/>
                </a:lnTo>
                <a:lnTo>
                  <a:pt x="225700" y="358117"/>
                </a:lnTo>
                <a:lnTo>
                  <a:pt x="234271" y="359440"/>
                </a:lnTo>
                <a:lnTo>
                  <a:pt x="236176" y="358673"/>
                </a:lnTo>
                <a:lnTo>
                  <a:pt x="237445" y="357210"/>
                </a:lnTo>
                <a:lnTo>
                  <a:pt x="241772" y="348059"/>
                </a:lnTo>
                <a:lnTo>
                  <a:pt x="251768" y="327900"/>
                </a:lnTo>
                <a:lnTo>
                  <a:pt x="255460" y="321454"/>
                </a:lnTo>
                <a:lnTo>
                  <a:pt x="259828" y="314299"/>
                </a:lnTo>
                <a:lnTo>
                  <a:pt x="264643" y="306672"/>
                </a:lnTo>
                <a:lnTo>
                  <a:pt x="268806" y="298729"/>
                </a:lnTo>
                <a:lnTo>
                  <a:pt x="272535" y="290577"/>
                </a:lnTo>
                <a:lnTo>
                  <a:pt x="275972" y="282284"/>
                </a:lnTo>
                <a:lnTo>
                  <a:pt x="279216" y="273899"/>
                </a:lnTo>
                <a:lnTo>
                  <a:pt x="285361" y="256961"/>
                </a:lnTo>
                <a:lnTo>
                  <a:pt x="311413" y="179970"/>
                </a:lnTo>
                <a:lnTo>
                  <a:pt x="313322" y="173304"/>
                </a:lnTo>
                <a:lnTo>
                  <a:pt x="315441" y="163358"/>
                </a:lnTo>
                <a:lnTo>
                  <a:pt x="318923" y="153222"/>
                </a:lnTo>
                <a:lnTo>
                  <a:pt x="321186" y="147852"/>
                </a:lnTo>
                <a:lnTo>
                  <a:pt x="321740" y="144272"/>
                </a:lnTo>
                <a:lnTo>
                  <a:pt x="321159" y="141885"/>
                </a:lnTo>
                <a:lnTo>
                  <a:pt x="319818" y="140294"/>
                </a:lnTo>
                <a:lnTo>
                  <a:pt x="318924" y="138281"/>
                </a:lnTo>
                <a:lnTo>
                  <a:pt x="317207" y="128975"/>
                </a:lnTo>
                <a:lnTo>
                  <a:pt x="317150" y="136422"/>
                </a:lnTo>
                <a:lnTo>
                  <a:pt x="317144" y="145060"/>
                </a:lnTo>
                <a:lnTo>
                  <a:pt x="314600" y="155250"/>
                </a:lnTo>
                <a:lnTo>
                  <a:pt x="311246" y="166128"/>
                </a:lnTo>
                <a:lnTo>
                  <a:pt x="309756" y="177313"/>
                </a:lnTo>
                <a:lnTo>
                  <a:pt x="309359" y="183915"/>
                </a:lnTo>
                <a:lnTo>
                  <a:pt x="308918" y="198871"/>
                </a:lnTo>
                <a:lnTo>
                  <a:pt x="308578" y="263228"/>
                </a:lnTo>
                <a:lnTo>
                  <a:pt x="308567" y="288071"/>
                </a:lnTo>
                <a:lnTo>
                  <a:pt x="309519" y="293949"/>
                </a:lnTo>
                <a:lnTo>
                  <a:pt x="311107" y="299773"/>
                </a:lnTo>
                <a:lnTo>
                  <a:pt x="314456" y="310371"/>
                </a:lnTo>
                <a:lnTo>
                  <a:pt x="315946" y="318256"/>
                </a:lnTo>
                <a:lnTo>
                  <a:pt x="318248" y="321692"/>
                </a:lnTo>
                <a:lnTo>
                  <a:pt x="328685" y="330127"/>
                </a:lnTo>
                <a:lnTo>
                  <a:pt x="331795" y="332434"/>
                </a:lnTo>
                <a:lnTo>
                  <a:pt x="335717" y="333459"/>
                </a:lnTo>
                <a:lnTo>
                  <a:pt x="345996" y="334118"/>
                </a:lnTo>
                <a:lnTo>
                  <a:pt x="348759" y="333219"/>
                </a:lnTo>
                <a:lnTo>
                  <a:pt x="362577" y="324933"/>
                </a:lnTo>
                <a:lnTo>
                  <a:pt x="367433" y="322333"/>
                </a:lnTo>
                <a:lnTo>
                  <a:pt x="370670" y="318696"/>
                </a:lnTo>
                <a:lnTo>
                  <a:pt x="372828" y="314365"/>
                </a:lnTo>
                <a:lnTo>
                  <a:pt x="376179" y="304474"/>
                </a:lnTo>
                <a:lnTo>
                  <a:pt x="380843" y="293728"/>
                </a:lnTo>
                <a:lnTo>
                  <a:pt x="383551" y="282602"/>
                </a:lnTo>
                <a:lnTo>
                  <a:pt x="384273" y="276967"/>
                </a:lnTo>
                <a:lnTo>
                  <a:pt x="385707" y="271307"/>
                </a:lnTo>
                <a:lnTo>
                  <a:pt x="387615" y="265628"/>
                </a:lnTo>
                <a:lnTo>
                  <a:pt x="389840" y="259937"/>
                </a:lnTo>
                <a:lnTo>
                  <a:pt x="391323" y="254238"/>
                </a:lnTo>
                <a:lnTo>
                  <a:pt x="392312" y="248533"/>
                </a:lnTo>
                <a:lnTo>
                  <a:pt x="392971" y="242825"/>
                </a:lnTo>
                <a:lnTo>
                  <a:pt x="392458" y="237115"/>
                </a:lnTo>
                <a:lnTo>
                  <a:pt x="391164" y="231403"/>
                </a:lnTo>
                <a:lnTo>
                  <a:pt x="388138" y="220929"/>
                </a:lnTo>
                <a:lnTo>
                  <a:pt x="386793" y="213099"/>
                </a:lnTo>
                <a:lnTo>
                  <a:pt x="383656" y="203904"/>
                </a:lnTo>
                <a:lnTo>
                  <a:pt x="380038" y="194420"/>
                </a:lnTo>
                <a:lnTo>
                  <a:pt x="378430" y="187030"/>
                </a:lnTo>
                <a:lnTo>
                  <a:pt x="376097" y="183725"/>
                </a:lnTo>
                <a:lnTo>
                  <a:pt x="364664" y="174524"/>
                </a:lnTo>
                <a:lnTo>
                  <a:pt x="357946" y="168662"/>
                </a:lnTo>
                <a:lnTo>
                  <a:pt x="354820" y="166718"/>
                </a:lnTo>
                <a:lnTo>
                  <a:pt x="348807" y="164558"/>
                </a:lnTo>
                <a:lnTo>
                  <a:pt x="337187" y="163171"/>
                </a:lnTo>
                <a:lnTo>
                  <a:pt x="325719" y="162897"/>
                </a:lnTo>
                <a:lnTo>
                  <a:pt x="308564" y="1628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74"/>
          <p:cNvSpPr/>
          <p:nvPr/>
        </p:nvSpPr>
        <p:spPr>
          <a:xfrm>
            <a:off x="8086725" y="2837497"/>
            <a:ext cx="557213" cy="231297"/>
          </a:xfrm>
          <a:custGeom>
            <a:avLst/>
            <a:gdLst/>
            <a:ahLst/>
            <a:cxnLst/>
            <a:rect l="0" t="0" r="0" b="0"/>
            <a:pathLst>
              <a:path w="557213" h="231297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4550" y="20151"/>
                </a:lnTo>
                <a:lnTo>
                  <a:pt x="6843" y="23912"/>
                </a:lnTo>
                <a:lnTo>
                  <a:pt x="9325" y="28324"/>
                </a:lnTo>
                <a:lnTo>
                  <a:pt x="14622" y="38306"/>
                </a:lnTo>
                <a:lnTo>
                  <a:pt x="20151" y="49092"/>
                </a:lnTo>
                <a:lnTo>
                  <a:pt x="22007" y="55588"/>
                </a:lnTo>
                <a:lnTo>
                  <a:pt x="23243" y="62776"/>
                </a:lnTo>
                <a:lnTo>
                  <a:pt x="24068" y="70426"/>
                </a:lnTo>
                <a:lnTo>
                  <a:pt x="25571" y="77431"/>
                </a:lnTo>
                <a:lnTo>
                  <a:pt x="27524" y="84006"/>
                </a:lnTo>
                <a:lnTo>
                  <a:pt x="29779" y="90294"/>
                </a:lnTo>
                <a:lnTo>
                  <a:pt x="31283" y="97343"/>
                </a:lnTo>
                <a:lnTo>
                  <a:pt x="32286" y="104901"/>
                </a:lnTo>
                <a:lnTo>
                  <a:pt x="32953" y="112796"/>
                </a:lnTo>
                <a:lnTo>
                  <a:pt x="33399" y="119965"/>
                </a:lnTo>
                <a:lnTo>
                  <a:pt x="33894" y="133010"/>
                </a:lnTo>
                <a:lnTo>
                  <a:pt x="34173" y="151065"/>
                </a:lnTo>
                <a:lnTo>
                  <a:pt x="34255" y="168479"/>
                </a:lnTo>
                <a:lnTo>
                  <a:pt x="35219" y="173280"/>
                </a:lnTo>
                <a:lnTo>
                  <a:pt x="36814" y="177432"/>
                </a:lnTo>
                <a:lnTo>
                  <a:pt x="38830" y="181153"/>
                </a:lnTo>
                <a:lnTo>
                  <a:pt x="40174" y="185539"/>
                </a:lnTo>
                <a:lnTo>
                  <a:pt x="41071" y="190367"/>
                </a:lnTo>
                <a:lnTo>
                  <a:pt x="42509" y="202704"/>
                </a:lnTo>
                <a:lnTo>
                  <a:pt x="42757" y="209391"/>
                </a:lnTo>
                <a:lnTo>
                  <a:pt x="42860" y="214185"/>
                </a:lnTo>
                <a:lnTo>
                  <a:pt x="42862" y="157001"/>
                </a:lnTo>
                <a:lnTo>
                  <a:pt x="43815" y="150387"/>
                </a:lnTo>
                <a:lnTo>
                  <a:pt x="45401" y="143121"/>
                </a:lnTo>
                <a:lnTo>
                  <a:pt x="47413" y="135419"/>
                </a:lnTo>
                <a:lnTo>
                  <a:pt x="49706" y="127427"/>
                </a:lnTo>
                <a:lnTo>
                  <a:pt x="54794" y="110927"/>
                </a:lnTo>
                <a:lnTo>
                  <a:pt x="58436" y="103479"/>
                </a:lnTo>
                <a:lnTo>
                  <a:pt x="62769" y="96608"/>
                </a:lnTo>
                <a:lnTo>
                  <a:pt x="67564" y="90123"/>
                </a:lnTo>
                <a:lnTo>
                  <a:pt x="71713" y="83895"/>
                </a:lnTo>
                <a:lnTo>
                  <a:pt x="75431" y="77837"/>
                </a:lnTo>
                <a:lnTo>
                  <a:pt x="78862" y="71894"/>
                </a:lnTo>
                <a:lnTo>
                  <a:pt x="82101" y="65074"/>
                </a:lnTo>
                <a:lnTo>
                  <a:pt x="85215" y="57671"/>
                </a:lnTo>
                <a:lnTo>
                  <a:pt x="88242" y="49877"/>
                </a:lnTo>
                <a:lnTo>
                  <a:pt x="92165" y="43729"/>
                </a:lnTo>
                <a:lnTo>
                  <a:pt x="96686" y="38678"/>
                </a:lnTo>
                <a:lnTo>
                  <a:pt x="101604" y="34358"/>
                </a:lnTo>
                <a:lnTo>
                  <a:pt x="105836" y="29573"/>
                </a:lnTo>
                <a:lnTo>
                  <a:pt x="109610" y="24477"/>
                </a:lnTo>
                <a:lnTo>
                  <a:pt x="113078" y="19176"/>
                </a:lnTo>
                <a:lnTo>
                  <a:pt x="117295" y="15642"/>
                </a:lnTo>
                <a:lnTo>
                  <a:pt x="122012" y="13285"/>
                </a:lnTo>
                <a:lnTo>
                  <a:pt x="131380" y="9715"/>
                </a:lnTo>
                <a:lnTo>
                  <a:pt x="142009" y="3302"/>
                </a:lnTo>
                <a:lnTo>
                  <a:pt x="148204" y="1468"/>
                </a:lnTo>
                <a:lnTo>
                  <a:pt x="151190" y="1931"/>
                </a:lnTo>
                <a:lnTo>
                  <a:pt x="157048" y="4986"/>
                </a:lnTo>
                <a:lnTo>
                  <a:pt x="165701" y="12061"/>
                </a:lnTo>
                <a:lnTo>
                  <a:pt x="167617" y="14708"/>
                </a:lnTo>
                <a:lnTo>
                  <a:pt x="169746" y="20190"/>
                </a:lnTo>
                <a:lnTo>
                  <a:pt x="170693" y="25801"/>
                </a:lnTo>
                <a:lnTo>
                  <a:pt x="171112" y="32422"/>
                </a:lnTo>
                <a:lnTo>
                  <a:pt x="171300" y="41715"/>
                </a:lnTo>
                <a:lnTo>
                  <a:pt x="172302" y="47812"/>
                </a:lnTo>
                <a:lnTo>
                  <a:pt x="173923" y="54735"/>
                </a:lnTo>
                <a:lnTo>
                  <a:pt x="175955" y="62208"/>
                </a:lnTo>
                <a:lnTo>
                  <a:pt x="176359" y="69094"/>
                </a:lnTo>
                <a:lnTo>
                  <a:pt x="175675" y="75590"/>
                </a:lnTo>
                <a:lnTo>
                  <a:pt x="174266" y="81826"/>
                </a:lnTo>
                <a:lnTo>
                  <a:pt x="173328" y="88841"/>
                </a:lnTo>
                <a:lnTo>
                  <a:pt x="172702" y="96375"/>
                </a:lnTo>
                <a:lnTo>
                  <a:pt x="172006" y="111413"/>
                </a:lnTo>
                <a:lnTo>
                  <a:pt x="171698" y="124447"/>
                </a:lnTo>
                <a:lnTo>
                  <a:pt x="171456" y="177132"/>
                </a:lnTo>
                <a:lnTo>
                  <a:pt x="172406" y="182858"/>
                </a:lnTo>
                <a:lnTo>
                  <a:pt x="173993" y="188580"/>
                </a:lnTo>
                <a:lnTo>
                  <a:pt x="176003" y="194300"/>
                </a:lnTo>
                <a:lnTo>
                  <a:pt x="178294" y="199066"/>
                </a:lnTo>
                <a:lnTo>
                  <a:pt x="180775" y="203196"/>
                </a:lnTo>
                <a:lnTo>
                  <a:pt x="183382" y="206901"/>
                </a:lnTo>
                <a:lnTo>
                  <a:pt x="186072" y="209372"/>
                </a:lnTo>
                <a:lnTo>
                  <a:pt x="188817" y="211019"/>
                </a:lnTo>
                <a:lnTo>
                  <a:pt x="204620" y="218213"/>
                </a:lnTo>
                <a:lnTo>
                  <a:pt x="212545" y="220809"/>
                </a:lnTo>
                <a:lnTo>
                  <a:pt x="225393" y="222475"/>
                </a:lnTo>
                <a:lnTo>
                  <a:pt x="233842" y="220163"/>
                </a:lnTo>
                <a:lnTo>
                  <a:pt x="242994" y="215960"/>
                </a:lnTo>
                <a:lnTo>
                  <a:pt x="250238" y="210917"/>
                </a:lnTo>
                <a:lnTo>
                  <a:pt x="261712" y="205501"/>
                </a:lnTo>
                <a:lnTo>
                  <a:pt x="275383" y="198966"/>
                </a:lnTo>
                <a:lnTo>
                  <a:pt x="281696" y="194557"/>
                </a:lnTo>
                <a:lnTo>
                  <a:pt x="287809" y="189712"/>
                </a:lnTo>
                <a:lnTo>
                  <a:pt x="293791" y="184577"/>
                </a:lnTo>
                <a:lnTo>
                  <a:pt x="299682" y="179249"/>
                </a:lnTo>
                <a:lnTo>
                  <a:pt x="311309" y="168249"/>
                </a:lnTo>
                <a:lnTo>
                  <a:pt x="340022" y="139972"/>
                </a:lnTo>
                <a:lnTo>
                  <a:pt x="345744" y="133320"/>
                </a:lnTo>
                <a:lnTo>
                  <a:pt x="351463" y="126027"/>
                </a:lnTo>
                <a:lnTo>
                  <a:pt x="357181" y="118308"/>
                </a:lnTo>
                <a:lnTo>
                  <a:pt x="362898" y="111257"/>
                </a:lnTo>
                <a:lnTo>
                  <a:pt x="368614" y="104652"/>
                </a:lnTo>
                <a:lnTo>
                  <a:pt x="374331" y="98343"/>
                </a:lnTo>
                <a:lnTo>
                  <a:pt x="379093" y="92232"/>
                </a:lnTo>
                <a:lnTo>
                  <a:pt x="383221" y="86253"/>
                </a:lnTo>
                <a:lnTo>
                  <a:pt x="386925" y="80362"/>
                </a:lnTo>
                <a:lnTo>
                  <a:pt x="390348" y="75482"/>
                </a:lnTo>
                <a:lnTo>
                  <a:pt x="393582" y="71277"/>
                </a:lnTo>
                <a:lnTo>
                  <a:pt x="396690" y="67520"/>
                </a:lnTo>
                <a:lnTo>
                  <a:pt x="398763" y="63111"/>
                </a:lnTo>
                <a:lnTo>
                  <a:pt x="400144" y="58266"/>
                </a:lnTo>
                <a:lnTo>
                  <a:pt x="401065" y="53132"/>
                </a:lnTo>
                <a:lnTo>
                  <a:pt x="402632" y="48756"/>
                </a:lnTo>
                <a:lnTo>
                  <a:pt x="404628" y="44887"/>
                </a:lnTo>
                <a:lnTo>
                  <a:pt x="406913" y="41354"/>
                </a:lnTo>
                <a:lnTo>
                  <a:pt x="408434" y="37094"/>
                </a:lnTo>
                <a:lnTo>
                  <a:pt x="409450" y="32350"/>
                </a:lnTo>
                <a:lnTo>
                  <a:pt x="410126" y="27282"/>
                </a:lnTo>
                <a:lnTo>
                  <a:pt x="409625" y="23903"/>
                </a:lnTo>
                <a:lnTo>
                  <a:pt x="408338" y="21650"/>
                </a:lnTo>
                <a:lnTo>
                  <a:pt x="406527" y="20148"/>
                </a:lnTo>
                <a:lnTo>
                  <a:pt x="404369" y="19148"/>
                </a:lnTo>
                <a:lnTo>
                  <a:pt x="395844" y="17409"/>
                </a:lnTo>
                <a:lnTo>
                  <a:pt x="390231" y="17223"/>
                </a:lnTo>
                <a:lnTo>
                  <a:pt x="387789" y="19102"/>
                </a:lnTo>
                <a:lnTo>
                  <a:pt x="382536" y="26270"/>
                </a:lnTo>
                <a:lnTo>
                  <a:pt x="379801" y="30848"/>
                </a:lnTo>
                <a:lnTo>
                  <a:pt x="377025" y="35806"/>
                </a:lnTo>
                <a:lnTo>
                  <a:pt x="374223" y="41015"/>
                </a:lnTo>
                <a:lnTo>
                  <a:pt x="370450" y="46394"/>
                </a:lnTo>
                <a:lnTo>
                  <a:pt x="366029" y="51884"/>
                </a:lnTo>
                <a:lnTo>
                  <a:pt x="361177" y="57449"/>
                </a:lnTo>
                <a:lnTo>
                  <a:pt x="356037" y="63065"/>
                </a:lnTo>
                <a:lnTo>
                  <a:pt x="345246" y="74384"/>
                </a:lnTo>
                <a:lnTo>
                  <a:pt x="340654" y="81022"/>
                </a:lnTo>
                <a:lnTo>
                  <a:pt x="336639" y="88305"/>
                </a:lnTo>
                <a:lnTo>
                  <a:pt x="333012" y="96017"/>
                </a:lnTo>
                <a:lnTo>
                  <a:pt x="329640" y="104016"/>
                </a:lnTo>
                <a:lnTo>
                  <a:pt x="326440" y="112207"/>
                </a:lnTo>
                <a:lnTo>
                  <a:pt x="320344" y="128927"/>
                </a:lnTo>
                <a:lnTo>
                  <a:pt x="314460" y="145884"/>
                </a:lnTo>
                <a:lnTo>
                  <a:pt x="312510" y="153453"/>
                </a:lnTo>
                <a:lnTo>
                  <a:pt x="311210" y="160405"/>
                </a:lnTo>
                <a:lnTo>
                  <a:pt x="310343" y="166944"/>
                </a:lnTo>
                <a:lnTo>
                  <a:pt x="310717" y="173209"/>
                </a:lnTo>
                <a:lnTo>
                  <a:pt x="311921" y="179290"/>
                </a:lnTo>
                <a:lnTo>
                  <a:pt x="313674" y="185249"/>
                </a:lnTo>
                <a:lnTo>
                  <a:pt x="315796" y="191127"/>
                </a:lnTo>
                <a:lnTo>
                  <a:pt x="318162" y="196950"/>
                </a:lnTo>
                <a:lnTo>
                  <a:pt x="320694" y="202738"/>
                </a:lnTo>
                <a:lnTo>
                  <a:pt x="323333" y="207549"/>
                </a:lnTo>
                <a:lnTo>
                  <a:pt x="326045" y="211708"/>
                </a:lnTo>
                <a:lnTo>
                  <a:pt x="328806" y="215434"/>
                </a:lnTo>
                <a:lnTo>
                  <a:pt x="336953" y="222114"/>
                </a:lnTo>
                <a:lnTo>
                  <a:pt x="341793" y="225228"/>
                </a:lnTo>
                <a:lnTo>
                  <a:pt x="352251" y="228689"/>
                </a:lnTo>
                <a:lnTo>
                  <a:pt x="368848" y="230637"/>
                </a:lnTo>
                <a:lnTo>
                  <a:pt x="385830" y="231215"/>
                </a:lnTo>
                <a:lnTo>
                  <a:pt x="391523" y="231296"/>
                </a:lnTo>
                <a:lnTo>
                  <a:pt x="405468" y="226306"/>
                </a:lnTo>
                <a:lnTo>
                  <a:pt x="451132" y="203083"/>
                </a:lnTo>
                <a:lnTo>
                  <a:pt x="465298" y="197256"/>
                </a:lnTo>
                <a:lnTo>
                  <a:pt x="480166" y="190540"/>
                </a:lnTo>
                <a:lnTo>
                  <a:pt x="486798" y="186082"/>
                </a:lnTo>
                <a:lnTo>
                  <a:pt x="493124" y="181204"/>
                </a:lnTo>
                <a:lnTo>
                  <a:pt x="498295" y="177000"/>
                </a:lnTo>
                <a:lnTo>
                  <a:pt x="506579" y="169789"/>
                </a:lnTo>
                <a:lnTo>
                  <a:pt x="515976" y="163409"/>
                </a:lnTo>
                <a:lnTo>
                  <a:pt x="526503" y="157399"/>
                </a:lnTo>
                <a:lnTo>
                  <a:pt x="537530" y="151553"/>
                </a:lnTo>
                <a:lnTo>
                  <a:pt x="546242" y="148319"/>
                </a:lnTo>
                <a:lnTo>
                  <a:pt x="557212" y="1457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2x+1=5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</a:t>
            </a: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MARTPenAnnotation1916"/>
          <p:cNvSpPr/>
          <p:nvPr/>
        </p:nvSpPr>
        <p:spPr>
          <a:xfrm>
            <a:off x="971549" y="2314575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0" y="8563"/>
                </a:lnTo>
                <a:lnTo>
                  <a:pt x="4939" y="8570"/>
                </a:lnTo>
                <a:lnTo>
                  <a:pt x="2831" y="8571"/>
                </a:lnTo>
                <a:lnTo>
                  <a:pt x="7403" y="8572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17"/>
          <p:cNvSpPr/>
          <p:nvPr/>
        </p:nvSpPr>
        <p:spPr>
          <a:xfrm>
            <a:off x="1211589" y="2211705"/>
            <a:ext cx="94289" cy="222885"/>
          </a:xfrm>
          <a:custGeom>
            <a:avLst/>
            <a:gdLst/>
            <a:ahLst/>
            <a:cxnLst/>
            <a:rect l="0" t="0" r="0" b="0"/>
            <a:pathLst>
              <a:path w="94289" h="222885">
                <a:moveTo>
                  <a:pt x="8563" y="0"/>
                </a:moveTo>
                <a:lnTo>
                  <a:pt x="0" y="0"/>
                </a:lnTo>
                <a:lnTo>
                  <a:pt x="4544" y="4551"/>
                </a:lnTo>
                <a:lnTo>
                  <a:pt x="5884" y="6844"/>
                </a:lnTo>
                <a:lnTo>
                  <a:pt x="7372" y="11931"/>
                </a:lnTo>
                <a:lnTo>
                  <a:pt x="8722" y="14622"/>
                </a:lnTo>
                <a:lnTo>
                  <a:pt x="10574" y="17368"/>
                </a:lnTo>
                <a:lnTo>
                  <a:pt x="12761" y="20151"/>
                </a:lnTo>
                <a:lnTo>
                  <a:pt x="14219" y="22959"/>
                </a:lnTo>
                <a:lnTo>
                  <a:pt x="15839" y="28619"/>
                </a:lnTo>
                <a:lnTo>
                  <a:pt x="16271" y="32414"/>
                </a:lnTo>
                <a:lnTo>
                  <a:pt x="16559" y="36849"/>
                </a:lnTo>
                <a:lnTo>
                  <a:pt x="16879" y="45905"/>
                </a:lnTo>
                <a:lnTo>
                  <a:pt x="17060" y="56358"/>
                </a:lnTo>
                <a:lnTo>
                  <a:pt x="17102" y="62513"/>
                </a:lnTo>
                <a:lnTo>
                  <a:pt x="18065" y="66440"/>
                </a:lnTo>
                <a:lnTo>
                  <a:pt x="19660" y="70963"/>
                </a:lnTo>
                <a:lnTo>
                  <a:pt x="21676" y="75884"/>
                </a:lnTo>
                <a:lnTo>
                  <a:pt x="23020" y="80116"/>
                </a:lnTo>
                <a:lnTo>
                  <a:pt x="23916" y="83891"/>
                </a:lnTo>
                <a:lnTo>
                  <a:pt x="24513" y="87360"/>
                </a:lnTo>
                <a:lnTo>
                  <a:pt x="25864" y="91577"/>
                </a:lnTo>
                <a:lnTo>
                  <a:pt x="27717" y="96294"/>
                </a:lnTo>
                <a:lnTo>
                  <a:pt x="29905" y="101343"/>
                </a:lnTo>
                <a:lnTo>
                  <a:pt x="34876" y="112033"/>
                </a:lnTo>
                <a:lnTo>
                  <a:pt x="37535" y="117552"/>
                </a:lnTo>
                <a:lnTo>
                  <a:pt x="40260" y="122182"/>
                </a:lnTo>
                <a:lnTo>
                  <a:pt x="43029" y="126222"/>
                </a:lnTo>
                <a:lnTo>
                  <a:pt x="45828" y="129868"/>
                </a:lnTo>
                <a:lnTo>
                  <a:pt x="47694" y="134204"/>
                </a:lnTo>
                <a:lnTo>
                  <a:pt x="48938" y="138999"/>
                </a:lnTo>
                <a:lnTo>
                  <a:pt x="49767" y="144101"/>
                </a:lnTo>
                <a:lnTo>
                  <a:pt x="51272" y="148455"/>
                </a:lnTo>
                <a:lnTo>
                  <a:pt x="53228" y="152310"/>
                </a:lnTo>
                <a:lnTo>
                  <a:pt x="55485" y="155832"/>
                </a:lnTo>
                <a:lnTo>
                  <a:pt x="57992" y="162286"/>
                </a:lnTo>
                <a:lnTo>
                  <a:pt x="58661" y="165340"/>
                </a:lnTo>
                <a:lnTo>
                  <a:pt x="60059" y="168329"/>
                </a:lnTo>
                <a:lnTo>
                  <a:pt x="61944" y="171274"/>
                </a:lnTo>
                <a:lnTo>
                  <a:pt x="64153" y="174191"/>
                </a:lnTo>
                <a:lnTo>
                  <a:pt x="66607" y="179970"/>
                </a:lnTo>
                <a:lnTo>
                  <a:pt x="67698" y="185714"/>
                </a:lnTo>
                <a:lnTo>
                  <a:pt x="68183" y="191442"/>
                </a:lnTo>
                <a:lnTo>
                  <a:pt x="69264" y="194303"/>
                </a:lnTo>
                <a:lnTo>
                  <a:pt x="70938" y="197163"/>
                </a:lnTo>
                <a:lnTo>
                  <a:pt x="73006" y="200022"/>
                </a:lnTo>
                <a:lnTo>
                  <a:pt x="75305" y="205738"/>
                </a:lnTo>
                <a:lnTo>
                  <a:pt x="76780" y="212619"/>
                </a:lnTo>
                <a:lnTo>
                  <a:pt x="77853" y="213183"/>
                </a:lnTo>
                <a:lnTo>
                  <a:pt x="79522" y="213559"/>
                </a:lnTo>
                <a:lnTo>
                  <a:pt x="81586" y="213810"/>
                </a:lnTo>
                <a:lnTo>
                  <a:pt x="82963" y="214930"/>
                </a:lnTo>
                <a:lnTo>
                  <a:pt x="83880" y="216629"/>
                </a:lnTo>
                <a:lnTo>
                  <a:pt x="84492" y="218714"/>
                </a:lnTo>
                <a:lnTo>
                  <a:pt x="85852" y="220104"/>
                </a:lnTo>
                <a:lnTo>
                  <a:pt x="87712" y="221031"/>
                </a:lnTo>
                <a:lnTo>
                  <a:pt x="94288" y="2228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18"/>
          <p:cNvSpPr/>
          <p:nvPr/>
        </p:nvSpPr>
        <p:spPr>
          <a:xfrm>
            <a:off x="1537334" y="231457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3"/>
                </a:lnTo>
                <a:lnTo>
                  <a:pt x="7381" y="8467"/>
                </a:lnTo>
                <a:lnTo>
                  <a:pt x="10583" y="8526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19"/>
          <p:cNvSpPr/>
          <p:nvPr/>
        </p:nvSpPr>
        <p:spPr>
          <a:xfrm>
            <a:off x="1785937" y="2203132"/>
            <a:ext cx="102871" cy="231458"/>
          </a:xfrm>
          <a:custGeom>
            <a:avLst/>
            <a:gdLst/>
            <a:ahLst/>
            <a:cxnLst/>
            <a:rect l="0" t="0" r="0" b="0"/>
            <a:pathLst>
              <a:path w="102871" h="231458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2770" y="20151"/>
                </a:lnTo>
                <a:lnTo>
                  <a:pt x="15181" y="22959"/>
                </a:lnTo>
                <a:lnTo>
                  <a:pt x="17741" y="25784"/>
                </a:lnTo>
                <a:lnTo>
                  <a:pt x="23125" y="31462"/>
                </a:lnTo>
                <a:lnTo>
                  <a:pt x="28693" y="37161"/>
                </a:lnTo>
                <a:lnTo>
                  <a:pt x="31511" y="40966"/>
                </a:lnTo>
                <a:lnTo>
                  <a:pt x="34342" y="45408"/>
                </a:lnTo>
                <a:lnTo>
                  <a:pt x="37182" y="50275"/>
                </a:lnTo>
                <a:lnTo>
                  <a:pt x="39076" y="54472"/>
                </a:lnTo>
                <a:lnTo>
                  <a:pt x="41179" y="61675"/>
                </a:lnTo>
                <a:lnTo>
                  <a:pt x="42693" y="65882"/>
                </a:lnTo>
                <a:lnTo>
                  <a:pt x="44654" y="70591"/>
                </a:lnTo>
                <a:lnTo>
                  <a:pt x="46915" y="75636"/>
                </a:lnTo>
                <a:lnTo>
                  <a:pt x="48421" y="80904"/>
                </a:lnTo>
                <a:lnTo>
                  <a:pt x="49426" y="86321"/>
                </a:lnTo>
                <a:lnTo>
                  <a:pt x="50096" y="91837"/>
                </a:lnTo>
                <a:lnTo>
                  <a:pt x="51495" y="97420"/>
                </a:lnTo>
                <a:lnTo>
                  <a:pt x="53380" y="103047"/>
                </a:lnTo>
                <a:lnTo>
                  <a:pt x="55589" y="108703"/>
                </a:lnTo>
                <a:lnTo>
                  <a:pt x="58014" y="114379"/>
                </a:lnTo>
                <a:lnTo>
                  <a:pt x="63249" y="125765"/>
                </a:lnTo>
                <a:lnTo>
                  <a:pt x="65026" y="130516"/>
                </a:lnTo>
                <a:lnTo>
                  <a:pt x="66211" y="134635"/>
                </a:lnTo>
                <a:lnTo>
                  <a:pt x="67001" y="138335"/>
                </a:lnTo>
                <a:lnTo>
                  <a:pt x="68480" y="142706"/>
                </a:lnTo>
                <a:lnTo>
                  <a:pt x="70418" y="147525"/>
                </a:lnTo>
                <a:lnTo>
                  <a:pt x="72663" y="152642"/>
                </a:lnTo>
                <a:lnTo>
                  <a:pt x="77697" y="163409"/>
                </a:lnTo>
                <a:lnTo>
                  <a:pt x="80373" y="168946"/>
                </a:lnTo>
                <a:lnTo>
                  <a:pt x="82157" y="173591"/>
                </a:lnTo>
                <a:lnTo>
                  <a:pt x="83346" y="177640"/>
                </a:lnTo>
                <a:lnTo>
                  <a:pt x="84139" y="181292"/>
                </a:lnTo>
                <a:lnTo>
                  <a:pt x="84668" y="185631"/>
                </a:lnTo>
                <a:lnTo>
                  <a:pt x="85020" y="190429"/>
                </a:lnTo>
                <a:lnTo>
                  <a:pt x="85412" y="199888"/>
                </a:lnTo>
                <a:lnTo>
                  <a:pt x="85586" y="207266"/>
                </a:lnTo>
                <a:lnTo>
                  <a:pt x="86585" y="210568"/>
                </a:lnTo>
                <a:lnTo>
                  <a:pt x="88203" y="213721"/>
                </a:lnTo>
                <a:lnTo>
                  <a:pt x="93094" y="221075"/>
                </a:lnTo>
                <a:lnTo>
                  <a:pt x="93762" y="224621"/>
                </a:lnTo>
                <a:lnTo>
                  <a:pt x="93941" y="226899"/>
                </a:lnTo>
                <a:lnTo>
                  <a:pt x="95012" y="228419"/>
                </a:lnTo>
                <a:lnTo>
                  <a:pt x="96679" y="229432"/>
                </a:lnTo>
                <a:lnTo>
                  <a:pt x="10287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20"/>
          <p:cNvSpPr/>
          <p:nvPr/>
        </p:nvSpPr>
        <p:spPr>
          <a:xfrm>
            <a:off x="963167" y="2824248"/>
            <a:ext cx="265558" cy="321860"/>
          </a:xfrm>
          <a:custGeom>
            <a:avLst/>
            <a:gdLst/>
            <a:ahLst/>
            <a:cxnLst/>
            <a:rect l="0" t="0" r="0" b="0"/>
            <a:pathLst>
              <a:path w="265558" h="321860">
                <a:moveTo>
                  <a:pt x="76962" y="64684"/>
                </a:moveTo>
                <a:lnTo>
                  <a:pt x="68743" y="56464"/>
                </a:lnTo>
                <a:lnTo>
                  <a:pt x="63944" y="56216"/>
                </a:lnTo>
                <a:lnTo>
                  <a:pt x="61616" y="55229"/>
                </a:lnTo>
                <a:lnTo>
                  <a:pt x="53576" y="49340"/>
                </a:lnTo>
                <a:lnTo>
                  <a:pt x="51705" y="47895"/>
                </a:lnTo>
                <a:lnTo>
                  <a:pt x="51272" y="38829"/>
                </a:lnTo>
                <a:lnTo>
                  <a:pt x="51248" y="31693"/>
                </a:lnTo>
                <a:lnTo>
                  <a:pt x="55797" y="26228"/>
                </a:lnTo>
                <a:lnTo>
                  <a:pt x="59995" y="23807"/>
                </a:lnTo>
                <a:lnTo>
                  <a:pt x="65650" y="21240"/>
                </a:lnTo>
                <a:lnTo>
                  <a:pt x="72279" y="18576"/>
                </a:lnTo>
                <a:lnTo>
                  <a:pt x="77650" y="16801"/>
                </a:lnTo>
                <a:lnTo>
                  <a:pt x="82183" y="15617"/>
                </a:lnTo>
                <a:lnTo>
                  <a:pt x="86158" y="14828"/>
                </a:lnTo>
                <a:lnTo>
                  <a:pt x="90713" y="13349"/>
                </a:lnTo>
                <a:lnTo>
                  <a:pt x="95654" y="11411"/>
                </a:lnTo>
                <a:lnTo>
                  <a:pt x="100854" y="9166"/>
                </a:lnTo>
                <a:lnTo>
                  <a:pt x="107177" y="7669"/>
                </a:lnTo>
                <a:lnTo>
                  <a:pt x="114251" y="6672"/>
                </a:lnTo>
                <a:lnTo>
                  <a:pt x="121824" y="6007"/>
                </a:lnTo>
                <a:lnTo>
                  <a:pt x="128778" y="4611"/>
                </a:lnTo>
                <a:lnTo>
                  <a:pt x="135318" y="2728"/>
                </a:lnTo>
                <a:lnTo>
                  <a:pt x="141584" y="520"/>
                </a:lnTo>
                <a:lnTo>
                  <a:pt x="147666" y="0"/>
                </a:lnTo>
                <a:lnTo>
                  <a:pt x="153626" y="607"/>
                </a:lnTo>
                <a:lnTo>
                  <a:pt x="159504" y="1963"/>
                </a:lnTo>
                <a:lnTo>
                  <a:pt x="165327" y="2868"/>
                </a:lnTo>
                <a:lnTo>
                  <a:pt x="171115" y="3471"/>
                </a:lnTo>
                <a:lnTo>
                  <a:pt x="176878" y="3873"/>
                </a:lnTo>
                <a:lnTo>
                  <a:pt x="181673" y="5093"/>
                </a:lnTo>
                <a:lnTo>
                  <a:pt x="189541" y="8989"/>
                </a:lnTo>
                <a:lnTo>
                  <a:pt x="196212" y="13896"/>
                </a:lnTo>
                <a:lnTo>
                  <a:pt x="202352" y="19251"/>
                </a:lnTo>
                <a:lnTo>
                  <a:pt x="208256" y="24807"/>
                </a:lnTo>
                <a:lnTo>
                  <a:pt x="214055" y="32991"/>
                </a:lnTo>
                <a:lnTo>
                  <a:pt x="219807" y="42978"/>
                </a:lnTo>
                <a:lnTo>
                  <a:pt x="225539" y="53767"/>
                </a:lnTo>
                <a:lnTo>
                  <a:pt x="227448" y="60264"/>
                </a:lnTo>
                <a:lnTo>
                  <a:pt x="228722" y="67452"/>
                </a:lnTo>
                <a:lnTo>
                  <a:pt x="229570" y="75102"/>
                </a:lnTo>
                <a:lnTo>
                  <a:pt x="230136" y="82107"/>
                </a:lnTo>
                <a:lnTo>
                  <a:pt x="230513" y="88682"/>
                </a:lnTo>
                <a:lnTo>
                  <a:pt x="230764" y="94970"/>
                </a:lnTo>
                <a:lnTo>
                  <a:pt x="229980" y="101067"/>
                </a:lnTo>
                <a:lnTo>
                  <a:pt x="228504" y="107037"/>
                </a:lnTo>
                <a:lnTo>
                  <a:pt x="226568" y="112922"/>
                </a:lnTo>
                <a:lnTo>
                  <a:pt x="225277" y="119703"/>
                </a:lnTo>
                <a:lnTo>
                  <a:pt x="224416" y="127081"/>
                </a:lnTo>
                <a:lnTo>
                  <a:pt x="223843" y="134857"/>
                </a:lnTo>
                <a:lnTo>
                  <a:pt x="221555" y="141946"/>
                </a:lnTo>
                <a:lnTo>
                  <a:pt x="218125" y="148577"/>
                </a:lnTo>
                <a:lnTo>
                  <a:pt x="213933" y="154903"/>
                </a:lnTo>
                <a:lnTo>
                  <a:pt x="210186" y="161025"/>
                </a:lnTo>
                <a:lnTo>
                  <a:pt x="206736" y="167011"/>
                </a:lnTo>
                <a:lnTo>
                  <a:pt x="203483" y="172907"/>
                </a:lnTo>
                <a:lnTo>
                  <a:pt x="199410" y="178743"/>
                </a:lnTo>
                <a:lnTo>
                  <a:pt x="194789" y="184538"/>
                </a:lnTo>
                <a:lnTo>
                  <a:pt x="189803" y="190307"/>
                </a:lnTo>
                <a:lnTo>
                  <a:pt x="184575" y="196058"/>
                </a:lnTo>
                <a:lnTo>
                  <a:pt x="173685" y="207527"/>
                </a:lnTo>
                <a:lnTo>
                  <a:pt x="112915" y="268758"/>
                </a:lnTo>
                <a:lnTo>
                  <a:pt x="107598" y="273123"/>
                </a:lnTo>
                <a:lnTo>
                  <a:pt x="102149" y="276986"/>
                </a:lnTo>
                <a:lnTo>
                  <a:pt x="96611" y="280514"/>
                </a:lnTo>
                <a:lnTo>
                  <a:pt x="91014" y="282866"/>
                </a:lnTo>
                <a:lnTo>
                  <a:pt x="85378" y="284433"/>
                </a:lnTo>
                <a:lnTo>
                  <a:pt x="79715" y="285479"/>
                </a:lnTo>
                <a:lnTo>
                  <a:pt x="74035" y="287128"/>
                </a:lnTo>
                <a:lnTo>
                  <a:pt x="68343" y="289180"/>
                </a:lnTo>
                <a:lnTo>
                  <a:pt x="62644" y="291500"/>
                </a:lnTo>
                <a:lnTo>
                  <a:pt x="57892" y="293048"/>
                </a:lnTo>
                <a:lnTo>
                  <a:pt x="50072" y="294767"/>
                </a:lnTo>
                <a:lnTo>
                  <a:pt x="45700" y="294272"/>
                </a:lnTo>
                <a:lnTo>
                  <a:pt x="40881" y="292990"/>
                </a:lnTo>
                <a:lnTo>
                  <a:pt x="35763" y="291183"/>
                </a:lnTo>
                <a:lnTo>
                  <a:pt x="30446" y="289026"/>
                </a:lnTo>
                <a:lnTo>
                  <a:pt x="24997" y="286635"/>
                </a:lnTo>
                <a:lnTo>
                  <a:pt x="19459" y="284089"/>
                </a:lnTo>
                <a:lnTo>
                  <a:pt x="14814" y="281439"/>
                </a:lnTo>
                <a:lnTo>
                  <a:pt x="7113" y="275955"/>
                </a:lnTo>
                <a:lnTo>
                  <a:pt x="4679" y="273159"/>
                </a:lnTo>
                <a:lnTo>
                  <a:pt x="3056" y="270342"/>
                </a:lnTo>
                <a:lnTo>
                  <a:pt x="1253" y="264673"/>
                </a:lnTo>
                <a:lnTo>
                  <a:pt x="237" y="256126"/>
                </a:lnTo>
                <a:lnTo>
                  <a:pt x="0" y="250417"/>
                </a:lnTo>
                <a:lnTo>
                  <a:pt x="2434" y="242165"/>
                </a:lnTo>
                <a:lnTo>
                  <a:pt x="6691" y="233099"/>
                </a:lnTo>
                <a:lnTo>
                  <a:pt x="11758" y="225895"/>
                </a:lnTo>
                <a:lnTo>
                  <a:pt x="19966" y="216485"/>
                </a:lnTo>
                <a:lnTo>
                  <a:pt x="28136" y="210573"/>
                </a:lnTo>
                <a:lnTo>
                  <a:pt x="32981" y="207664"/>
                </a:lnTo>
                <a:lnTo>
                  <a:pt x="40905" y="201891"/>
                </a:lnTo>
                <a:lnTo>
                  <a:pt x="44352" y="199018"/>
                </a:lnTo>
                <a:lnTo>
                  <a:pt x="48554" y="197102"/>
                </a:lnTo>
                <a:lnTo>
                  <a:pt x="53261" y="195825"/>
                </a:lnTo>
                <a:lnTo>
                  <a:pt x="58304" y="194974"/>
                </a:lnTo>
                <a:lnTo>
                  <a:pt x="63571" y="194407"/>
                </a:lnTo>
                <a:lnTo>
                  <a:pt x="68987" y="194028"/>
                </a:lnTo>
                <a:lnTo>
                  <a:pt x="74503" y="193776"/>
                </a:lnTo>
                <a:lnTo>
                  <a:pt x="80085" y="194560"/>
                </a:lnTo>
                <a:lnTo>
                  <a:pt x="85712" y="196036"/>
                </a:lnTo>
                <a:lnTo>
                  <a:pt x="91368" y="197972"/>
                </a:lnTo>
                <a:lnTo>
                  <a:pt x="97044" y="200215"/>
                </a:lnTo>
                <a:lnTo>
                  <a:pt x="102732" y="202663"/>
                </a:lnTo>
                <a:lnTo>
                  <a:pt x="114133" y="207923"/>
                </a:lnTo>
                <a:lnTo>
                  <a:pt x="142688" y="221894"/>
                </a:lnTo>
                <a:lnTo>
                  <a:pt x="149355" y="224736"/>
                </a:lnTo>
                <a:lnTo>
                  <a:pt x="156656" y="227583"/>
                </a:lnTo>
                <a:lnTo>
                  <a:pt x="164382" y="230433"/>
                </a:lnTo>
                <a:lnTo>
                  <a:pt x="170485" y="233286"/>
                </a:lnTo>
                <a:lnTo>
                  <a:pt x="175505" y="236140"/>
                </a:lnTo>
                <a:lnTo>
                  <a:pt x="179805" y="238996"/>
                </a:lnTo>
                <a:lnTo>
                  <a:pt x="184577" y="241852"/>
                </a:lnTo>
                <a:lnTo>
                  <a:pt x="189663" y="244708"/>
                </a:lnTo>
                <a:lnTo>
                  <a:pt x="194959" y="247565"/>
                </a:lnTo>
                <a:lnTo>
                  <a:pt x="199442" y="250423"/>
                </a:lnTo>
                <a:lnTo>
                  <a:pt x="206963" y="256137"/>
                </a:lnTo>
                <a:lnTo>
                  <a:pt x="213480" y="264392"/>
                </a:lnTo>
                <a:lnTo>
                  <a:pt x="219552" y="273458"/>
                </a:lnTo>
                <a:lnTo>
                  <a:pt x="225426" y="280663"/>
                </a:lnTo>
                <a:lnTo>
                  <a:pt x="231211" y="287039"/>
                </a:lnTo>
                <a:lnTo>
                  <a:pt x="236958" y="293049"/>
                </a:lnTo>
                <a:lnTo>
                  <a:pt x="265557" y="3218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21"/>
          <p:cNvSpPr/>
          <p:nvPr/>
        </p:nvSpPr>
        <p:spPr>
          <a:xfrm>
            <a:off x="1340167" y="2931795"/>
            <a:ext cx="248603" cy="188595"/>
          </a:xfrm>
          <a:custGeom>
            <a:avLst/>
            <a:gdLst/>
            <a:ahLst/>
            <a:cxnLst/>
            <a:rect l="0" t="0" r="0" b="0"/>
            <a:pathLst>
              <a:path w="248603" h="188595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2" y="7380"/>
                </a:lnTo>
                <a:lnTo>
                  <a:pt x="13669" y="8730"/>
                </a:lnTo>
                <a:lnTo>
                  <a:pt x="14828" y="10582"/>
                </a:lnTo>
                <a:lnTo>
                  <a:pt x="15600" y="12770"/>
                </a:lnTo>
                <a:lnTo>
                  <a:pt x="18998" y="17740"/>
                </a:lnTo>
                <a:lnTo>
                  <a:pt x="23684" y="23125"/>
                </a:lnTo>
                <a:lnTo>
                  <a:pt x="28941" y="28692"/>
                </a:lnTo>
                <a:lnTo>
                  <a:pt x="54490" y="54475"/>
                </a:lnTo>
                <a:lnTo>
                  <a:pt x="61683" y="61676"/>
                </a:lnTo>
                <a:lnTo>
                  <a:pt x="66839" y="65882"/>
                </a:lnTo>
                <a:lnTo>
                  <a:pt x="73135" y="70591"/>
                </a:lnTo>
                <a:lnTo>
                  <a:pt x="80189" y="75636"/>
                </a:lnTo>
                <a:lnTo>
                  <a:pt x="85844" y="79951"/>
                </a:lnTo>
                <a:lnTo>
                  <a:pt x="90567" y="83781"/>
                </a:lnTo>
                <a:lnTo>
                  <a:pt x="94668" y="87286"/>
                </a:lnTo>
                <a:lnTo>
                  <a:pt x="99307" y="90576"/>
                </a:lnTo>
                <a:lnTo>
                  <a:pt x="104305" y="93721"/>
                </a:lnTo>
                <a:lnTo>
                  <a:pt x="109542" y="96771"/>
                </a:lnTo>
                <a:lnTo>
                  <a:pt x="114938" y="99756"/>
                </a:lnTo>
                <a:lnTo>
                  <a:pt x="126013" y="105613"/>
                </a:lnTo>
                <a:lnTo>
                  <a:pt x="131634" y="109461"/>
                </a:lnTo>
                <a:lnTo>
                  <a:pt x="137286" y="113932"/>
                </a:lnTo>
                <a:lnTo>
                  <a:pt x="142959" y="118817"/>
                </a:lnTo>
                <a:lnTo>
                  <a:pt x="148646" y="123026"/>
                </a:lnTo>
                <a:lnTo>
                  <a:pt x="154342" y="126785"/>
                </a:lnTo>
                <a:lnTo>
                  <a:pt x="160045" y="130243"/>
                </a:lnTo>
                <a:lnTo>
                  <a:pt x="164799" y="133501"/>
                </a:lnTo>
                <a:lnTo>
                  <a:pt x="168921" y="136626"/>
                </a:lnTo>
                <a:lnTo>
                  <a:pt x="172621" y="139661"/>
                </a:lnTo>
                <a:lnTo>
                  <a:pt x="176041" y="142637"/>
                </a:lnTo>
                <a:lnTo>
                  <a:pt x="182380" y="148484"/>
                </a:lnTo>
                <a:lnTo>
                  <a:pt x="191304" y="157131"/>
                </a:lnTo>
                <a:lnTo>
                  <a:pt x="195164" y="159999"/>
                </a:lnTo>
                <a:lnTo>
                  <a:pt x="199642" y="162863"/>
                </a:lnTo>
                <a:lnTo>
                  <a:pt x="204532" y="165726"/>
                </a:lnTo>
                <a:lnTo>
                  <a:pt x="208745" y="168586"/>
                </a:lnTo>
                <a:lnTo>
                  <a:pt x="215965" y="174304"/>
                </a:lnTo>
                <a:lnTo>
                  <a:pt x="222350" y="177481"/>
                </a:lnTo>
                <a:lnTo>
                  <a:pt x="225386" y="178328"/>
                </a:lnTo>
                <a:lnTo>
                  <a:pt x="231299" y="181809"/>
                </a:lnTo>
                <a:lnTo>
                  <a:pt x="238305" y="187254"/>
                </a:lnTo>
                <a:lnTo>
                  <a:pt x="241803" y="187999"/>
                </a:lnTo>
                <a:lnTo>
                  <a:pt x="248602" y="1885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22"/>
          <p:cNvSpPr/>
          <p:nvPr/>
        </p:nvSpPr>
        <p:spPr>
          <a:xfrm>
            <a:off x="1417319" y="2940367"/>
            <a:ext cx="145734" cy="171451"/>
          </a:xfrm>
          <a:custGeom>
            <a:avLst/>
            <a:gdLst/>
            <a:ahLst/>
            <a:cxnLst/>
            <a:rect l="0" t="0" r="0" b="0"/>
            <a:pathLst>
              <a:path w="145734" h="171451">
                <a:moveTo>
                  <a:pt x="145733" y="0"/>
                </a:moveTo>
                <a:lnTo>
                  <a:pt x="132714" y="0"/>
                </a:lnTo>
                <a:lnTo>
                  <a:pt x="131339" y="953"/>
                </a:lnTo>
                <a:lnTo>
                  <a:pt x="130422" y="2540"/>
                </a:lnTo>
                <a:lnTo>
                  <a:pt x="129810" y="4551"/>
                </a:lnTo>
                <a:lnTo>
                  <a:pt x="127498" y="7797"/>
                </a:lnTo>
                <a:lnTo>
                  <a:pt x="124051" y="11865"/>
                </a:lnTo>
                <a:lnTo>
                  <a:pt x="119848" y="16483"/>
                </a:lnTo>
                <a:lnTo>
                  <a:pt x="116094" y="21466"/>
                </a:lnTo>
                <a:lnTo>
                  <a:pt x="112639" y="26693"/>
                </a:lnTo>
                <a:lnTo>
                  <a:pt x="109383" y="32083"/>
                </a:lnTo>
                <a:lnTo>
                  <a:pt x="105307" y="36629"/>
                </a:lnTo>
                <a:lnTo>
                  <a:pt x="100685" y="40612"/>
                </a:lnTo>
                <a:lnTo>
                  <a:pt x="95698" y="44219"/>
                </a:lnTo>
                <a:lnTo>
                  <a:pt x="90469" y="48530"/>
                </a:lnTo>
                <a:lnTo>
                  <a:pt x="85078" y="53308"/>
                </a:lnTo>
                <a:lnTo>
                  <a:pt x="79579" y="58399"/>
                </a:lnTo>
                <a:lnTo>
                  <a:pt x="74960" y="63698"/>
                </a:lnTo>
                <a:lnTo>
                  <a:pt x="70929" y="69135"/>
                </a:lnTo>
                <a:lnTo>
                  <a:pt x="67288" y="74665"/>
                </a:lnTo>
                <a:lnTo>
                  <a:pt x="62957" y="80257"/>
                </a:lnTo>
                <a:lnTo>
                  <a:pt x="58164" y="85890"/>
                </a:lnTo>
                <a:lnTo>
                  <a:pt x="48711" y="96276"/>
                </a:lnTo>
                <a:lnTo>
                  <a:pt x="41335" y="104067"/>
                </a:lnTo>
                <a:lnTo>
                  <a:pt x="38034" y="108430"/>
                </a:lnTo>
                <a:lnTo>
                  <a:pt x="34881" y="113245"/>
                </a:lnTo>
                <a:lnTo>
                  <a:pt x="31827" y="118359"/>
                </a:lnTo>
                <a:lnTo>
                  <a:pt x="28838" y="122721"/>
                </a:lnTo>
                <a:lnTo>
                  <a:pt x="25893" y="126582"/>
                </a:lnTo>
                <a:lnTo>
                  <a:pt x="22977" y="130107"/>
                </a:lnTo>
                <a:lnTo>
                  <a:pt x="20081" y="134363"/>
                </a:lnTo>
                <a:lnTo>
                  <a:pt x="17197" y="139106"/>
                </a:lnTo>
                <a:lnTo>
                  <a:pt x="14323" y="144172"/>
                </a:lnTo>
                <a:lnTo>
                  <a:pt x="12406" y="148502"/>
                </a:lnTo>
                <a:lnTo>
                  <a:pt x="11128" y="152342"/>
                </a:lnTo>
                <a:lnTo>
                  <a:pt x="10277" y="155854"/>
                </a:lnTo>
                <a:lnTo>
                  <a:pt x="8756" y="158195"/>
                </a:lnTo>
                <a:lnTo>
                  <a:pt x="6790" y="159756"/>
                </a:lnTo>
                <a:lnTo>
                  <a:pt x="4527" y="160797"/>
                </a:lnTo>
                <a:lnTo>
                  <a:pt x="3018" y="162443"/>
                </a:lnTo>
                <a:lnTo>
                  <a:pt x="2012" y="164493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23"/>
          <p:cNvSpPr/>
          <p:nvPr/>
        </p:nvSpPr>
        <p:spPr>
          <a:xfrm>
            <a:off x="1743075" y="2940367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7380" y="26909"/>
                </a:lnTo>
                <a:lnTo>
                  <a:pt x="13122" y="26247"/>
                </a:lnTo>
                <a:lnTo>
                  <a:pt x="17321" y="26070"/>
                </a:lnTo>
                <a:lnTo>
                  <a:pt x="21072" y="25001"/>
                </a:lnTo>
                <a:lnTo>
                  <a:pt x="24525" y="23335"/>
                </a:lnTo>
                <a:lnTo>
                  <a:pt x="27780" y="21271"/>
                </a:lnTo>
                <a:lnTo>
                  <a:pt x="31855" y="19896"/>
                </a:lnTo>
                <a:lnTo>
                  <a:pt x="36476" y="18979"/>
                </a:lnTo>
                <a:lnTo>
                  <a:pt x="41462" y="18368"/>
                </a:lnTo>
                <a:lnTo>
                  <a:pt x="47644" y="17960"/>
                </a:lnTo>
                <a:lnTo>
                  <a:pt x="54623" y="17688"/>
                </a:lnTo>
                <a:lnTo>
                  <a:pt x="62132" y="17507"/>
                </a:lnTo>
                <a:lnTo>
                  <a:pt x="69044" y="16434"/>
                </a:lnTo>
                <a:lnTo>
                  <a:pt x="75557" y="14766"/>
                </a:lnTo>
                <a:lnTo>
                  <a:pt x="81803" y="12702"/>
                </a:lnTo>
                <a:lnTo>
                  <a:pt x="87873" y="11325"/>
                </a:lnTo>
                <a:lnTo>
                  <a:pt x="93824" y="10408"/>
                </a:lnTo>
                <a:lnTo>
                  <a:pt x="99697" y="9796"/>
                </a:lnTo>
                <a:lnTo>
                  <a:pt x="106469" y="8436"/>
                </a:lnTo>
                <a:lnTo>
                  <a:pt x="113842" y="6576"/>
                </a:lnTo>
                <a:lnTo>
                  <a:pt x="121614" y="4384"/>
                </a:lnTo>
                <a:lnTo>
                  <a:pt x="128701" y="2923"/>
                </a:lnTo>
                <a:lnTo>
                  <a:pt x="135331" y="1948"/>
                </a:lnTo>
                <a:lnTo>
                  <a:pt x="141655" y="1299"/>
                </a:lnTo>
                <a:lnTo>
                  <a:pt x="148729" y="866"/>
                </a:lnTo>
                <a:lnTo>
                  <a:pt x="164209" y="385"/>
                </a:lnTo>
                <a:lnTo>
                  <a:pt x="196590" y="51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24"/>
          <p:cNvSpPr/>
          <p:nvPr/>
        </p:nvSpPr>
        <p:spPr>
          <a:xfrm>
            <a:off x="1794509" y="3043246"/>
            <a:ext cx="214314" cy="8565"/>
          </a:xfrm>
          <a:custGeom>
            <a:avLst/>
            <a:gdLst/>
            <a:ahLst/>
            <a:cxnLst/>
            <a:rect l="0" t="0" r="0" b="0"/>
            <a:pathLst>
              <a:path w="214314" h="8565">
                <a:moveTo>
                  <a:pt x="0" y="8564"/>
                </a:moveTo>
                <a:lnTo>
                  <a:pt x="57408" y="8564"/>
                </a:lnTo>
                <a:lnTo>
                  <a:pt x="63989" y="7611"/>
                </a:lnTo>
                <a:lnTo>
                  <a:pt x="71235" y="6024"/>
                </a:lnTo>
                <a:lnTo>
                  <a:pt x="78922" y="4013"/>
                </a:lnTo>
                <a:lnTo>
                  <a:pt x="86905" y="2672"/>
                </a:lnTo>
                <a:lnTo>
                  <a:pt x="95084" y="1778"/>
                </a:lnTo>
                <a:lnTo>
                  <a:pt x="109887" y="786"/>
                </a:lnTo>
                <a:lnTo>
                  <a:pt x="119641" y="344"/>
                </a:lnTo>
                <a:lnTo>
                  <a:pt x="139590" y="96"/>
                </a:lnTo>
                <a:lnTo>
                  <a:pt x="172326" y="0"/>
                </a:lnTo>
                <a:lnTo>
                  <a:pt x="176797" y="950"/>
                </a:lnTo>
                <a:lnTo>
                  <a:pt x="181682" y="2535"/>
                </a:lnTo>
                <a:lnTo>
                  <a:pt x="186844" y="4545"/>
                </a:lnTo>
                <a:lnTo>
                  <a:pt x="192191" y="5884"/>
                </a:lnTo>
                <a:lnTo>
                  <a:pt x="197659" y="6777"/>
                </a:lnTo>
                <a:lnTo>
                  <a:pt x="214313" y="85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25"/>
          <p:cNvSpPr/>
          <p:nvPr/>
        </p:nvSpPr>
        <p:spPr>
          <a:xfrm>
            <a:off x="2248855" y="2811780"/>
            <a:ext cx="274318" cy="154306"/>
          </a:xfrm>
          <a:custGeom>
            <a:avLst/>
            <a:gdLst/>
            <a:ahLst/>
            <a:cxnLst/>
            <a:rect l="0" t="0" r="0" b="0"/>
            <a:pathLst>
              <a:path w="274318" h="154306">
                <a:moveTo>
                  <a:pt x="25714" y="0"/>
                </a:moveTo>
                <a:lnTo>
                  <a:pt x="25714" y="7380"/>
                </a:lnTo>
                <a:lnTo>
                  <a:pt x="24762" y="7778"/>
                </a:lnTo>
                <a:lnTo>
                  <a:pt x="17246" y="8563"/>
                </a:lnTo>
                <a:lnTo>
                  <a:pt x="21724" y="13120"/>
                </a:lnTo>
                <a:lnTo>
                  <a:pt x="23054" y="15414"/>
                </a:lnTo>
                <a:lnTo>
                  <a:pt x="23941" y="17896"/>
                </a:lnTo>
                <a:lnTo>
                  <a:pt x="25364" y="24172"/>
                </a:lnTo>
                <a:lnTo>
                  <a:pt x="25559" y="27571"/>
                </a:lnTo>
                <a:lnTo>
                  <a:pt x="25668" y="34839"/>
                </a:lnTo>
                <a:lnTo>
                  <a:pt x="25712" y="58875"/>
                </a:lnTo>
                <a:lnTo>
                  <a:pt x="24760" y="64015"/>
                </a:lnTo>
                <a:lnTo>
                  <a:pt x="23173" y="69347"/>
                </a:lnTo>
                <a:lnTo>
                  <a:pt x="21163" y="74806"/>
                </a:lnTo>
                <a:lnTo>
                  <a:pt x="19822" y="79398"/>
                </a:lnTo>
                <a:lnTo>
                  <a:pt x="18929" y="83412"/>
                </a:lnTo>
                <a:lnTo>
                  <a:pt x="18333" y="87040"/>
                </a:lnTo>
                <a:lnTo>
                  <a:pt x="16984" y="91364"/>
                </a:lnTo>
                <a:lnTo>
                  <a:pt x="15132" y="96152"/>
                </a:lnTo>
                <a:lnTo>
                  <a:pt x="12944" y="101249"/>
                </a:lnTo>
                <a:lnTo>
                  <a:pt x="11486" y="105599"/>
                </a:lnTo>
                <a:lnTo>
                  <a:pt x="10514" y="109452"/>
                </a:lnTo>
                <a:lnTo>
                  <a:pt x="9866" y="112973"/>
                </a:lnTo>
                <a:lnTo>
                  <a:pt x="8481" y="116272"/>
                </a:lnTo>
                <a:lnTo>
                  <a:pt x="6605" y="119425"/>
                </a:lnTo>
                <a:lnTo>
                  <a:pt x="4403" y="122479"/>
                </a:lnTo>
                <a:lnTo>
                  <a:pt x="2934" y="125468"/>
                </a:lnTo>
                <a:lnTo>
                  <a:pt x="1955" y="128412"/>
                </a:lnTo>
                <a:lnTo>
                  <a:pt x="384" y="135432"/>
                </a:lnTo>
                <a:lnTo>
                  <a:pt x="169" y="138932"/>
                </a:lnTo>
                <a:lnTo>
                  <a:pt x="31" y="144389"/>
                </a:lnTo>
                <a:lnTo>
                  <a:pt x="0" y="152995"/>
                </a:lnTo>
                <a:lnTo>
                  <a:pt x="951" y="153432"/>
                </a:lnTo>
                <a:lnTo>
                  <a:pt x="9322" y="154132"/>
                </a:lnTo>
                <a:lnTo>
                  <a:pt x="17365" y="154254"/>
                </a:lnTo>
                <a:lnTo>
                  <a:pt x="33167" y="154295"/>
                </a:lnTo>
                <a:lnTo>
                  <a:pt x="38303" y="153345"/>
                </a:lnTo>
                <a:lnTo>
                  <a:pt x="43632" y="151760"/>
                </a:lnTo>
                <a:lnTo>
                  <a:pt x="49089" y="149751"/>
                </a:lnTo>
                <a:lnTo>
                  <a:pt x="54633" y="148411"/>
                </a:lnTo>
                <a:lnTo>
                  <a:pt x="60233" y="147518"/>
                </a:lnTo>
                <a:lnTo>
                  <a:pt x="65872" y="146923"/>
                </a:lnTo>
                <a:lnTo>
                  <a:pt x="71536" y="146526"/>
                </a:lnTo>
                <a:lnTo>
                  <a:pt x="77217" y="146261"/>
                </a:lnTo>
                <a:lnTo>
                  <a:pt x="82910" y="146085"/>
                </a:lnTo>
                <a:lnTo>
                  <a:pt x="89562" y="145015"/>
                </a:lnTo>
                <a:lnTo>
                  <a:pt x="96855" y="143349"/>
                </a:lnTo>
                <a:lnTo>
                  <a:pt x="104574" y="141286"/>
                </a:lnTo>
                <a:lnTo>
                  <a:pt x="112577" y="139910"/>
                </a:lnTo>
                <a:lnTo>
                  <a:pt x="120771" y="138993"/>
                </a:lnTo>
                <a:lnTo>
                  <a:pt x="129090" y="138382"/>
                </a:lnTo>
                <a:lnTo>
                  <a:pt x="136542" y="137975"/>
                </a:lnTo>
                <a:lnTo>
                  <a:pt x="149901" y="137522"/>
                </a:lnTo>
                <a:lnTo>
                  <a:pt x="168132" y="137267"/>
                </a:lnTo>
                <a:lnTo>
                  <a:pt x="228232" y="137162"/>
                </a:lnTo>
                <a:lnTo>
                  <a:pt x="234069" y="138114"/>
                </a:lnTo>
                <a:lnTo>
                  <a:pt x="239865" y="139701"/>
                </a:lnTo>
                <a:lnTo>
                  <a:pt x="245634" y="141711"/>
                </a:lnTo>
                <a:lnTo>
                  <a:pt x="250433" y="143052"/>
                </a:lnTo>
                <a:lnTo>
                  <a:pt x="258304" y="144541"/>
                </a:lnTo>
                <a:lnTo>
                  <a:pt x="264978" y="145203"/>
                </a:lnTo>
                <a:lnTo>
                  <a:pt x="268091" y="145379"/>
                </a:lnTo>
                <a:lnTo>
                  <a:pt x="270166" y="146449"/>
                </a:lnTo>
                <a:lnTo>
                  <a:pt x="271550" y="148115"/>
                </a:lnTo>
                <a:lnTo>
                  <a:pt x="274317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26"/>
          <p:cNvSpPr/>
          <p:nvPr/>
        </p:nvSpPr>
        <p:spPr>
          <a:xfrm>
            <a:off x="2428877" y="2794635"/>
            <a:ext cx="84500" cy="385763"/>
          </a:xfrm>
          <a:custGeom>
            <a:avLst/>
            <a:gdLst/>
            <a:ahLst/>
            <a:cxnLst/>
            <a:rect l="0" t="0" r="0" b="0"/>
            <a:pathLst>
              <a:path w="84500" h="385763">
                <a:moveTo>
                  <a:pt x="8570" y="0"/>
                </a:moveTo>
                <a:lnTo>
                  <a:pt x="1189" y="0"/>
                </a:lnTo>
                <a:lnTo>
                  <a:pt x="792" y="952"/>
                </a:lnTo>
                <a:lnTo>
                  <a:pt x="67" y="8730"/>
                </a:lnTo>
                <a:lnTo>
                  <a:pt x="0" y="40624"/>
                </a:lnTo>
                <a:lnTo>
                  <a:pt x="2539" y="51710"/>
                </a:lnTo>
                <a:lnTo>
                  <a:pt x="4549" y="57333"/>
                </a:lnTo>
                <a:lnTo>
                  <a:pt x="6783" y="68661"/>
                </a:lnTo>
                <a:lnTo>
                  <a:pt x="7379" y="74349"/>
                </a:lnTo>
                <a:lnTo>
                  <a:pt x="8728" y="80998"/>
                </a:lnTo>
                <a:lnTo>
                  <a:pt x="10580" y="88289"/>
                </a:lnTo>
                <a:lnTo>
                  <a:pt x="12768" y="96007"/>
                </a:lnTo>
                <a:lnTo>
                  <a:pt x="17738" y="112202"/>
                </a:lnTo>
                <a:lnTo>
                  <a:pt x="20397" y="120521"/>
                </a:lnTo>
                <a:lnTo>
                  <a:pt x="22170" y="128925"/>
                </a:lnTo>
                <a:lnTo>
                  <a:pt x="23352" y="137385"/>
                </a:lnTo>
                <a:lnTo>
                  <a:pt x="24139" y="145882"/>
                </a:lnTo>
                <a:lnTo>
                  <a:pt x="26570" y="154405"/>
                </a:lnTo>
                <a:lnTo>
                  <a:pt x="30095" y="162944"/>
                </a:lnTo>
                <a:lnTo>
                  <a:pt x="34350" y="171494"/>
                </a:lnTo>
                <a:lnTo>
                  <a:pt x="37187" y="179099"/>
                </a:lnTo>
                <a:lnTo>
                  <a:pt x="39078" y="186074"/>
                </a:lnTo>
                <a:lnTo>
                  <a:pt x="40338" y="192629"/>
                </a:lnTo>
                <a:lnTo>
                  <a:pt x="42131" y="199857"/>
                </a:lnTo>
                <a:lnTo>
                  <a:pt x="44279" y="207533"/>
                </a:lnTo>
                <a:lnTo>
                  <a:pt x="49206" y="223682"/>
                </a:lnTo>
                <a:lnTo>
                  <a:pt x="54571" y="240384"/>
                </a:lnTo>
                <a:lnTo>
                  <a:pt x="57334" y="247886"/>
                </a:lnTo>
                <a:lnTo>
                  <a:pt x="60130" y="254792"/>
                </a:lnTo>
                <a:lnTo>
                  <a:pt x="62945" y="261301"/>
                </a:lnTo>
                <a:lnTo>
                  <a:pt x="64823" y="267546"/>
                </a:lnTo>
                <a:lnTo>
                  <a:pt x="66909" y="279564"/>
                </a:lnTo>
                <a:lnTo>
                  <a:pt x="67465" y="286388"/>
                </a:lnTo>
                <a:lnTo>
                  <a:pt x="67836" y="293796"/>
                </a:lnTo>
                <a:lnTo>
                  <a:pt x="68083" y="301591"/>
                </a:lnTo>
                <a:lnTo>
                  <a:pt x="69200" y="308693"/>
                </a:lnTo>
                <a:lnTo>
                  <a:pt x="70898" y="315333"/>
                </a:lnTo>
                <a:lnTo>
                  <a:pt x="72982" y="321664"/>
                </a:lnTo>
                <a:lnTo>
                  <a:pt x="75298" y="331239"/>
                </a:lnTo>
                <a:lnTo>
                  <a:pt x="76327" y="339622"/>
                </a:lnTo>
                <a:lnTo>
                  <a:pt x="76784" y="349698"/>
                </a:lnTo>
                <a:lnTo>
                  <a:pt x="77859" y="354099"/>
                </a:lnTo>
                <a:lnTo>
                  <a:pt x="79528" y="357986"/>
                </a:lnTo>
                <a:lnTo>
                  <a:pt x="81592" y="361530"/>
                </a:lnTo>
                <a:lnTo>
                  <a:pt x="83887" y="368007"/>
                </a:lnTo>
                <a:lnTo>
                  <a:pt x="84499" y="371068"/>
                </a:lnTo>
                <a:lnTo>
                  <a:pt x="83954" y="374061"/>
                </a:lnTo>
                <a:lnTo>
                  <a:pt x="82639" y="377009"/>
                </a:lnTo>
                <a:lnTo>
                  <a:pt x="77150" y="3857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27"/>
          <p:cNvSpPr/>
          <p:nvPr/>
        </p:nvSpPr>
        <p:spPr>
          <a:xfrm>
            <a:off x="1117282" y="3257560"/>
            <a:ext cx="574358" cy="68570"/>
          </a:xfrm>
          <a:custGeom>
            <a:avLst/>
            <a:gdLst/>
            <a:ahLst/>
            <a:cxnLst/>
            <a:rect l="0" t="0" r="0" b="0"/>
            <a:pathLst>
              <a:path w="574358" h="68570">
                <a:moveTo>
                  <a:pt x="0" y="68569"/>
                </a:moveTo>
                <a:lnTo>
                  <a:pt x="0" y="64019"/>
                </a:lnTo>
                <a:lnTo>
                  <a:pt x="952" y="62678"/>
                </a:lnTo>
                <a:lnTo>
                  <a:pt x="2540" y="61785"/>
                </a:lnTo>
                <a:lnTo>
                  <a:pt x="6844" y="60792"/>
                </a:lnTo>
                <a:lnTo>
                  <a:pt x="11932" y="60350"/>
                </a:lnTo>
                <a:lnTo>
                  <a:pt x="15574" y="59280"/>
                </a:lnTo>
                <a:lnTo>
                  <a:pt x="19908" y="57614"/>
                </a:lnTo>
                <a:lnTo>
                  <a:pt x="24702" y="55551"/>
                </a:lnTo>
                <a:lnTo>
                  <a:pt x="30755" y="53223"/>
                </a:lnTo>
                <a:lnTo>
                  <a:pt x="45102" y="48096"/>
                </a:lnTo>
                <a:lnTo>
                  <a:pt x="52928" y="46348"/>
                </a:lnTo>
                <a:lnTo>
                  <a:pt x="78547" y="42935"/>
                </a:lnTo>
                <a:lnTo>
                  <a:pt x="88560" y="41003"/>
                </a:lnTo>
                <a:lnTo>
                  <a:pt x="109845" y="36315"/>
                </a:lnTo>
                <a:lnTo>
                  <a:pt x="132005" y="31057"/>
                </a:lnTo>
                <a:lnTo>
                  <a:pt x="144201" y="29274"/>
                </a:lnTo>
                <a:lnTo>
                  <a:pt x="157094" y="28085"/>
                </a:lnTo>
                <a:lnTo>
                  <a:pt x="170452" y="27292"/>
                </a:lnTo>
                <a:lnTo>
                  <a:pt x="184120" y="25812"/>
                </a:lnTo>
                <a:lnTo>
                  <a:pt x="197994" y="23872"/>
                </a:lnTo>
                <a:lnTo>
                  <a:pt x="226110" y="19176"/>
                </a:lnTo>
                <a:lnTo>
                  <a:pt x="254481" y="13914"/>
                </a:lnTo>
                <a:lnTo>
                  <a:pt x="268714" y="12131"/>
                </a:lnTo>
                <a:lnTo>
                  <a:pt x="282965" y="10941"/>
                </a:lnTo>
                <a:lnTo>
                  <a:pt x="297228" y="10148"/>
                </a:lnTo>
                <a:lnTo>
                  <a:pt x="310547" y="8667"/>
                </a:lnTo>
                <a:lnTo>
                  <a:pt x="323236" y="6727"/>
                </a:lnTo>
                <a:lnTo>
                  <a:pt x="335506" y="4481"/>
                </a:lnTo>
                <a:lnTo>
                  <a:pt x="347496" y="2984"/>
                </a:lnTo>
                <a:lnTo>
                  <a:pt x="359299" y="1986"/>
                </a:lnTo>
                <a:lnTo>
                  <a:pt x="370977" y="1321"/>
                </a:lnTo>
                <a:lnTo>
                  <a:pt x="394114" y="581"/>
                </a:lnTo>
                <a:lnTo>
                  <a:pt x="444612" y="67"/>
                </a:lnTo>
                <a:lnTo>
                  <a:pt x="488480" y="0"/>
                </a:lnTo>
                <a:lnTo>
                  <a:pt x="496151" y="949"/>
                </a:lnTo>
                <a:lnTo>
                  <a:pt x="503170" y="2534"/>
                </a:lnTo>
                <a:lnTo>
                  <a:pt x="509754" y="4543"/>
                </a:lnTo>
                <a:lnTo>
                  <a:pt x="516049" y="5883"/>
                </a:lnTo>
                <a:lnTo>
                  <a:pt x="528122" y="7372"/>
                </a:lnTo>
                <a:lnTo>
                  <a:pt x="534962" y="8721"/>
                </a:lnTo>
                <a:lnTo>
                  <a:pt x="542378" y="10573"/>
                </a:lnTo>
                <a:lnTo>
                  <a:pt x="550181" y="12760"/>
                </a:lnTo>
                <a:lnTo>
                  <a:pt x="556335" y="14218"/>
                </a:lnTo>
                <a:lnTo>
                  <a:pt x="568594" y="16270"/>
                </a:lnTo>
                <a:lnTo>
                  <a:pt x="574357" y="171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28"/>
          <p:cNvSpPr/>
          <p:nvPr/>
        </p:nvSpPr>
        <p:spPr>
          <a:xfrm>
            <a:off x="1425997" y="3386168"/>
            <a:ext cx="325651" cy="239734"/>
          </a:xfrm>
          <a:custGeom>
            <a:avLst/>
            <a:gdLst/>
            <a:ahLst/>
            <a:cxnLst/>
            <a:rect l="0" t="0" r="0" b="0"/>
            <a:pathLst>
              <a:path w="325651" h="239734">
                <a:moveTo>
                  <a:pt x="8467" y="8542"/>
                </a:moveTo>
                <a:lnTo>
                  <a:pt x="0" y="8542"/>
                </a:lnTo>
                <a:lnTo>
                  <a:pt x="20049" y="8542"/>
                </a:lnTo>
                <a:lnTo>
                  <a:pt x="24761" y="7589"/>
                </a:lnTo>
                <a:lnTo>
                  <a:pt x="30760" y="6002"/>
                </a:lnTo>
                <a:lnTo>
                  <a:pt x="37616" y="3991"/>
                </a:lnTo>
                <a:lnTo>
                  <a:pt x="47775" y="1756"/>
                </a:lnTo>
                <a:lnTo>
                  <a:pt x="57370" y="764"/>
                </a:lnTo>
                <a:lnTo>
                  <a:pt x="63929" y="498"/>
                </a:lnTo>
                <a:lnTo>
                  <a:pt x="78837" y="205"/>
                </a:lnTo>
                <a:lnTo>
                  <a:pt x="120146" y="0"/>
                </a:lnTo>
                <a:lnTo>
                  <a:pt x="127687" y="942"/>
                </a:lnTo>
                <a:lnTo>
                  <a:pt x="134620" y="2523"/>
                </a:lnTo>
                <a:lnTo>
                  <a:pt x="141147" y="4529"/>
                </a:lnTo>
                <a:lnTo>
                  <a:pt x="147403" y="6819"/>
                </a:lnTo>
                <a:lnTo>
                  <a:pt x="153478" y="9298"/>
                </a:lnTo>
                <a:lnTo>
                  <a:pt x="159434" y="11904"/>
                </a:lnTo>
                <a:lnTo>
                  <a:pt x="171131" y="17338"/>
                </a:lnTo>
                <a:lnTo>
                  <a:pt x="176918" y="20121"/>
                </a:lnTo>
                <a:lnTo>
                  <a:pt x="180775" y="22929"/>
                </a:lnTo>
                <a:lnTo>
                  <a:pt x="183347" y="25753"/>
                </a:lnTo>
                <a:lnTo>
                  <a:pt x="185061" y="28588"/>
                </a:lnTo>
                <a:lnTo>
                  <a:pt x="184299" y="32384"/>
                </a:lnTo>
                <a:lnTo>
                  <a:pt x="181886" y="36819"/>
                </a:lnTo>
                <a:lnTo>
                  <a:pt x="178372" y="41681"/>
                </a:lnTo>
                <a:lnTo>
                  <a:pt x="176982" y="46827"/>
                </a:lnTo>
                <a:lnTo>
                  <a:pt x="177008" y="52162"/>
                </a:lnTo>
                <a:lnTo>
                  <a:pt x="177978" y="57625"/>
                </a:lnTo>
                <a:lnTo>
                  <a:pt x="177672" y="64124"/>
                </a:lnTo>
                <a:lnTo>
                  <a:pt x="176515" y="71314"/>
                </a:lnTo>
                <a:lnTo>
                  <a:pt x="174792" y="78965"/>
                </a:lnTo>
                <a:lnTo>
                  <a:pt x="172690" y="85970"/>
                </a:lnTo>
                <a:lnTo>
                  <a:pt x="170337" y="92546"/>
                </a:lnTo>
                <a:lnTo>
                  <a:pt x="167815" y="98834"/>
                </a:lnTo>
                <a:lnTo>
                  <a:pt x="162474" y="113442"/>
                </a:lnTo>
                <a:lnTo>
                  <a:pt x="159716" y="121338"/>
                </a:lnTo>
                <a:lnTo>
                  <a:pt x="155972" y="129459"/>
                </a:lnTo>
                <a:lnTo>
                  <a:pt x="151572" y="137730"/>
                </a:lnTo>
                <a:lnTo>
                  <a:pt x="146733" y="146103"/>
                </a:lnTo>
                <a:lnTo>
                  <a:pt x="141602" y="153589"/>
                </a:lnTo>
                <a:lnTo>
                  <a:pt x="136276" y="160485"/>
                </a:lnTo>
                <a:lnTo>
                  <a:pt x="130821" y="166987"/>
                </a:lnTo>
                <a:lnTo>
                  <a:pt x="126231" y="173227"/>
                </a:lnTo>
                <a:lnTo>
                  <a:pt x="122219" y="179292"/>
                </a:lnTo>
                <a:lnTo>
                  <a:pt x="118592" y="185240"/>
                </a:lnTo>
                <a:lnTo>
                  <a:pt x="113316" y="191110"/>
                </a:lnTo>
                <a:lnTo>
                  <a:pt x="106942" y="196929"/>
                </a:lnTo>
                <a:lnTo>
                  <a:pt x="99834" y="202713"/>
                </a:lnTo>
                <a:lnTo>
                  <a:pt x="93191" y="207522"/>
                </a:lnTo>
                <a:lnTo>
                  <a:pt x="86858" y="211680"/>
                </a:lnTo>
                <a:lnTo>
                  <a:pt x="80730" y="215405"/>
                </a:lnTo>
                <a:lnTo>
                  <a:pt x="75693" y="219793"/>
                </a:lnTo>
                <a:lnTo>
                  <a:pt x="71382" y="224624"/>
                </a:lnTo>
                <a:lnTo>
                  <a:pt x="67555" y="229749"/>
                </a:lnTo>
                <a:lnTo>
                  <a:pt x="63099" y="233166"/>
                </a:lnTo>
                <a:lnTo>
                  <a:pt x="58224" y="235443"/>
                </a:lnTo>
                <a:lnTo>
                  <a:pt x="53068" y="236962"/>
                </a:lnTo>
                <a:lnTo>
                  <a:pt x="47726" y="237974"/>
                </a:lnTo>
                <a:lnTo>
                  <a:pt x="42260" y="238649"/>
                </a:lnTo>
                <a:lnTo>
                  <a:pt x="36711" y="239099"/>
                </a:lnTo>
                <a:lnTo>
                  <a:pt x="28005" y="239599"/>
                </a:lnTo>
                <a:lnTo>
                  <a:pt x="24350" y="239733"/>
                </a:lnTo>
                <a:lnTo>
                  <a:pt x="20961" y="238869"/>
                </a:lnTo>
                <a:lnTo>
                  <a:pt x="14655" y="235369"/>
                </a:lnTo>
                <a:lnTo>
                  <a:pt x="5750" y="228044"/>
                </a:lnTo>
                <a:lnTo>
                  <a:pt x="3798" y="225361"/>
                </a:lnTo>
                <a:lnTo>
                  <a:pt x="1630" y="219841"/>
                </a:lnTo>
                <a:lnTo>
                  <a:pt x="1052" y="216083"/>
                </a:lnTo>
                <a:lnTo>
                  <a:pt x="666" y="211672"/>
                </a:lnTo>
                <a:lnTo>
                  <a:pt x="409" y="206827"/>
                </a:lnTo>
                <a:lnTo>
                  <a:pt x="123" y="196364"/>
                </a:lnTo>
                <a:lnTo>
                  <a:pt x="47" y="190906"/>
                </a:lnTo>
                <a:lnTo>
                  <a:pt x="949" y="185363"/>
                </a:lnTo>
                <a:lnTo>
                  <a:pt x="2503" y="179763"/>
                </a:lnTo>
                <a:lnTo>
                  <a:pt x="4491" y="174124"/>
                </a:lnTo>
                <a:lnTo>
                  <a:pt x="7722" y="169412"/>
                </a:lnTo>
                <a:lnTo>
                  <a:pt x="11780" y="165319"/>
                </a:lnTo>
                <a:lnTo>
                  <a:pt x="16391" y="161637"/>
                </a:lnTo>
                <a:lnTo>
                  <a:pt x="20417" y="157278"/>
                </a:lnTo>
                <a:lnTo>
                  <a:pt x="24054" y="152467"/>
                </a:lnTo>
                <a:lnTo>
                  <a:pt x="27431" y="147354"/>
                </a:lnTo>
                <a:lnTo>
                  <a:pt x="32540" y="142993"/>
                </a:lnTo>
                <a:lnTo>
                  <a:pt x="38803" y="139133"/>
                </a:lnTo>
                <a:lnTo>
                  <a:pt x="45836" y="135608"/>
                </a:lnTo>
                <a:lnTo>
                  <a:pt x="52430" y="133257"/>
                </a:lnTo>
                <a:lnTo>
                  <a:pt x="58731" y="131691"/>
                </a:lnTo>
                <a:lnTo>
                  <a:pt x="64836" y="130646"/>
                </a:lnTo>
                <a:lnTo>
                  <a:pt x="70812" y="129949"/>
                </a:lnTo>
                <a:lnTo>
                  <a:pt x="76700" y="129485"/>
                </a:lnTo>
                <a:lnTo>
                  <a:pt x="82531" y="129175"/>
                </a:lnTo>
                <a:lnTo>
                  <a:pt x="96630" y="128832"/>
                </a:lnTo>
                <a:lnTo>
                  <a:pt x="128964" y="128611"/>
                </a:lnTo>
                <a:lnTo>
                  <a:pt x="137376" y="129546"/>
                </a:lnTo>
                <a:lnTo>
                  <a:pt x="145841" y="131121"/>
                </a:lnTo>
                <a:lnTo>
                  <a:pt x="154342" y="133124"/>
                </a:lnTo>
                <a:lnTo>
                  <a:pt x="161915" y="135412"/>
                </a:lnTo>
                <a:lnTo>
                  <a:pt x="168868" y="137889"/>
                </a:lnTo>
                <a:lnTo>
                  <a:pt x="175409" y="140493"/>
                </a:lnTo>
                <a:lnTo>
                  <a:pt x="182627" y="144134"/>
                </a:lnTo>
                <a:lnTo>
                  <a:pt x="190296" y="148467"/>
                </a:lnTo>
                <a:lnTo>
                  <a:pt x="198267" y="153260"/>
                </a:lnTo>
                <a:lnTo>
                  <a:pt x="205485" y="157408"/>
                </a:lnTo>
                <a:lnTo>
                  <a:pt x="218586" y="164557"/>
                </a:lnTo>
                <a:lnTo>
                  <a:pt x="236672" y="173937"/>
                </a:lnTo>
                <a:lnTo>
                  <a:pt x="243471" y="175955"/>
                </a:lnTo>
                <a:lnTo>
                  <a:pt x="250862" y="177301"/>
                </a:lnTo>
                <a:lnTo>
                  <a:pt x="258646" y="178198"/>
                </a:lnTo>
                <a:lnTo>
                  <a:pt x="265741" y="179748"/>
                </a:lnTo>
                <a:lnTo>
                  <a:pt x="272376" y="181734"/>
                </a:lnTo>
                <a:lnTo>
                  <a:pt x="278704" y="184011"/>
                </a:lnTo>
                <a:lnTo>
                  <a:pt x="285780" y="185529"/>
                </a:lnTo>
                <a:lnTo>
                  <a:pt x="293355" y="186541"/>
                </a:lnTo>
                <a:lnTo>
                  <a:pt x="307487" y="187665"/>
                </a:lnTo>
                <a:lnTo>
                  <a:pt x="325650" y="1885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29"/>
          <p:cNvSpPr/>
          <p:nvPr/>
        </p:nvSpPr>
        <p:spPr>
          <a:xfrm>
            <a:off x="2317432" y="3223374"/>
            <a:ext cx="360046" cy="51322"/>
          </a:xfrm>
          <a:custGeom>
            <a:avLst/>
            <a:gdLst/>
            <a:ahLst/>
            <a:cxnLst/>
            <a:rect l="0" t="0" r="0" b="0"/>
            <a:pathLst>
              <a:path w="360046" h="51322">
                <a:moveTo>
                  <a:pt x="0" y="51321"/>
                </a:moveTo>
                <a:lnTo>
                  <a:pt x="37721" y="51321"/>
                </a:lnTo>
                <a:lnTo>
                  <a:pt x="44197" y="50368"/>
                </a:lnTo>
                <a:lnTo>
                  <a:pt x="50420" y="48780"/>
                </a:lnTo>
                <a:lnTo>
                  <a:pt x="56473" y="46770"/>
                </a:lnTo>
                <a:lnTo>
                  <a:pt x="64319" y="45429"/>
                </a:lnTo>
                <a:lnTo>
                  <a:pt x="73359" y="44535"/>
                </a:lnTo>
                <a:lnTo>
                  <a:pt x="83196" y="43940"/>
                </a:lnTo>
                <a:lnTo>
                  <a:pt x="92612" y="42590"/>
                </a:lnTo>
                <a:lnTo>
                  <a:pt x="101746" y="40738"/>
                </a:lnTo>
                <a:lnTo>
                  <a:pt x="174743" y="22628"/>
                </a:lnTo>
                <a:lnTo>
                  <a:pt x="186028" y="20762"/>
                </a:lnTo>
                <a:lnTo>
                  <a:pt x="197361" y="19518"/>
                </a:lnTo>
                <a:lnTo>
                  <a:pt x="208726" y="18689"/>
                </a:lnTo>
                <a:lnTo>
                  <a:pt x="219161" y="17184"/>
                </a:lnTo>
                <a:lnTo>
                  <a:pt x="228975" y="15228"/>
                </a:lnTo>
                <a:lnTo>
                  <a:pt x="238375" y="12971"/>
                </a:lnTo>
                <a:lnTo>
                  <a:pt x="247499" y="11467"/>
                </a:lnTo>
                <a:lnTo>
                  <a:pt x="256439" y="10464"/>
                </a:lnTo>
                <a:lnTo>
                  <a:pt x="265257" y="9795"/>
                </a:lnTo>
                <a:lnTo>
                  <a:pt x="273993" y="8397"/>
                </a:lnTo>
                <a:lnTo>
                  <a:pt x="282674" y="6512"/>
                </a:lnTo>
                <a:lnTo>
                  <a:pt x="291320" y="4303"/>
                </a:lnTo>
                <a:lnTo>
                  <a:pt x="298988" y="2831"/>
                </a:lnTo>
                <a:lnTo>
                  <a:pt x="306005" y="1849"/>
                </a:lnTo>
                <a:lnTo>
                  <a:pt x="312589" y="1195"/>
                </a:lnTo>
                <a:lnTo>
                  <a:pt x="318882" y="758"/>
                </a:lnTo>
                <a:lnTo>
                  <a:pt x="324983" y="467"/>
                </a:lnTo>
                <a:lnTo>
                  <a:pt x="336842" y="144"/>
                </a:lnTo>
                <a:lnTo>
                  <a:pt x="348463" y="0"/>
                </a:lnTo>
                <a:lnTo>
                  <a:pt x="352324" y="915"/>
                </a:lnTo>
                <a:lnTo>
                  <a:pt x="354897" y="2476"/>
                </a:lnTo>
                <a:lnTo>
                  <a:pt x="360045" y="8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30"/>
          <p:cNvSpPr/>
          <p:nvPr/>
        </p:nvSpPr>
        <p:spPr>
          <a:xfrm>
            <a:off x="2390003" y="3369097"/>
            <a:ext cx="296048" cy="221396"/>
          </a:xfrm>
          <a:custGeom>
            <a:avLst/>
            <a:gdLst/>
            <a:ahLst/>
            <a:cxnLst/>
            <a:rect l="0" t="0" r="0" b="0"/>
            <a:pathLst>
              <a:path w="296048" h="221396">
                <a:moveTo>
                  <a:pt x="38872" y="17040"/>
                </a:moveTo>
                <a:lnTo>
                  <a:pt x="38872" y="8820"/>
                </a:lnTo>
                <a:lnTo>
                  <a:pt x="45715" y="8537"/>
                </a:lnTo>
                <a:lnTo>
                  <a:pt x="50803" y="8499"/>
                </a:lnTo>
                <a:lnTo>
                  <a:pt x="58780" y="5941"/>
                </a:lnTo>
                <a:lnTo>
                  <a:pt x="63574" y="3926"/>
                </a:lnTo>
                <a:lnTo>
                  <a:pt x="68675" y="2582"/>
                </a:lnTo>
                <a:lnTo>
                  <a:pt x="73980" y="1687"/>
                </a:lnTo>
                <a:lnTo>
                  <a:pt x="79422" y="1089"/>
                </a:lnTo>
                <a:lnTo>
                  <a:pt x="84956" y="691"/>
                </a:lnTo>
                <a:lnTo>
                  <a:pt x="90549" y="426"/>
                </a:lnTo>
                <a:lnTo>
                  <a:pt x="101844" y="131"/>
                </a:lnTo>
                <a:lnTo>
                  <a:pt x="113214" y="0"/>
                </a:lnTo>
                <a:lnTo>
                  <a:pt x="119866" y="917"/>
                </a:lnTo>
                <a:lnTo>
                  <a:pt x="127158" y="2482"/>
                </a:lnTo>
                <a:lnTo>
                  <a:pt x="134876" y="4477"/>
                </a:lnTo>
                <a:lnTo>
                  <a:pt x="141927" y="6760"/>
                </a:lnTo>
                <a:lnTo>
                  <a:pt x="148533" y="9234"/>
                </a:lnTo>
                <a:lnTo>
                  <a:pt x="154842" y="11836"/>
                </a:lnTo>
                <a:lnTo>
                  <a:pt x="161905" y="14523"/>
                </a:lnTo>
                <a:lnTo>
                  <a:pt x="177373" y="20049"/>
                </a:lnTo>
                <a:lnTo>
                  <a:pt x="183593" y="22856"/>
                </a:lnTo>
                <a:lnTo>
                  <a:pt x="188693" y="25680"/>
                </a:lnTo>
                <a:lnTo>
                  <a:pt x="193045" y="28515"/>
                </a:lnTo>
                <a:lnTo>
                  <a:pt x="195946" y="32310"/>
                </a:lnTo>
                <a:lnTo>
                  <a:pt x="197880" y="36745"/>
                </a:lnTo>
                <a:lnTo>
                  <a:pt x="199170" y="41607"/>
                </a:lnTo>
                <a:lnTo>
                  <a:pt x="198125" y="46753"/>
                </a:lnTo>
                <a:lnTo>
                  <a:pt x="195523" y="52089"/>
                </a:lnTo>
                <a:lnTo>
                  <a:pt x="191883" y="57551"/>
                </a:lnTo>
                <a:lnTo>
                  <a:pt x="188504" y="64050"/>
                </a:lnTo>
                <a:lnTo>
                  <a:pt x="185299" y="71240"/>
                </a:lnTo>
                <a:lnTo>
                  <a:pt x="182210" y="78890"/>
                </a:lnTo>
                <a:lnTo>
                  <a:pt x="179198" y="85896"/>
                </a:lnTo>
                <a:lnTo>
                  <a:pt x="173311" y="98760"/>
                </a:lnTo>
                <a:lnTo>
                  <a:pt x="164642" y="116713"/>
                </a:lnTo>
                <a:lnTo>
                  <a:pt x="159866" y="123494"/>
                </a:lnTo>
                <a:lnTo>
                  <a:pt x="153825" y="130871"/>
                </a:lnTo>
                <a:lnTo>
                  <a:pt x="146939" y="138648"/>
                </a:lnTo>
                <a:lnTo>
                  <a:pt x="134209" y="152368"/>
                </a:lnTo>
                <a:lnTo>
                  <a:pt x="116332" y="170802"/>
                </a:lnTo>
                <a:lnTo>
                  <a:pt x="110514" y="176698"/>
                </a:lnTo>
                <a:lnTo>
                  <a:pt x="103778" y="182534"/>
                </a:lnTo>
                <a:lnTo>
                  <a:pt x="96430" y="188329"/>
                </a:lnTo>
                <a:lnTo>
                  <a:pt x="88674" y="194098"/>
                </a:lnTo>
                <a:lnTo>
                  <a:pt x="82551" y="198896"/>
                </a:lnTo>
                <a:lnTo>
                  <a:pt x="77516" y="203048"/>
                </a:lnTo>
                <a:lnTo>
                  <a:pt x="73207" y="206768"/>
                </a:lnTo>
                <a:lnTo>
                  <a:pt x="68429" y="209248"/>
                </a:lnTo>
                <a:lnTo>
                  <a:pt x="63339" y="210901"/>
                </a:lnTo>
                <a:lnTo>
                  <a:pt x="58041" y="212003"/>
                </a:lnTo>
                <a:lnTo>
                  <a:pt x="49614" y="215768"/>
                </a:lnTo>
                <a:lnTo>
                  <a:pt x="46033" y="218105"/>
                </a:lnTo>
                <a:lnTo>
                  <a:pt x="36974" y="220702"/>
                </a:lnTo>
                <a:lnTo>
                  <a:pt x="31892" y="221395"/>
                </a:lnTo>
                <a:lnTo>
                  <a:pt x="27551" y="220904"/>
                </a:lnTo>
                <a:lnTo>
                  <a:pt x="23704" y="219625"/>
                </a:lnTo>
                <a:lnTo>
                  <a:pt x="16890" y="215663"/>
                </a:lnTo>
                <a:lnTo>
                  <a:pt x="10687" y="210727"/>
                </a:lnTo>
                <a:lnTo>
                  <a:pt x="8652" y="208077"/>
                </a:lnTo>
                <a:lnTo>
                  <a:pt x="6391" y="202593"/>
                </a:lnTo>
                <a:lnTo>
                  <a:pt x="2845" y="196981"/>
                </a:lnTo>
                <a:lnTo>
                  <a:pt x="567" y="194150"/>
                </a:lnTo>
                <a:lnTo>
                  <a:pt x="0" y="191311"/>
                </a:lnTo>
                <a:lnTo>
                  <a:pt x="575" y="188466"/>
                </a:lnTo>
                <a:lnTo>
                  <a:pt x="3753" y="181812"/>
                </a:lnTo>
                <a:lnTo>
                  <a:pt x="8341" y="172505"/>
                </a:lnTo>
                <a:lnTo>
                  <a:pt x="10898" y="168308"/>
                </a:lnTo>
                <a:lnTo>
                  <a:pt x="13555" y="164558"/>
                </a:lnTo>
                <a:lnTo>
                  <a:pt x="16279" y="161105"/>
                </a:lnTo>
                <a:lnTo>
                  <a:pt x="20000" y="156899"/>
                </a:lnTo>
                <a:lnTo>
                  <a:pt x="29214" y="147144"/>
                </a:lnTo>
                <a:lnTo>
                  <a:pt x="34338" y="142829"/>
                </a:lnTo>
                <a:lnTo>
                  <a:pt x="39659" y="138999"/>
                </a:lnTo>
                <a:lnTo>
                  <a:pt x="45112" y="135494"/>
                </a:lnTo>
                <a:lnTo>
                  <a:pt x="51604" y="133157"/>
                </a:lnTo>
                <a:lnTo>
                  <a:pt x="58790" y="131599"/>
                </a:lnTo>
                <a:lnTo>
                  <a:pt x="66438" y="130560"/>
                </a:lnTo>
                <a:lnTo>
                  <a:pt x="73442" y="129868"/>
                </a:lnTo>
                <a:lnTo>
                  <a:pt x="80016" y="129406"/>
                </a:lnTo>
                <a:lnTo>
                  <a:pt x="86303" y="129098"/>
                </a:lnTo>
                <a:lnTo>
                  <a:pt x="100910" y="128756"/>
                </a:lnTo>
                <a:lnTo>
                  <a:pt x="177258" y="128487"/>
                </a:lnTo>
                <a:lnTo>
                  <a:pt x="184469" y="129438"/>
                </a:lnTo>
                <a:lnTo>
                  <a:pt x="191182" y="131025"/>
                </a:lnTo>
                <a:lnTo>
                  <a:pt x="197562" y="133035"/>
                </a:lnTo>
                <a:lnTo>
                  <a:pt x="204672" y="134375"/>
                </a:lnTo>
                <a:lnTo>
                  <a:pt x="212270" y="135268"/>
                </a:lnTo>
                <a:lnTo>
                  <a:pt x="220193" y="135864"/>
                </a:lnTo>
                <a:lnTo>
                  <a:pt x="227380" y="137214"/>
                </a:lnTo>
                <a:lnTo>
                  <a:pt x="234077" y="139066"/>
                </a:lnTo>
                <a:lnTo>
                  <a:pt x="240446" y="141253"/>
                </a:lnTo>
                <a:lnTo>
                  <a:pt x="246597" y="143664"/>
                </a:lnTo>
                <a:lnTo>
                  <a:pt x="252603" y="146223"/>
                </a:lnTo>
                <a:lnTo>
                  <a:pt x="258511" y="148882"/>
                </a:lnTo>
                <a:lnTo>
                  <a:pt x="264356" y="150655"/>
                </a:lnTo>
                <a:lnTo>
                  <a:pt x="270157" y="151837"/>
                </a:lnTo>
                <a:lnTo>
                  <a:pt x="275929" y="152625"/>
                </a:lnTo>
                <a:lnTo>
                  <a:pt x="284883" y="156040"/>
                </a:lnTo>
                <a:lnTo>
                  <a:pt x="296047" y="1627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31"/>
          <p:cNvSpPr/>
          <p:nvPr/>
        </p:nvSpPr>
        <p:spPr>
          <a:xfrm>
            <a:off x="1665922" y="4071937"/>
            <a:ext cx="265748" cy="240031"/>
          </a:xfrm>
          <a:custGeom>
            <a:avLst/>
            <a:gdLst/>
            <a:ahLst/>
            <a:cxnLst/>
            <a:rect l="0" t="0" r="0" b="0"/>
            <a:pathLst>
              <a:path w="265748" h="240031">
                <a:moveTo>
                  <a:pt x="0" y="0"/>
                </a:moveTo>
                <a:lnTo>
                  <a:pt x="7381" y="7381"/>
                </a:lnTo>
                <a:lnTo>
                  <a:pt x="13123" y="8043"/>
                </a:lnTo>
                <a:lnTo>
                  <a:pt x="17321" y="8219"/>
                </a:lnTo>
                <a:lnTo>
                  <a:pt x="21072" y="9290"/>
                </a:lnTo>
                <a:lnTo>
                  <a:pt x="27781" y="13019"/>
                </a:lnTo>
                <a:lnTo>
                  <a:pt x="31855" y="15347"/>
                </a:lnTo>
                <a:lnTo>
                  <a:pt x="41463" y="20473"/>
                </a:lnTo>
                <a:lnTo>
                  <a:pt x="45739" y="24126"/>
                </a:lnTo>
                <a:lnTo>
                  <a:pt x="49543" y="28467"/>
                </a:lnTo>
                <a:lnTo>
                  <a:pt x="53031" y="33265"/>
                </a:lnTo>
                <a:lnTo>
                  <a:pt x="57261" y="37417"/>
                </a:lnTo>
                <a:lnTo>
                  <a:pt x="61987" y="41137"/>
                </a:lnTo>
                <a:lnTo>
                  <a:pt x="67042" y="44570"/>
                </a:lnTo>
                <a:lnTo>
                  <a:pt x="72317" y="48763"/>
                </a:lnTo>
                <a:lnTo>
                  <a:pt x="77739" y="53464"/>
                </a:lnTo>
                <a:lnTo>
                  <a:pt x="83259" y="58503"/>
                </a:lnTo>
                <a:lnTo>
                  <a:pt x="94471" y="69181"/>
                </a:lnTo>
                <a:lnTo>
                  <a:pt x="100128" y="74696"/>
                </a:lnTo>
                <a:lnTo>
                  <a:pt x="105805" y="79325"/>
                </a:lnTo>
                <a:lnTo>
                  <a:pt x="111494" y="83363"/>
                </a:lnTo>
                <a:lnTo>
                  <a:pt x="117192" y="87008"/>
                </a:lnTo>
                <a:lnTo>
                  <a:pt x="122895" y="91343"/>
                </a:lnTo>
                <a:lnTo>
                  <a:pt x="128603" y="96138"/>
                </a:lnTo>
                <a:lnTo>
                  <a:pt x="134313" y="101240"/>
                </a:lnTo>
                <a:lnTo>
                  <a:pt x="145737" y="111988"/>
                </a:lnTo>
                <a:lnTo>
                  <a:pt x="151450" y="117522"/>
                </a:lnTo>
                <a:lnTo>
                  <a:pt x="157165" y="122163"/>
                </a:lnTo>
                <a:lnTo>
                  <a:pt x="162879" y="126209"/>
                </a:lnTo>
                <a:lnTo>
                  <a:pt x="168593" y="129860"/>
                </a:lnTo>
                <a:lnTo>
                  <a:pt x="174308" y="134198"/>
                </a:lnTo>
                <a:lnTo>
                  <a:pt x="180023" y="138995"/>
                </a:lnTo>
                <a:lnTo>
                  <a:pt x="190500" y="148453"/>
                </a:lnTo>
                <a:lnTo>
                  <a:pt x="198332" y="155832"/>
                </a:lnTo>
                <a:lnTo>
                  <a:pt x="202706" y="159133"/>
                </a:lnTo>
                <a:lnTo>
                  <a:pt x="207527" y="162286"/>
                </a:lnTo>
                <a:lnTo>
                  <a:pt x="212647" y="165341"/>
                </a:lnTo>
                <a:lnTo>
                  <a:pt x="217012" y="169282"/>
                </a:lnTo>
                <a:lnTo>
                  <a:pt x="220875" y="173815"/>
                </a:lnTo>
                <a:lnTo>
                  <a:pt x="224402" y="178742"/>
                </a:lnTo>
                <a:lnTo>
                  <a:pt x="227706" y="182979"/>
                </a:lnTo>
                <a:lnTo>
                  <a:pt x="233918" y="190226"/>
                </a:lnTo>
                <a:lnTo>
                  <a:pt x="239854" y="196622"/>
                </a:lnTo>
                <a:lnTo>
                  <a:pt x="242770" y="199662"/>
                </a:lnTo>
                <a:lnTo>
                  <a:pt x="244714" y="202640"/>
                </a:lnTo>
                <a:lnTo>
                  <a:pt x="246874" y="208490"/>
                </a:lnTo>
                <a:lnTo>
                  <a:pt x="250374" y="214265"/>
                </a:lnTo>
                <a:lnTo>
                  <a:pt x="252641" y="217138"/>
                </a:lnTo>
                <a:lnTo>
                  <a:pt x="255160" y="222871"/>
                </a:lnTo>
                <a:lnTo>
                  <a:pt x="255832" y="225733"/>
                </a:lnTo>
                <a:lnTo>
                  <a:pt x="259118" y="231453"/>
                </a:lnTo>
                <a:lnTo>
                  <a:pt x="265747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32"/>
          <p:cNvSpPr/>
          <p:nvPr/>
        </p:nvSpPr>
        <p:spPr>
          <a:xfrm>
            <a:off x="1708784" y="4080510"/>
            <a:ext cx="188596" cy="282893"/>
          </a:xfrm>
          <a:custGeom>
            <a:avLst/>
            <a:gdLst/>
            <a:ahLst/>
            <a:cxnLst/>
            <a:rect l="0" t="0" r="0" b="0"/>
            <a:pathLst>
              <a:path w="188596" h="282893">
                <a:moveTo>
                  <a:pt x="188595" y="0"/>
                </a:moveTo>
                <a:lnTo>
                  <a:pt x="184045" y="0"/>
                </a:lnTo>
                <a:lnTo>
                  <a:pt x="182704" y="952"/>
                </a:lnTo>
                <a:lnTo>
                  <a:pt x="181810" y="2540"/>
                </a:lnTo>
                <a:lnTo>
                  <a:pt x="181214" y="4550"/>
                </a:lnTo>
                <a:lnTo>
                  <a:pt x="178012" y="9325"/>
                </a:lnTo>
                <a:lnTo>
                  <a:pt x="173414" y="14622"/>
                </a:lnTo>
                <a:lnTo>
                  <a:pt x="168196" y="20150"/>
                </a:lnTo>
                <a:lnTo>
                  <a:pt x="166423" y="24864"/>
                </a:lnTo>
                <a:lnTo>
                  <a:pt x="165242" y="30863"/>
                </a:lnTo>
                <a:lnTo>
                  <a:pt x="164454" y="37720"/>
                </a:lnTo>
                <a:lnTo>
                  <a:pt x="162024" y="44197"/>
                </a:lnTo>
                <a:lnTo>
                  <a:pt x="158498" y="50420"/>
                </a:lnTo>
                <a:lnTo>
                  <a:pt x="149501" y="63366"/>
                </a:lnTo>
                <a:lnTo>
                  <a:pt x="71431" y="180034"/>
                </a:lnTo>
                <a:lnTo>
                  <a:pt x="65718" y="187650"/>
                </a:lnTo>
                <a:lnTo>
                  <a:pt x="60005" y="194632"/>
                </a:lnTo>
                <a:lnTo>
                  <a:pt x="54291" y="201192"/>
                </a:lnTo>
                <a:lnTo>
                  <a:pt x="49529" y="207471"/>
                </a:lnTo>
                <a:lnTo>
                  <a:pt x="45402" y="213561"/>
                </a:lnTo>
                <a:lnTo>
                  <a:pt x="41698" y="219526"/>
                </a:lnTo>
                <a:lnTo>
                  <a:pt x="38276" y="225408"/>
                </a:lnTo>
                <a:lnTo>
                  <a:pt x="31934" y="237024"/>
                </a:lnTo>
                <a:lnTo>
                  <a:pt x="28910" y="241836"/>
                </a:lnTo>
                <a:lnTo>
                  <a:pt x="25941" y="245996"/>
                </a:lnTo>
                <a:lnTo>
                  <a:pt x="20102" y="253159"/>
                </a:lnTo>
                <a:lnTo>
                  <a:pt x="14332" y="259517"/>
                </a:lnTo>
                <a:lnTo>
                  <a:pt x="8592" y="265518"/>
                </a:lnTo>
                <a:lnTo>
                  <a:pt x="5728" y="268452"/>
                </a:lnTo>
                <a:lnTo>
                  <a:pt x="3819" y="271360"/>
                </a:lnTo>
                <a:lnTo>
                  <a:pt x="2546" y="274252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33"/>
          <p:cNvSpPr/>
          <p:nvPr/>
        </p:nvSpPr>
        <p:spPr>
          <a:xfrm>
            <a:off x="2183906" y="4054792"/>
            <a:ext cx="176389" cy="34291"/>
          </a:xfrm>
          <a:custGeom>
            <a:avLst/>
            <a:gdLst/>
            <a:ahLst/>
            <a:cxnLst/>
            <a:rect l="0" t="0" r="0" b="0"/>
            <a:pathLst>
              <a:path w="176389" h="34291">
                <a:moveTo>
                  <a:pt x="4938" y="34290"/>
                </a:moveTo>
                <a:lnTo>
                  <a:pt x="0" y="34290"/>
                </a:lnTo>
                <a:lnTo>
                  <a:pt x="4100" y="34290"/>
                </a:lnTo>
                <a:lnTo>
                  <a:pt x="4379" y="33337"/>
                </a:lnTo>
                <a:lnTo>
                  <a:pt x="4566" y="31750"/>
                </a:lnTo>
                <a:lnTo>
                  <a:pt x="4690" y="29739"/>
                </a:lnTo>
                <a:lnTo>
                  <a:pt x="6678" y="27446"/>
                </a:lnTo>
                <a:lnTo>
                  <a:pt x="9908" y="24965"/>
                </a:lnTo>
                <a:lnTo>
                  <a:pt x="13966" y="22359"/>
                </a:lnTo>
                <a:lnTo>
                  <a:pt x="18577" y="20621"/>
                </a:lnTo>
                <a:lnTo>
                  <a:pt x="23556" y="19462"/>
                </a:lnTo>
                <a:lnTo>
                  <a:pt x="28780" y="18690"/>
                </a:lnTo>
                <a:lnTo>
                  <a:pt x="34168" y="18175"/>
                </a:lnTo>
                <a:lnTo>
                  <a:pt x="39665" y="17831"/>
                </a:lnTo>
                <a:lnTo>
                  <a:pt x="45234" y="17603"/>
                </a:lnTo>
                <a:lnTo>
                  <a:pt x="50852" y="16498"/>
                </a:lnTo>
                <a:lnTo>
                  <a:pt x="56503" y="14809"/>
                </a:lnTo>
                <a:lnTo>
                  <a:pt x="62175" y="12730"/>
                </a:lnTo>
                <a:lnTo>
                  <a:pt x="67861" y="11344"/>
                </a:lnTo>
                <a:lnTo>
                  <a:pt x="73557" y="10420"/>
                </a:lnTo>
                <a:lnTo>
                  <a:pt x="79259" y="9804"/>
                </a:lnTo>
                <a:lnTo>
                  <a:pt x="84965" y="9394"/>
                </a:lnTo>
                <a:lnTo>
                  <a:pt x="90675" y="9120"/>
                </a:lnTo>
                <a:lnTo>
                  <a:pt x="96386" y="8937"/>
                </a:lnTo>
                <a:lnTo>
                  <a:pt x="101146" y="7863"/>
                </a:lnTo>
                <a:lnTo>
                  <a:pt x="105272" y="6195"/>
                </a:lnTo>
                <a:lnTo>
                  <a:pt x="108975" y="4130"/>
                </a:lnTo>
                <a:lnTo>
                  <a:pt x="113349" y="2753"/>
                </a:lnTo>
                <a:lnTo>
                  <a:pt x="118169" y="1835"/>
                </a:lnTo>
                <a:lnTo>
                  <a:pt x="123288" y="1223"/>
                </a:lnTo>
                <a:lnTo>
                  <a:pt x="128606" y="816"/>
                </a:lnTo>
                <a:lnTo>
                  <a:pt x="134056" y="544"/>
                </a:lnTo>
                <a:lnTo>
                  <a:pt x="148288" y="161"/>
                </a:lnTo>
                <a:lnTo>
                  <a:pt x="17638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34"/>
          <p:cNvSpPr/>
          <p:nvPr/>
        </p:nvSpPr>
        <p:spPr>
          <a:xfrm>
            <a:off x="2205989" y="4140517"/>
            <a:ext cx="205741" cy="34184"/>
          </a:xfrm>
          <a:custGeom>
            <a:avLst/>
            <a:gdLst/>
            <a:ahLst/>
            <a:cxnLst/>
            <a:rect l="0" t="0" r="0" b="0"/>
            <a:pathLst>
              <a:path w="205741" h="34184">
                <a:moveTo>
                  <a:pt x="0" y="17145"/>
                </a:moveTo>
                <a:lnTo>
                  <a:pt x="0" y="25364"/>
                </a:lnTo>
                <a:lnTo>
                  <a:pt x="953" y="26435"/>
                </a:lnTo>
                <a:lnTo>
                  <a:pt x="4551" y="30164"/>
                </a:lnTo>
                <a:lnTo>
                  <a:pt x="6844" y="31539"/>
                </a:lnTo>
                <a:lnTo>
                  <a:pt x="9326" y="32456"/>
                </a:lnTo>
                <a:lnTo>
                  <a:pt x="15575" y="33475"/>
                </a:lnTo>
                <a:lnTo>
                  <a:pt x="19909" y="33747"/>
                </a:lnTo>
                <a:lnTo>
                  <a:pt x="24703" y="33928"/>
                </a:lnTo>
                <a:lnTo>
                  <a:pt x="40551" y="34183"/>
                </a:lnTo>
                <a:lnTo>
                  <a:pt x="46084" y="33266"/>
                </a:lnTo>
                <a:lnTo>
                  <a:pt x="51678" y="31703"/>
                </a:lnTo>
                <a:lnTo>
                  <a:pt x="57312" y="29707"/>
                </a:lnTo>
                <a:lnTo>
                  <a:pt x="62973" y="28377"/>
                </a:lnTo>
                <a:lnTo>
                  <a:pt x="68652" y="27491"/>
                </a:lnTo>
                <a:lnTo>
                  <a:pt x="74343" y="26900"/>
                </a:lnTo>
                <a:lnTo>
                  <a:pt x="80042" y="26506"/>
                </a:lnTo>
                <a:lnTo>
                  <a:pt x="85747" y="26243"/>
                </a:lnTo>
                <a:lnTo>
                  <a:pt x="91455" y="26068"/>
                </a:lnTo>
                <a:lnTo>
                  <a:pt x="98118" y="24999"/>
                </a:lnTo>
                <a:lnTo>
                  <a:pt x="105417" y="23333"/>
                </a:lnTo>
                <a:lnTo>
                  <a:pt x="113140" y="21271"/>
                </a:lnTo>
                <a:lnTo>
                  <a:pt x="120195" y="19896"/>
                </a:lnTo>
                <a:lnTo>
                  <a:pt x="126802" y="18979"/>
                </a:lnTo>
                <a:lnTo>
                  <a:pt x="133113" y="18367"/>
                </a:lnTo>
                <a:lnTo>
                  <a:pt x="139224" y="17960"/>
                </a:lnTo>
                <a:lnTo>
                  <a:pt x="145204" y="17688"/>
                </a:lnTo>
                <a:lnTo>
                  <a:pt x="151095" y="17507"/>
                </a:lnTo>
                <a:lnTo>
                  <a:pt x="156928" y="16434"/>
                </a:lnTo>
                <a:lnTo>
                  <a:pt x="162721" y="14766"/>
                </a:lnTo>
                <a:lnTo>
                  <a:pt x="168488" y="12701"/>
                </a:lnTo>
                <a:lnTo>
                  <a:pt x="174238" y="10373"/>
                </a:lnTo>
                <a:lnTo>
                  <a:pt x="179977" y="7868"/>
                </a:lnTo>
                <a:lnTo>
                  <a:pt x="185707" y="5245"/>
                </a:lnTo>
                <a:lnTo>
                  <a:pt x="190480" y="3497"/>
                </a:lnTo>
                <a:lnTo>
                  <a:pt x="194614" y="233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35"/>
          <p:cNvSpPr/>
          <p:nvPr/>
        </p:nvSpPr>
        <p:spPr>
          <a:xfrm>
            <a:off x="2506027" y="3909177"/>
            <a:ext cx="300038" cy="265233"/>
          </a:xfrm>
          <a:custGeom>
            <a:avLst/>
            <a:gdLst/>
            <a:ahLst/>
            <a:cxnLst/>
            <a:rect l="0" t="0" r="0" b="0"/>
            <a:pathLst>
              <a:path w="300038" h="265233">
                <a:moveTo>
                  <a:pt x="0" y="68463"/>
                </a:moveTo>
                <a:lnTo>
                  <a:pt x="0" y="55692"/>
                </a:lnTo>
                <a:lnTo>
                  <a:pt x="952" y="53281"/>
                </a:lnTo>
                <a:lnTo>
                  <a:pt x="4551" y="48063"/>
                </a:lnTo>
                <a:lnTo>
                  <a:pt x="11865" y="42568"/>
                </a:lnTo>
                <a:lnTo>
                  <a:pt x="16482" y="39770"/>
                </a:lnTo>
                <a:lnTo>
                  <a:pt x="21466" y="36952"/>
                </a:lnTo>
                <a:lnTo>
                  <a:pt x="32083" y="31280"/>
                </a:lnTo>
                <a:lnTo>
                  <a:pt x="48770" y="22732"/>
                </a:lnTo>
                <a:lnTo>
                  <a:pt x="55374" y="19878"/>
                </a:lnTo>
                <a:lnTo>
                  <a:pt x="62633" y="17023"/>
                </a:lnTo>
                <a:lnTo>
                  <a:pt x="70330" y="14167"/>
                </a:lnTo>
                <a:lnTo>
                  <a:pt x="77367" y="12263"/>
                </a:lnTo>
                <a:lnTo>
                  <a:pt x="83963" y="10994"/>
                </a:lnTo>
                <a:lnTo>
                  <a:pt x="90265" y="10148"/>
                </a:lnTo>
                <a:lnTo>
                  <a:pt x="96372" y="8631"/>
                </a:lnTo>
                <a:lnTo>
                  <a:pt x="102348" y="6667"/>
                </a:lnTo>
                <a:lnTo>
                  <a:pt x="108237" y="4406"/>
                </a:lnTo>
                <a:lnTo>
                  <a:pt x="114068" y="2898"/>
                </a:lnTo>
                <a:lnTo>
                  <a:pt x="119860" y="1893"/>
                </a:lnTo>
                <a:lnTo>
                  <a:pt x="125627" y="1223"/>
                </a:lnTo>
                <a:lnTo>
                  <a:pt x="131376" y="776"/>
                </a:lnTo>
                <a:lnTo>
                  <a:pt x="137114" y="478"/>
                </a:lnTo>
                <a:lnTo>
                  <a:pt x="148570" y="147"/>
                </a:lnTo>
                <a:lnTo>
                  <a:pt x="160011" y="0"/>
                </a:lnTo>
                <a:lnTo>
                  <a:pt x="164777" y="914"/>
                </a:lnTo>
                <a:lnTo>
                  <a:pt x="172612" y="4468"/>
                </a:lnTo>
                <a:lnTo>
                  <a:pt x="179269" y="9223"/>
                </a:lnTo>
                <a:lnTo>
                  <a:pt x="182377" y="11825"/>
                </a:lnTo>
                <a:lnTo>
                  <a:pt x="184450" y="14512"/>
                </a:lnTo>
                <a:lnTo>
                  <a:pt x="186753" y="20037"/>
                </a:lnTo>
                <a:lnTo>
                  <a:pt x="187776" y="28208"/>
                </a:lnTo>
                <a:lnTo>
                  <a:pt x="188049" y="33054"/>
                </a:lnTo>
                <a:lnTo>
                  <a:pt x="187278" y="38189"/>
                </a:lnTo>
                <a:lnTo>
                  <a:pt x="185812" y="43518"/>
                </a:lnTo>
                <a:lnTo>
                  <a:pt x="183882" y="48975"/>
                </a:lnTo>
                <a:lnTo>
                  <a:pt x="181643" y="54519"/>
                </a:lnTo>
                <a:lnTo>
                  <a:pt x="179198" y="60119"/>
                </a:lnTo>
                <a:lnTo>
                  <a:pt x="173941" y="71422"/>
                </a:lnTo>
                <a:lnTo>
                  <a:pt x="151433" y="117044"/>
                </a:lnTo>
                <a:lnTo>
                  <a:pt x="108585" y="202765"/>
                </a:lnTo>
                <a:lnTo>
                  <a:pt x="106680" y="208480"/>
                </a:lnTo>
                <a:lnTo>
                  <a:pt x="105410" y="214195"/>
                </a:lnTo>
                <a:lnTo>
                  <a:pt x="104563" y="219910"/>
                </a:lnTo>
                <a:lnTo>
                  <a:pt x="103999" y="224673"/>
                </a:lnTo>
                <a:lnTo>
                  <a:pt x="103372" y="232504"/>
                </a:lnTo>
                <a:lnTo>
                  <a:pt x="103093" y="239160"/>
                </a:lnTo>
                <a:lnTo>
                  <a:pt x="103018" y="242268"/>
                </a:lnTo>
                <a:lnTo>
                  <a:pt x="103922" y="245293"/>
                </a:lnTo>
                <a:lnTo>
                  <a:pt x="107465" y="251194"/>
                </a:lnTo>
                <a:lnTo>
                  <a:pt x="109743" y="253149"/>
                </a:lnTo>
                <a:lnTo>
                  <a:pt x="112215" y="254452"/>
                </a:lnTo>
                <a:lnTo>
                  <a:pt x="114815" y="255321"/>
                </a:lnTo>
                <a:lnTo>
                  <a:pt x="120244" y="258825"/>
                </a:lnTo>
                <a:lnTo>
                  <a:pt x="123025" y="261094"/>
                </a:lnTo>
                <a:lnTo>
                  <a:pt x="125832" y="262606"/>
                </a:lnTo>
                <a:lnTo>
                  <a:pt x="131490" y="264286"/>
                </a:lnTo>
                <a:lnTo>
                  <a:pt x="140031" y="265232"/>
                </a:lnTo>
                <a:lnTo>
                  <a:pt x="148279" y="262913"/>
                </a:lnTo>
                <a:lnTo>
                  <a:pt x="157342" y="259660"/>
                </a:lnTo>
                <a:lnTo>
                  <a:pt x="164545" y="258214"/>
                </a:lnTo>
                <a:lnTo>
                  <a:pt x="173461" y="255031"/>
                </a:lnTo>
                <a:lnTo>
                  <a:pt x="178506" y="252849"/>
                </a:lnTo>
                <a:lnTo>
                  <a:pt x="183774" y="251395"/>
                </a:lnTo>
                <a:lnTo>
                  <a:pt x="189191" y="250425"/>
                </a:lnTo>
                <a:lnTo>
                  <a:pt x="194707" y="249778"/>
                </a:lnTo>
                <a:lnTo>
                  <a:pt x="200290" y="248395"/>
                </a:lnTo>
                <a:lnTo>
                  <a:pt x="205916" y="246520"/>
                </a:lnTo>
                <a:lnTo>
                  <a:pt x="211573" y="244317"/>
                </a:lnTo>
                <a:lnTo>
                  <a:pt x="217249" y="241897"/>
                </a:lnTo>
                <a:lnTo>
                  <a:pt x="228635" y="236667"/>
                </a:lnTo>
                <a:lnTo>
                  <a:pt x="235291" y="234891"/>
                </a:lnTo>
                <a:lnTo>
                  <a:pt x="242586" y="233708"/>
                </a:lnTo>
                <a:lnTo>
                  <a:pt x="250306" y="232919"/>
                </a:lnTo>
                <a:lnTo>
                  <a:pt x="257358" y="232392"/>
                </a:lnTo>
                <a:lnTo>
                  <a:pt x="263964" y="232041"/>
                </a:lnTo>
                <a:lnTo>
                  <a:pt x="270274" y="231808"/>
                </a:lnTo>
                <a:lnTo>
                  <a:pt x="275433" y="230699"/>
                </a:lnTo>
                <a:lnTo>
                  <a:pt x="287244" y="225541"/>
                </a:lnTo>
                <a:lnTo>
                  <a:pt x="290556" y="224617"/>
                </a:lnTo>
                <a:lnTo>
                  <a:pt x="300037" y="2227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36"/>
          <p:cNvSpPr/>
          <p:nvPr/>
        </p:nvSpPr>
        <p:spPr>
          <a:xfrm>
            <a:off x="1538662" y="3677647"/>
            <a:ext cx="1546219" cy="754327"/>
          </a:xfrm>
          <a:custGeom>
            <a:avLst/>
            <a:gdLst/>
            <a:ahLst/>
            <a:cxnLst/>
            <a:rect l="0" t="0" r="0" b="0"/>
            <a:pathLst>
              <a:path w="1546219" h="754327">
                <a:moveTo>
                  <a:pt x="24390" y="231413"/>
                </a:moveTo>
                <a:lnTo>
                  <a:pt x="3152" y="231413"/>
                </a:lnTo>
                <a:lnTo>
                  <a:pt x="1659" y="232365"/>
                </a:lnTo>
                <a:lnTo>
                  <a:pt x="663" y="233953"/>
                </a:lnTo>
                <a:lnTo>
                  <a:pt x="0" y="235963"/>
                </a:lnTo>
                <a:lnTo>
                  <a:pt x="510" y="238257"/>
                </a:lnTo>
                <a:lnTo>
                  <a:pt x="11477" y="257202"/>
                </a:lnTo>
                <a:lnTo>
                  <a:pt x="13889" y="267004"/>
                </a:lnTo>
                <a:lnTo>
                  <a:pt x="15913" y="277711"/>
                </a:lnTo>
                <a:lnTo>
                  <a:pt x="24973" y="300107"/>
                </a:lnTo>
                <a:lnTo>
                  <a:pt x="27636" y="305784"/>
                </a:lnTo>
                <a:lnTo>
                  <a:pt x="30595" y="319712"/>
                </a:lnTo>
                <a:lnTo>
                  <a:pt x="32863" y="335427"/>
                </a:lnTo>
                <a:lnTo>
                  <a:pt x="37046" y="351936"/>
                </a:lnTo>
                <a:lnTo>
                  <a:pt x="39540" y="368799"/>
                </a:lnTo>
                <a:lnTo>
                  <a:pt x="40648" y="385818"/>
                </a:lnTo>
                <a:lnTo>
                  <a:pt x="41141" y="402907"/>
                </a:lnTo>
                <a:lnTo>
                  <a:pt x="43900" y="422567"/>
                </a:lnTo>
                <a:lnTo>
                  <a:pt x="47348" y="443053"/>
                </a:lnTo>
                <a:lnTo>
                  <a:pt x="48881" y="461683"/>
                </a:lnTo>
                <a:lnTo>
                  <a:pt x="49562" y="479488"/>
                </a:lnTo>
                <a:lnTo>
                  <a:pt x="50818" y="496926"/>
                </a:lnTo>
                <a:lnTo>
                  <a:pt x="54551" y="514201"/>
                </a:lnTo>
                <a:lnTo>
                  <a:pt x="56845" y="533944"/>
                </a:lnTo>
                <a:lnTo>
                  <a:pt x="57864" y="554466"/>
                </a:lnTo>
                <a:lnTo>
                  <a:pt x="58318" y="573112"/>
                </a:lnTo>
                <a:lnTo>
                  <a:pt x="61059" y="588384"/>
                </a:lnTo>
                <a:lnTo>
                  <a:pt x="64500" y="602474"/>
                </a:lnTo>
                <a:lnTo>
                  <a:pt x="66437" y="625519"/>
                </a:lnTo>
                <a:lnTo>
                  <a:pt x="67963" y="644836"/>
                </a:lnTo>
                <a:lnTo>
                  <a:pt x="74025" y="662624"/>
                </a:lnTo>
                <a:lnTo>
                  <a:pt x="79152" y="674205"/>
                </a:lnTo>
                <a:lnTo>
                  <a:pt x="82806" y="679008"/>
                </a:lnTo>
                <a:lnTo>
                  <a:pt x="107443" y="699701"/>
                </a:lnTo>
                <a:lnTo>
                  <a:pt x="123399" y="708514"/>
                </a:lnTo>
                <a:lnTo>
                  <a:pt x="157620" y="722889"/>
                </a:lnTo>
                <a:lnTo>
                  <a:pt x="174726" y="726072"/>
                </a:lnTo>
                <a:lnTo>
                  <a:pt x="203236" y="730403"/>
                </a:lnTo>
                <a:lnTo>
                  <a:pt x="248073" y="742188"/>
                </a:lnTo>
                <a:lnTo>
                  <a:pt x="290860" y="745057"/>
                </a:lnTo>
                <a:lnTo>
                  <a:pt x="324641" y="748094"/>
                </a:lnTo>
                <a:lnTo>
                  <a:pt x="370190" y="753102"/>
                </a:lnTo>
                <a:lnTo>
                  <a:pt x="415876" y="754092"/>
                </a:lnTo>
                <a:lnTo>
                  <a:pt x="507308" y="754326"/>
                </a:lnTo>
                <a:lnTo>
                  <a:pt x="553980" y="748442"/>
                </a:lnTo>
                <a:lnTo>
                  <a:pt x="593209" y="745604"/>
                </a:lnTo>
                <a:lnTo>
                  <a:pt x="630338" y="740106"/>
                </a:lnTo>
                <a:lnTo>
                  <a:pt x="671078" y="736149"/>
                </a:lnTo>
                <a:lnTo>
                  <a:pt x="712360" y="724711"/>
                </a:lnTo>
                <a:lnTo>
                  <a:pt x="750097" y="714866"/>
                </a:lnTo>
                <a:lnTo>
                  <a:pt x="791018" y="704964"/>
                </a:lnTo>
                <a:lnTo>
                  <a:pt x="833305" y="691341"/>
                </a:lnTo>
                <a:lnTo>
                  <a:pt x="876949" y="679896"/>
                </a:lnTo>
                <a:lnTo>
                  <a:pt x="924700" y="665816"/>
                </a:lnTo>
                <a:lnTo>
                  <a:pt x="968482" y="654235"/>
                </a:lnTo>
                <a:lnTo>
                  <a:pt x="1006960" y="639163"/>
                </a:lnTo>
                <a:lnTo>
                  <a:pt x="1048100" y="623584"/>
                </a:lnTo>
                <a:lnTo>
                  <a:pt x="1090452" y="611560"/>
                </a:lnTo>
                <a:lnTo>
                  <a:pt x="1132211" y="596356"/>
                </a:lnTo>
                <a:lnTo>
                  <a:pt x="1170090" y="578833"/>
                </a:lnTo>
                <a:lnTo>
                  <a:pt x="1211053" y="556920"/>
                </a:lnTo>
                <a:lnTo>
                  <a:pt x="1277244" y="526079"/>
                </a:lnTo>
                <a:lnTo>
                  <a:pt x="1317203" y="508692"/>
                </a:lnTo>
                <a:lnTo>
                  <a:pt x="1354654" y="486925"/>
                </a:lnTo>
                <a:lnTo>
                  <a:pt x="1389880" y="466928"/>
                </a:lnTo>
                <a:lnTo>
                  <a:pt x="1424448" y="448938"/>
                </a:lnTo>
                <a:lnTo>
                  <a:pt x="1463418" y="425793"/>
                </a:lnTo>
                <a:lnTo>
                  <a:pt x="1496093" y="405416"/>
                </a:lnTo>
                <a:lnTo>
                  <a:pt x="1509060" y="397330"/>
                </a:lnTo>
                <a:lnTo>
                  <a:pt x="1534152" y="375628"/>
                </a:lnTo>
                <a:lnTo>
                  <a:pt x="1536675" y="371372"/>
                </a:lnTo>
                <a:lnTo>
                  <a:pt x="1541180" y="357231"/>
                </a:lnTo>
                <a:lnTo>
                  <a:pt x="1545609" y="349880"/>
                </a:lnTo>
                <a:lnTo>
                  <a:pt x="1546218" y="345633"/>
                </a:lnTo>
                <a:lnTo>
                  <a:pt x="1542503" y="324159"/>
                </a:lnTo>
                <a:lnTo>
                  <a:pt x="1537403" y="310116"/>
                </a:lnTo>
                <a:lnTo>
                  <a:pt x="1521255" y="288305"/>
                </a:lnTo>
                <a:lnTo>
                  <a:pt x="1505365" y="265652"/>
                </a:lnTo>
                <a:lnTo>
                  <a:pt x="1484164" y="242833"/>
                </a:lnTo>
                <a:lnTo>
                  <a:pt x="1449159" y="214266"/>
                </a:lnTo>
                <a:lnTo>
                  <a:pt x="1436766" y="201884"/>
                </a:lnTo>
                <a:lnTo>
                  <a:pt x="1418126" y="179801"/>
                </a:lnTo>
                <a:lnTo>
                  <a:pt x="1395881" y="159817"/>
                </a:lnTo>
                <a:lnTo>
                  <a:pt x="1370816" y="130487"/>
                </a:lnTo>
                <a:lnTo>
                  <a:pt x="1360036" y="117024"/>
                </a:lnTo>
                <a:lnTo>
                  <a:pt x="1347661" y="94332"/>
                </a:lnTo>
                <a:lnTo>
                  <a:pt x="1332352" y="75120"/>
                </a:lnTo>
                <a:lnTo>
                  <a:pt x="1310112" y="51562"/>
                </a:lnTo>
                <a:lnTo>
                  <a:pt x="1298767" y="40989"/>
                </a:lnTo>
                <a:lnTo>
                  <a:pt x="1270251" y="23327"/>
                </a:lnTo>
                <a:lnTo>
                  <a:pt x="1224038" y="5715"/>
                </a:lnTo>
                <a:lnTo>
                  <a:pt x="1198674" y="1662"/>
                </a:lnTo>
                <a:lnTo>
                  <a:pt x="1157659" y="292"/>
                </a:lnTo>
                <a:lnTo>
                  <a:pt x="1101515" y="0"/>
                </a:lnTo>
                <a:lnTo>
                  <a:pt x="1062781" y="4519"/>
                </a:lnTo>
                <a:lnTo>
                  <a:pt x="1021142" y="11891"/>
                </a:lnTo>
                <a:lnTo>
                  <a:pt x="978643" y="20107"/>
                </a:lnTo>
                <a:lnTo>
                  <a:pt x="931337" y="24023"/>
                </a:lnTo>
                <a:lnTo>
                  <a:pt x="871948" y="31239"/>
                </a:lnTo>
                <a:lnTo>
                  <a:pt x="833472" y="34307"/>
                </a:lnTo>
                <a:lnTo>
                  <a:pt x="791380" y="40825"/>
                </a:lnTo>
                <a:lnTo>
                  <a:pt x="744088" y="48789"/>
                </a:lnTo>
                <a:lnTo>
                  <a:pt x="632429" y="68550"/>
                </a:lnTo>
                <a:lnTo>
                  <a:pt x="548185" y="82825"/>
                </a:lnTo>
                <a:lnTo>
                  <a:pt x="379116" y="114255"/>
                </a:lnTo>
                <a:lnTo>
                  <a:pt x="335975" y="127378"/>
                </a:lnTo>
                <a:lnTo>
                  <a:pt x="293030" y="138781"/>
                </a:lnTo>
                <a:lnTo>
                  <a:pt x="184559" y="165659"/>
                </a:lnTo>
                <a:lnTo>
                  <a:pt x="139145" y="177433"/>
                </a:lnTo>
                <a:lnTo>
                  <a:pt x="125875" y="179800"/>
                </a:lnTo>
                <a:lnTo>
                  <a:pt x="101542" y="1885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37"/>
          <p:cNvSpPr/>
          <p:nvPr/>
        </p:nvSpPr>
        <p:spPr>
          <a:xfrm>
            <a:off x="5532634" y="2066015"/>
            <a:ext cx="273807" cy="316743"/>
          </a:xfrm>
          <a:custGeom>
            <a:avLst/>
            <a:gdLst/>
            <a:ahLst/>
            <a:cxnLst/>
            <a:rect l="0" t="0" r="0" b="0"/>
            <a:pathLst>
              <a:path w="273807" h="316743">
                <a:moveTo>
                  <a:pt x="8058" y="59965"/>
                </a:moveTo>
                <a:lnTo>
                  <a:pt x="8058" y="46946"/>
                </a:lnTo>
                <a:lnTo>
                  <a:pt x="9011" y="44618"/>
                </a:lnTo>
                <a:lnTo>
                  <a:pt x="14902" y="36791"/>
                </a:lnTo>
                <a:lnTo>
                  <a:pt x="19990" y="31250"/>
                </a:lnTo>
                <a:lnTo>
                  <a:pt x="22680" y="29392"/>
                </a:lnTo>
                <a:lnTo>
                  <a:pt x="28209" y="27326"/>
                </a:lnTo>
                <a:lnTo>
                  <a:pt x="36382" y="23869"/>
                </a:lnTo>
                <a:lnTo>
                  <a:pt x="41228" y="21613"/>
                </a:lnTo>
                <a:lnTo>
                  <a:pt x="49153" y="16567"/>
                </a:lnTo>
                <a:lnTo>
                  <a:pt x="56803" y="11149"/>
                </a:lnTo>
                <a:lnTo>
                  <a:pt x="61509" y="8371"/>
                </a:lnTo>
                <a:lnTo>
                  <a:pt x="66552" y="5566"/>
                </a:lnTo>
                <a:lnTo>
                  <a:pt x="71819" y="3697"/>
                </a:lnTo>
                <a:lnTo>
                  <a:pt x="77235" y="2450"/>
                </a:lnTo>
                <a:lnTo>
                  <a:pt x="82751" y="1619"/>
                </a:lnTo>
                <a:lnTo>
                  <a:pt x="89286" y="1065"/>
                </a:lnTo>
                <a:lnTo>
                  <a:pt x="96500" y="696"/>
                </a:lnTo>
                <a:lnTo>
                  <a:pt x="111183" y="285"/>
                </a:lnTo>
                <a:lnTo>
                  <a:pt x="142018" y="0"/>
                </a:lnTo>
                <a:lnTo>
                  <a:pt x="147847" y="938"/>
                </a:lnTo>
                <a:lnTo>
                  <a:pt x="153638" y="2516"/>
                </a:lnTo>
                <a:lnTo>
                  <a:pt x="159404" y="4521"/>
                </a:lnTo>
                <a:lnTo>
                  <a:pt x="165153" y="6810"/>
                </a:lnTo>
                <a:lnTo>
                  <a:pt x="170891" y="9288"/>
                </a:lnTo>
                <a:lnTo>
                  <a:pt x="176621" y="11893"/>
                </a:lnTo>
                <a:lnTo>
                  <a:pt x="181393" y="15534"/>
                </a:lnTo>
                <a:lnTo>
                  <a:pt x="189236" y="24660"/>
                </a:lnTo>
                <a:lnTo>
                  <a:pt x="195896" y="32526"/>
                </a:lnTo>
                <a:lnTo>
                  <a:pt x="202984" y="40150"/>
                </a:lnTo>
                <a:lnTo>
                  <a:pt x="212484" y="49888"/>
                </a:lnTo>
                <a:lnTo>
                  <a:pt x="216732" y="55152"/>
                </a:lnTo>
                <a:lnTo>
                  <a:pt x="220517" y="60566"/>
                </a:lnTo>
                <a:lnTo>
                  <a:pt x="223992" y="66081"/>
                </a:lnTo>
                <a:lnTo>
                  <a:pt x="227262" y="71662"/>
                </a:lnTo>
                <a:lnTo>
                  <a:pt x="230394" y="77288"/>
                </a:lnTo>
                <a:lnTo>
                  <a:pt x="233434" y="82943"/>
                </a:lnTo>
                <a:lnTo>
                  <a:pt x="235461" y="88619"/>
                </a:lnTo>
                <a:lnTo>
                  <a:pt x="236813" y="94307"/>
                </a:lnTo>
                <a:lnTo>
                  <a:pt x="237714" y="100005"/>
                </a:lnTo>
                <a:lnTo>
                  <a:pt x="238314" y="105708"/>
                </a:lnTo>
                <a:lnTo>
                  <a:pt x="238715" y="111415"/>
                </a:lnTo>
                <a:lnTo>
                  <a:pt x="238982" y="117125"/>
                </a:lnTo>
                <a:lnTo>
                  <a:pt x="239278" y="131089"/>
                </a:lnTo>
                <a:lnTo>
                  <a:pt x="239469" y="158786"/>
                </a:lnTo>
                <a:lnTo>
                  <a:pt x="238532" y="164898"/>
                </a:lnTo>
                <a:lnTo>
                  <a:pt x="236955" y="170878"/>
                </a:lnTo>
                <a:lnTo>
                  <a:pt x="234951" y="176769"/>
                </a:lnTo>
                <a:lnTo>
                  <a:pt x="232662" y="182602"/>
                </a:lnTo>
                <a:lnTo>
                  <a:pt x="230184" y="188395"/>
                </a:lnTo>
                <a:lnTo>
                  <a:pt x="227580" y="194163"/>
                </a:lnTo>
                <a:lnTo>
                  <a:pt x="223939" y="199912"/>
                </a:lnTo>
                <a:lnTo>
                  <a:pt x="219606" y="205651"/>
                </a:lnTo>
                <a:lnTo>
                  <a:pt x="214812" y="211381"/>
                </a:lnTo>
                <a:lnTo>
                  <a:pt x="209712" y="218059"/>
                </a:lnTo>
                <a:lnTo>
                  <a:pt x="204407" y="225368"/>
                </a:lnTo>
                <a:lnTo>
                  <a:pt x="198964" y="233099"/>
                </a:lnTo>
                <a:lnTo>
                  <a:pt x="193431" y="239205"/>
                </a:lnTo>
                <a:lnTo>
                  <a:pt x="187838" y="244228"/>
                </a:lnTo>
                <a:lnTo>
                  <a:pt x="182203" y="248529"/>
                </a:lnTo>
                <a:lnTo>
                  <a:pt x="176543" y="253302"/>
                </a:lnTo>
                <a:lnTo>
                  <a:pt x="170864" y="258389"/>
                </a:lnTo>
                <a:lnTo>
                  <a:pt x="165173" y="263685"/>
                </a:lnTo>
                <a:lnTo>
                  <a:pt x="159474" y="268168"/>
                </a:lnTo>
                <a:lnTo>
                  <a:pt x="153769" y="272109"/>
                </a:lnTo>
                <a:lnTo>
                  <a:pt x="148061" y="275689"/>
                </a:lnTo>
                <a:lnTo>
                  <a:pt x="141399" y="279029"/>
                </a:lnTo>
                <a:lnTo>
                  <a:pt x="134099" y="282207"/>
                </a:lnTo>
                <a:lnTo>
                  <a:pt x="126376" y="285279"/>
                </a:lnTo>
                <a:lnTo>
                  <a:pt x="120274" y="288279"/>
                </a:lnTo>
                <a:lnTo>
                  <a:pt x="115253" y="291232"/>
                </a:lnTo>
                <a:lnTo>
                  <a:pt x="110954" y="294153"/>
                </a:lnTo>
                <a:lnTo>
                  <a:pt x="105231" y="297052"/>
                </a:lnTo>
                <a:lnTo>
                  <a:pt x="98557" y="299938"/>
                </a:lnTo>
                <a:lnTo>
                  <a:pt x="91251" y="302815"/>
                </a:lnTo>
                <a:lnTo>
                  <a:pt x="84475" y="304732"/>
                </a:lnTo>
                <a:lnTo>
                  <a:pt x="78053" y="306010"/>
                </a:lnTo>
                <a:lnTo>
                  <a:pt x="71866" y="306863"/>
                </a:lnTo>
                <a:lnTo>
                  <a:pt x="65837" y="308383"/>
                </a:lnTo>
                <a:lnTo>
                  <a:pt x="59912" y="310350"/>
                </a:lnTo>
                <a:lnTo>
                  <a:pt x="54057" y="312613"/>
                </a:lnTo>
                <a:lnTo>
                  <a:pt x="48249" y="314122"/>
                </a:lnTo>
                <a:lnTo>
                  <a:pt x="42472" y="315128"/>
                </a:lnTo>
                <a:lnTo>
                  <a:pt x="36716" y="315799"/>
                </a:lnTo>
                <a:lnTo>
                  <a:pt x="31926" y="316245"/>
                </a:lnTo>
                <a:lnTo>
                  <a:pt x="24064" y="316742"/>
                </a:lnTo>
                <a:lnTo>
                  <a:pt x="20633" y="315922"/>
                </a:lnTo>
                <a:lnTo>
                  <a:pt x="14282" y="312471"/>
                </a:lnTo>
                <a:lnTo>
                  <a:pt x="8285" y="307762"/>
                </a:lnTo>
                <a:lnTo>
                  <a:pt x="5351" y="305173"/>
                </a:lnTo>
                <a:lnTo>
                  <a:pt x="3396" y="302494"/>
                </a:lnTo>
                <a:lnTo>
                  <a:pt x="1223" y="296978"/>
                </a:lnTo>
                <a:lnTo>
                  <a:pt x="0" y="288517"/>
                </a:lnTo>
                <a:lnTo>
                  <a:pt x="782" y="285676"/>
                </a:lnTo>
                <a:lnTo>
                  <a:pt x="6431" y="276173"/>
                </a:lnTo>
                <a:lnTo>
                  <a:pt x="11463" y="266865"/>
                </a:lnTo>
                <a:lnTo>
                  <a:pt x="16874" y="258918"/>
                </a:lnTo>
                <a:lnTo>
                  <a:pt x="19650" y="255465"/>
                </a:lnTo>
                <a:lnTo>
                  <a:pt x="27815" y="249089"/>
                </a:lnTo>
                <a:lnTo>
                  <a:pt x="32660" y="246055"/>
                </a:lnTo>
                <a:lnTo>
                  <a:pt x="37794" y="243080"/>
                </a:lnTo>
                <a:lnTo>
                  <a:pt x="48579" y="237234"/>
                </a:lnTo>
                <a:lnTo>
                  <a:pt x="65361" y="228588"/>
                </a:lnTo>
                <a:lnTo>
                  <a:pt x="71978" y="225720"/>
                </a:lnTo>
                <a:lnTo>
                  <a:pt x="79246" y="222856"/>
                </a:lnTo>
                <a:lnTo>
                  <a:pt x="86949" y="219994"/>
                </a:lnTo>
                <a:lnTo>
                  <a:pt x="93037" y="218086"/>
                </a:lnTo>
                <a:lnTo>
                  <a:pt x="98048" y="216814"/>
                </a:lnTo>
                <a:lnTo>
                  <a:pt x="102341" y="215966"/>
                </a:lnTo>
                <a:lnTo>
                  <a:pt x="108061" y="215400"/>
                </a:lnTo>
                <a:lnTo>
                  <a:pt x="114732" y="215023"/>
                </a:lnTo>
                <a:lnTo>
                  <a:pt x="122037" y="214772"/>
                </a:lnTo>
                <a:lnTo>
                  <a:pt x="128811" y="215557"/>
                </a:lnTo>
                <a:lnTo>
                  <a:pt x="135233" y="217033"/>
                </a:lnTo>
                <a:lnTo>
                  <a:pt x="141418" y="218969"/>
                </a:lnTo>
                <a:lnTo>
                  <a:pt x="147447" y="221213"/>
                </a:lnTo>
                <a:lnTo>
                  <a:pt x="153372" y="223661"/>
                </a:lnTo>
                <a:lnTo>
                  <a:pt x="159226" y="226245"/>
                </a:lnTo>
                <a:lnTo>
                  <a:pt x="170812" y="231657"/>
                </a:lnTo>
                <a:lnTo>
                  <a:pt x="176568" y="234434"/>
                </a:lnTo>
                <a:lnTo>
                  <a:pt x="181358" y="237237"/>
                </a:lnTo>
                <a:lnTo>
                  <a:pt x="189220" y="242893"/>
                </a:lnTo>
                <a:lnTo>
                  <a:pt x="195889" y="248581"/>
                </a:lnTo>
                <a:lnTo>
                  <a:pt x="202981" y="254284"/>
                </a:lnTo>
                <a:lnTo>
                  <a:pt x="207540" y="257138"/>
                </a:lnTo>
                <a:lnTo>
                  <a:pt x="212483" y="259994"/>
                </a:lnTo>
                <a:lnTo>
                  <a:pt x="220516" y="265706"/>
                </a:lnTo>
                <a:lnTo>
                  <a:pt x="227262" y="271421"/>
                </a:lnTo>
                <a:lnTo>
                  <a:pt x="233434" y="277135"/>
                </a:lnTo>
                <a:lnTo>
                  <a:pt x="242265" y="285707"/>
                </a:lnTo>
                <a:lnTo>
                  <a:pt x="245158" y="287612"/>
                </a:lnTo>
                <a:lnTo>
                  <a:pt x="250913" y="289729"/>
                </a:lnTo>
                <a:lnTo>
                  <a:pt x="256646" y="290670"/>
                </a:lnTo>
                <a:lnTo>
                  <a:pt x="262370" y="291088"/>
                </a:lnTo>
                <a:lnTo>
                  <a:pt x="273806" y="2914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38"/>
          <p:cNvSpPr/>
          <p:nvPr/>
        </p:nvSpPr>
        <p:spPr>
          <a:xfrm>
            <a:off x="5900855" y="2057400"/>
            <a:ext cx="128471" cy="332950"/>
          </a:xfrm>
          <a:custGeom>
            <a:avLst/>
            <a:gdLst/>
            <a:ahLst/>
            <a:cxnLst/>
            <a:rect l="0" t="0" r="0" b="0"/>
            <a:pathLst>
              <a:path w="128471" h="332950">
                <a:moveTo>
                  <a:pt x="59890" y="0"/>
                </a:moveTo>
                <a:lnTo>
                  <a:pt x="46797" y="0"/>
                </a:lnTo>
                <a:lnTo>
                  <a:pt x="45446" y="952"/>
                </a:lnTo>
                <a:lnTo>
                  <a:pt x="44546" y="2539"/>
                </a:lnTo>
                <a:lnTo>
                  <a:pt x="43945" y="4550"/>
                </a:lnTo>
                <a:lnTo>
                  <a:pt x="40738" y="9325"/>
                </a:lnTo>
                <a:lnTo>
                  <a:pt x="38549" y="11931"/>
                </a:lnTo>
                <a:lnTo>
                  <a:pt x="36138" y="15574"/>
                </a:lnTo>
                <a:lnTo>
                  <a:pt x="33578" y="19908"/>
                </a:lnTo>
                <a:lnTo>
                  <a:pt x="30918" y="24702"/>
                </a:lnTo>
                <a:lnTo>
                  <a:pt x="28193" y="30755"/>
                </a:lnTo>
                <a:lnTo>
                  <a:pt x="25424" y="37648"/>
                </a:lnTo>
                <a:lnTo>
                  <a:pt x="22624" y="45101"/>
                </a:lnTo>
                <a:lnTo>
                  <a:pt x="19806" y="51975"/>
                </a:lnTo>
                <a:lnTo>
                  <a:pt x="16975" y="58462"/>
                </a:lnTo>
                <a:lnTo>
                  <a:pt x="14135" y="64692"/>
                </a:lnTo>
                <a:lnTo>
                  <a:pt x="12242" y="71703"/>
                </a:lnTo>
                <a:lnTo>
                  <a:pt x="10979" y="79234"/>
                </a:lnTo>
                <a:lnTo>
                  <a:pt x="10138" y="87113"/>
                </a:lnTo>
                <a:lnTo>
                  <a:pt x="8624" y="95223"/>
                </a:lnTo>
                <a:lnTo>
                  <a:pt x="6663" y="103487"/>
                </a:lnTo>
                <a:lnTo>
                  <a:pt x="4403" y="111853"/>
                </a:lnTo>
                <a:lnTo>
                  <a:pt x="2896" y="120289"/>
                </a:lnTo>
                <a:lnTo>
                  <a:pt x="1891" y="128770"/>
                </a:lnTo>
                <a:lnTo>
                  <a:pt x="1221" y="137281"/>
                </a:lnTo>
                <a:lnTo>
                  <a:pt x="775" y="145813"/>
                </a:lnTo>
                <a:lnTo>
                  <a:pt x="279" y="162913"/>
                </a:lnTo>
                <a:lnTo>
                  <a:pt x="0" y="188605"/>
                </a:lnTo>
                <a:lnTo>
                  <a:pt x="913" y="196222"/>
                </a:lnTo>
                <a:lnTo>
                  <a:pt x="2474" y="203204"/>
                </a:lnTo>
                <a:lnTo>
                  <a:pt x="4468" y="209764"/>
                </a:lnTo>
                <a:lnTo>
                  <a:pt x="5796" y="216995"/>
                </a:lnTo>
                <a:lnTo>
                  <a:pt x="6683" y="224673"/>
                </a:lnTo>
                <a:lnTo>
                  <a:pt x="7273" y="232650"/>
                </a:lnTo>
                <a:lnTo>
                  <a:pt x="8619" y="239872"/>
                </a:lnTo>
                <a:lnTo>
                  <a:pt x="10469" y="246592"/>
                </a:lnTo>
                <a:lnTo>
                  <a:pt x="20282" y="275616"/>
                </a:lnTo>
                <a:lnTo>
                  <a:pt x="23007" y="281851"/>
                </a:lnTo>
                <a:lnTo>
                  <a:pt x="25776" y="286961"/>
                </a:lnTo>
                <a:lnTo>
                  <a:pt x="28575" y="291319"/>
                </a:lnTo>
                <a:lnTo>
                  <a:pt x="31393" y="296130"/>
                </a:lnTo>
                <a:lnTo>
                  <a:pt x="34225" y="301243"/>
                </a:lnTo>
                <a:lnTo>
                  <a:pt x="37064" y="306556"/>
                </a:lnTo>
                <a:lnTo>
                  <a:pt x="40863" y="311050"/>
                </a:lnTo>
                <a:lnTo>
                  <a:pt x="45300" y="314999"/>
                </a:lnTo>
                <a:lnTo>
                  <a:pt x="50163" y="318584"/>
                </a:lnTo>
                <a:lnTo>
                  <a:pt x="54358" y="320974"/>
                </a:lnTo>
                <a:lnTo>
                  <a:pt x="58107" y="322568"/>
                </a:lnTo>
                <a:lnTo>
                  <a:pt x="61558" y="323630"/>
                </a:lnTo>
                <a:lnTo>
                  <a:pt x="65765" y="325291"/>
                </a:lnTo>
                <a:lnTo>
                  <a:pt x="70474" y="327350"/>
                </a:lnTo>
                <a:lnTo>
                  <a:pt x="75518" y="329676"/>
                </a:lnTo>
                <a:lnTo>
                  <a:pt x="79834" y="331226"/>
                </a:lnTo>
                <a:lnTo>
                  <a:pt x="83663" y="332260"/>
                </a:lnTo>
                <a:lnTo>
                  <a:pt x="87169" y="332949"/>
                </a:lnTo>
                <a:lnTo>
                  <a:pt x="90458" y="332456"/>
                </a:lnTo>
                <a:lnTo>
                  <a:pt x="93604" y="331175"/>
                </a:lnTo>
                <a:lnTo>
                  <a:pt x="96653" y="329368"/>
                </a:lnTo>
                <a:lnTo>
                  <a:pt x="100591" y="328163"/>
                </a:lnTo>
                <a:lnTo>
                  <a:pt x="105122" y="327361"/>
                </a:lnTo>
                <a:lnTo>
                  <a:pt x="110047" y="326825"/>
                </a:lnTo>
                <a:lnTo>
                  <a:pt x="114283" y="326468"/>
                </a:lnTo>
                <a:lnTo>
                  <a:pt x="118059" y="326230"/>
                </a:lnTo>
                <a:lnTo>
                  <a:pt x="128470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39"/>
          <p:cNvSpPr/>
          <p:nvPr/>
        </p:nvSpPr>
        <p:spPr>
          <a:xfrm>
            <a:off x="6089332" y="2138520"/>
            <a:ext cx="240031" cy="218437"/>
          </a:xfrm>
          <a:custGeom>
            <a:avLst/>
            <a:gdLst/>
            <a:ahLst/>
            <a:cxnLst/>
            <a:rect l="0" t="0" r="0" b="0"/>
            <a:pathLst>
              <a:path w="240031" h="218437">
                <a:moveTo>
                  <a:pt x="0" y="56040"/>
                </a:moveTo>
                <a:lnTo>
                  <a:pt x="0" y="48659"/>
                </a:lnTo>
                <a:lnTo>
                  <a:pt x="4551" y="43269"/>
                </a:lnTo>
                <a:lnTo>
                  <a:pt x="9325" y="38299"/>
                </a:lnTo>
                <a:lnTo>
                  <a:pt x="20152" y="27347"/>
                </a:lnTo>
                <a:lnTo>
                  <a:pt x="23912" y="24529"/>
                </a:lnTo>
                <a:lnTo>
                  <a:pt x="28324" y="21697"/>
                </a:lnTo>
                <a:lnTo>
                  <a:pt x="33170" y="18857"/>
                </a:lnTo>
                <a:lnTo>
                  <a:pt x="38306" y="16011"/>
                </a:lnTo>
                <a:lnTo>
                  <a:pt x="49092" y="10309"/>
                </a:lnTo>
                <a:lnTo>
                  <a:pt x="53683" y="8408"/>
                </a:lnTo>
                <a:lnTo>
                  <a:pt x="57697" y="7140"/>
                </a:lnTo>
                <a:lnTo>
                  <a:pt x="61325" y="6295"/>
                </a:lnTo>
                <a:lnTo>
                  <a:pt x="66601" y="4779"/>
                </a:lnTo>
                <a:lnTo>
                  <a:pt x="80082" y="555"/>
                </a:lnTo>
                <a:lnTo>
                  <a:pt x="85774" y="0"/>
                </a:lnTo>
                <a:lnTo>
                  <a:pt x="90520" y="582"/>
                </a:lnTo>
                <a:lnTo>
                  <a:pt x="94637" y="1923"/>
                </a:lnTo>
                <a:lnTo>
                  <a:pt x="101751" y="3413"/>
                </a:lnTo>
                <a:lnTo>
                  <a:pt x="104981" y="3810"/>
                </a:lnTo>
                <a:lnTo>
                  <a:pt x="109040" y="5027"/>
                </a:lnTo>
                <a:lnTo>
                  <a:pt x="113651" y="6792"/>
                </a:lnTo>
                <a:lnTo>
                  <a:pt x="118630" y="8920"/>
                </a:lnTo>
                <a:lnTo>
                  <a:pt x="121949" y="11291"/>
                </a:lnTo>
                <a:lnTo>
                  <a:pt x="124162" y="13825"/>
                </a:lnTo>
                <a:lnTo>
                  <a:pt x="127573" y="19180"/>
                </a:lnTo>
                <a:lnTo>
                  <a:pt x="132264" y="24735"/>
                </a:lnTo>
                <a:lnTo>
                  <a:pt x="133896" y="28502"/>
                </a:lnTo>
                <a:lnTo>
                  <a:pt x="134984" y="32919"/>
                </a:lnTo>
                <a:lnTo>
                  <a:pt x="135710" y="37768"/>
                </a:lnTo>
                <a:lnTo>
                  <a:pt x="135241" y="42906"/>
                </a:lnTo>
                <a:lnTo>
                  <a:pt x="133976" y="48237"/>
                </a:lnTo>
                <a:lnTo>
                  <a:pt x="132180" y="53695"/>
                </a:lnTo>
                <a:lnTo>
                  <a:pt x="130029" y="59239"/>
                </a:lnTo>
                <a:lnTo>
                  <a:pt x="127644" y="64840"/>
                </a:lnTo>
                <a:lnTo>
                  <a:pt x="122453" y="76143"/>
                </a:lnTo>
                <a:lnTo>
                  <a:pt x="116971" y="87517"/>
                </a:lnTo>
                <a:lnTo>
                  <a:pt x="114176" y="94170"/>
                </a:lnTo>
                <a:lnTo>
                  <a:pt x="111360" y="101462"/>
                </a:lnTo>
                <a:lnTo>
                  <a:pt x="108530" y="109181"/>
                </a:lnTo>
                <a:lnTo>
                  <a:pt x="105691" y="116232"/>
                </a:lnTo>
                <a:lnTo>
                  <a:pt x="102845" y="122838"/>
                </a:lnTo>
                <a:lnTo>
                  <a:pt x="97144" y="135258"/>
                </a:lnTo>
                <a:lnTo>
                  <a:pt x="91435" y="147128"/>
                </a:lnTo>
                <a:lnTo>
                  <a:pt x="89532" y="152960"/>
                </a:lnTo>
                <a:lnTo>
                  <a:pt x="88263" y="158753"/>
                </a:lnTo>
                <a:lnTo>
                  <a:pt x="87417" y="164520"/>
                </a:lnTo>
                <a:lnTo>
                  <a:pt x="86853" y="169318"/>
                </a:lnTo>
                <a:lnTo>
                  <a:pt x="86477" y="173468"/>
                </a:lnTo>
                <a:lnTo>
                  <a:pt x="86226" y="177188"/>
                </a:lnTo>
                <a:lnTo>
                  <a:pt x="86059" y="181572"/>
                </a:lnTo>
                <a:lnTo>
                  <a:pt x="85769" y="198736"/>
                </a:lnTo>
                <a:lnTo>
                  <a:pt x="86707" y="200700"/>
                </a:lnTo>
                <a:lnTo>
                  <a:pt x="90289" y="205423"/>
                </a:lnTo>
                <a:lnTo>
                  <a:pt x="95056" y="210698"/>
                </a:lnTo>
                <a:lnTo>
                  <a:pt x="97661" y="213437"/>
                </a:lnTo>
                <a:lnTo>
                  <a:pt x="100350" y="215264"/>
                </a:lnTo>
                <a:lnTo>
                  <a:pt x="105877" y="217293"/>
                </a:lnTo>
                <a:lnTo>
                  <a:pt x="111509" y="218196"/>
                </a:lnTo>
                <a:lnTo>
                  <a:pt x="114344" y="218436"/>
                </a:lnTo>
                <a:lnTo>
                  <a:pt x="118140" y="217644"/>
                </a:lnTo>
                <a:lnTo>
                  <a:pt x="122575" y="216163"/>
                </a:lnTo>
                <a:lnTo>
                  <a:pt x="127436" y="214224"/>
                </a:lnTo>
                <a:lnTo>
                  <a:pt x="132583" y="212931"/>
                </a:lnTo>
                <a:lnTo>
                  <a:pt x="137919" y="212069"/>
                </a:lnTo>
                <a:lnTo>
                  <a:pt x="143380" y="211494"/>
                </a:lnTo>
                <a:lnTo>
                  <a:pt x="148927" y="210158"/>
                </a:lnTo>
                <a:lnTo>
                  <a:pt x="154530" y="208316"/>
                </a:lnTo>
                <a:lnTo>
                  <a:pt x="160170" y="206134"/>
                </a:lnTo>
                <a:lnTo>
                  <a:pt x="165835" y="203728"/>
                </a:lnTo>
                <a:lnTo>
                  <a:pt x="177210" y="198514"/>
                </a:lnTo>
                <a:lnTo>
                  <a:pt x="182910" y="194837"/>
                </a:lnTo>
                <a:lnTo>
                  <a:pt x="188615" y="190481"/>
                </a:lnTo>
                <a:lnTo>
                  <a:pt x="194323" y="185673"/>
                </a:lnTo>
                <a:lnTo>
                  <a:pt x="200034" y="181514"/>
                </a:lnTo>
                <a:lnTo>
                  <a:pt x="205746" y="177789"/>
                </a:lnTo>
                <a:lnTo>
                  <a:pt x="211459" y="174354"/>
                </a:lnTo>
                <a:lnTo>
                  <a:pt x="217173" y="171110"/>
                </a:lnTo>
                <a:lnTo>
                  <a:pt x="240030" y="158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40"/>
          <p:cNvSpPr/>
          <p:nvPr/>
        </p:nvSpPr>
        <p:spPr>
          <a:xfrm>
            <a:off x="6363652" y="2001026"/>
            <a:ext cx="178283" cy="361243"/>
          </a:xfrm>
          <a:custGeom>
            <a:avLst/>
            <a:gdLst/>
            <a:ahLst/>
            <a:cxnLst/>
            <a:rect l="0" t="0" r="0" b="0"/>
            <a:pathLst>
              <a:path w="178283" h="361243">
                <a:moveTo>
                  <a:pt x="0" y="4938"/>
                </a:moveTo>
                <a:lnTo>
                  <a:pt x="4551" y="4938"/>
                </a:lnTo>
                <a:lnTo>
                  <a:pt x="5892" y="3986"/>
                </a:lnTo>
                <a:lnTo>
                  <a:pt x="6785" y="2399"/>
                </a:lnTo>
                <a:lnTo>
                  <a:pt x="7381" y="388"/>
                </a:lnTo>
                <a:lnTo>
                  <a:pt x="9683" y="0"/>
                </a:lnTo>
                <a:lnTo>
                  <a:pt x="13123" y="694"/>
                </a:lnTo>
                <a:lnTo>
                  <a:pt x="17321" y="2109"/>
                </a:lnTo>
                <a:lnTo>
                  <a:pt x="21073" y="3052"/>
                </a:lnTo>
                <a:lnTo>
                  <a:pt x="24526" y="3681"/>
                </a:lnTo>
                <a:lnTo>
                  <a:pt x="27781" y="4100"/>
                </a:lnTo>
                <a:lnTo>
                  <a:pt x="32808" y="5332"/>
                </a:lnTo>
                <a:lnTo>
                  <a:pt x="39017" y="7106"/>
                </a:lnTo>
                <a:lnTo>
                  <a:pt x="46014" y="9241"/>
                </a:lnTo>
                <a:lnTo>
                  <a:pt x="52583" y="11617"/>
                </a:lnTo>
                <a:lnTo>
                  <a:pt x="58868" y="14153"/>
                </a:lnTo>
                <a:lnTo>
                  <a:pt x="64963" y="16797"/>
                </a:lnTo>
                <a:lnTo>
                  <a:pt x="70931" y="20464"/>
                </a:lnTo>
                <a:lnTo>
                  <a:pt x="76815" y="24814"/>
                </a:lnTo>
                <a:lnTo>
                  <a:pt x="82643" y="29619"/>
                </a:lnTo>
                <a:lnTo>
                  <a:pt x="89385" y="34727"/>
                </a:lnTo>
                <a:lnTo>
                  <a:pt x="104497" y="45483"/>
                </a:lnTo>
                <a:lnTo>
                  <a:pt x="111574" y="51018"/>
                </a:lnTo>
                <a:lnTo>
                  <a:pt x="118198" y="56613"/>
                </a:lnTo>
                <a:lnTo>
                  <a:pt x="124519" y="62248"/>
                </a:lnTo>
                <a:lnTo>
                  <a:pt x="136622" y="73590"/>
                </a:lnTo>
                <a:lnTo>
                  <a:pt x="142516" y="79281"/>
                </a:lnTo>
                <a:lnTo>
                  <a:pt x="147398" y="85933"/>
                </a:lnTo>
                <a:lnTo>
                  <a:pt x="151606" y="93225"/>
                </a:lnTo>
                <a:lnTo>
                  <a:pt x="155363" y="100943"/>
                </a:lnTo>
                <a:lnTo>
                  <a:pt x="158821" y="108947"/>
                </a:lnTo>
                <a:lnTo>
                  <a:pt x="162078" y="117140"/>
                </a:lnTo>
                <a:lnTo>
                  <a:pt x="165202" y="125459"/>
                </a:lnTo>
                <a:lnTo>
                  <a:pt x="168237" y="132911"/>
                </a:lnTo>
                <a:lnTo>
                  <a:pt x="171213" y="139783"/>
                </a:lnTo>
                <a:lnTo>
                  <a:pt x="174149" y="146270"/>
                </a:lnTo>
                <a:lnTo>
                  <a:pt x="176107" y="154405"/>
                </a:lnTo>
                <a:lnTo>
                  <a:pt x="177412" y="163637"/>
                </a:lnTo>
                <a:lnTo>
                  <a:pt x="178282" y="173603"/>
                </a:lnTo>
                <a:lnTo>
                  <a:pt x="177910" y="182151"/>
                </a:lnTo>
                <a:lnTo>
                  <a:pt x="176710" y="189755"/>
                </a:lnTo>
                <a:lnTo>
                  <a:pt x="174956" y="196730"/>
                </a:lnTo>
                <a:lnTo>
                  <a:pt x="173787" y="204237"/>
                </a:lnTo>
                <a:lnTo>
                  <a:pt x="173008" y="212099"/>
                </a:lnTo>
                <a:lnTo>
                  <a:pt x="172489" y="220198"/>
                </a:lnTo>
                <a:lnTo>
                  <a:pt x="171190" y="228455"/>
                </a:lnTo>
                <a:lnTo>
                  <a:pt x="169372" y="236817"/>
                </a:lnTo>
                <a:lnTo>
                  <a:pt x="167207" y="245249"/>
                </a:lnTo>
                <a:lnTo>
                  <a:pt x="164811" y="253728"/>
                </a:lnTo>
                <a:lnTo>
                  <a:pt x="159610" y="270769"/>
                </a:lnTo>
                <a:lnTo>
                  <a:pt x="155936" y="278362"/>
                </a:lnTo>
                <a:lnTo>
                  <a:pt x="151582" y="285328"/>
                </a:lnTo>
                <a:lnTo>
                  <a:pt x="146775" y="291877"/>
                </a:lnTo>
                <a:lnTo>
                  <a:pt x="143570" y="298148"/>
                </a:lnTo>
                <a:lnTo>
                  <a:pt x="141433" y="304234"/>
                </a:lnTo>
                <a:lnTo>
                  <a:pt x="140009" y="310197"/>
                </a:lnTo>
                <a:lnTo>
                  <a:pt x="138106" y="316076"/>
                </a:lnTo>
                <a:lnTo>
                  <a:pt x="135886" y="321901"/>
                </a:lnTo>
                <a:lnTo>
                  <a:pt x="130879" y="332501"/>
                </a:lnTo>
                <a:lnTo>
                  <a:pt x="125479" y="340387"/>
                </a:lnTo>
                <a:lnTo>
                  <a:pt x="122443" y="347067"/>
                </a:lnTo>
                <a:lnTo>
                  <a:pt x="121634" y="350182"/>
                </a:lnTo>
                <a:lnTo>
                  <a:pt x="120142" y="352258"/>
                </a:lnTo>
                <a:lnTo>
                  <a:pt x="118195" y="353642"/>
                </a:lnTo>
                <a:lnTo>
                  <a:pt x="112776" y="355864"/>
                </a:lnTo>
                <a:lnTo>
                  <a:pt x="112332" y="356999"/>
                </a:lnTo>
                <a:lnTo>
                  <a:pt x="111706" y="361242"/>
                </a:lnTo>
                <a:lnTo>
                  <a:pt x="111447" y="353980"/>
                </a:lnTo>
                <a:lnTo>
                  <a:pt x="111443" y="3478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41"/>
          <p:cNvSpPr/>
          <p:nvPr/>
        </p:nvSpPr>
        <p:spPr>
          <a:xfrm>
            <a:off x="6697980" y="2125980"/>
            <a:ext cx="42863" cy="308610"/>
          </a:xfrm>
          <a:custGeom>
            <a:avLst/>
            <a:gdLst/>
            <a:ahLst/>
            <a:cxnLst/>
            <a:rect l="0" t="0" r="0" b="0"/>
            <a:pathLst>
              <a:path w="42863" h="308610">
                <a:moveTo>
                  <a:pt x="0" y="0"/>
                </a:moveTo>
                <a:lnTo>
                  <a:pt x="0" y="7381"/>
                </a:lnTo>
                <a:lnTo>
                  <a:pt x="952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6133"/>
                </a:lnTo>
                <a:lnTo>
                  <a:pt x="6785" y="20280"/>
                </a:lnTo>
                <a:lnTo>
                  <a:pt x="7381" y="24950"/>
                </a:lnTo>
                <a:lnTo>
                  <a:pt x="7778" y="29968"/>
                </a:lnTo>
                <a:lnTo>
                  <a:pt x="8043" y="35219"/>
                </a:lnTo>
                <a:lnTo>
                  <a:pt x="8219" y="40624"/>
                </a:lnTo>
                <a:lnTo>
                  <a:pt x="9289" y="46132"/>
                </a:lnTo>
                <a:lnTo>
                  <a:pt x="10955" y="51710"/>
                </a:lnTo>
                <a:lnTo>
                  <a:pt x="13018" y="57333"/>
                </a:lnTo>
                <a:lnTo>
                  <a:pt x="14394" y="62987"/>
                </a:lnTo>
                <a:lnTo>
                  <a:pt x="15311" y="68661"/>
                </a:lnTo>
                <a:lnTo>
                  <a:pt x="15922" y="74349"/>
                </a:lnTo>
                <a:lnTo>
                  <a:pt x="16329" y="80998"/>
                </a:lnTo>
                <a:lnTo>
                  <a:pt x="16783" y="96007"/>
                </a:lnTo>
                <a:lnTo>
                  <a:pt x="17124" y="154405"/>
                </a:lnTo>
                <a:lnTo>
                  <a:pt x="17135" y="171494"/>
                </a:lnTo>
                <a:lnTo>
                  <a:pt x="18091" y="180052"/>
                </a:lnTo>
                <a:lnTo>
                  <a:pt x="19681" y="188614"/>
                </a:lnTo>
                <a:lnTo>
                  <a:pt x="21693" y="197180"/>
                </a:lnTo>
                <a:lnTo>
                  <a:pt x="23034" y="204796"/>
                </a:lnTo>
                <a:lnTo>
                  <a:pt x="23929" y="211778"/>
                </a:lnTo>
                <a:lnTo>
                  <a:pt x="24525" y="218338"/>
                </a:lnTo>
                <a:lnTo>
                  <a:pt x="24922" y="225568"/>
                </a:lnTo>
                <a:lnTo>
                  <a:pt x="25364" y="241222"/>
                </a:lnTo>
                <a:lnTo>
                  <a:pt x="26435" y="247492"/>
                </a:lnTo>
                <a:lnTo>
                  <a:pt x="28100" y="252625"/>
                </a:lnTo>
                <a:lnTo>
                  <a:pt x="30163" y="256999"/>
                </a:lnTo>
                <a:lnTo>
                  <a:pt x="31539" y="261820"/>
                </a:lnTo>
                <a:lnTo>
                  <a:pt x="32456" y="266939"/>
                </a:lnTo>
                <a:lnTo>
                  <a:pt x="33068" y="272256"/>
                </a:lnTo>
                <a:lnTo>
                  <a:pt x="33747" y="280705"/>
                </a:lnTo>
                <a:lnTo>
                  <a:pt x="33927" y="284292"/>
                </a:lnTo>
                <a:lnTo>
                  <a:pt x="35001" y="287635"/>
                </a:lnTo>
                <a:lnTo>
                  <a:pt x="36669" y="290817"/>
                </a:lnTo>
                <a:lnTo>
                  <a:pt x="41638" y="298216"/>
                </a:lnTo>
                <a:lnTo>
                  <a:pt x="42318" y="301768"/>
                </a:lnTo>
                <a:lnTo>
                  <a:pt x="42862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42"/>
          <p:cNvSpPr/>
          <p:nvPr/>
        </p:nvSpPr>
        <p:spPr>
          <a:xfrm>
            <a:off x="6603682" y="2247220"/>
            <a:ext cx="265749" cy="58783"/>
          </a:xfrm>
          <a:custGeom>
            <a:avLst/>
            <a:gdLst/>
            <a:ahLst/>
            <a:cxnLst/>
            <a:rect l="0" t="0" r="0" b="0"/>
            <a:pathLst>
              <a:path w="265749" h="58783">
                <a:moveTo>
                  <a:pt x="0" y="58782"/>
                </a:moveTo>
                <a:lnTo>
                  <a:pt x="0" y="54231"/>
                </a:lnTo>
                <a:lnTo>
                  <a:pt x="953" y="52890"/>
                </a:lnTo>
                <a:lnTo>
                  <a:pt x="2541" y="51997"/>
                </a:lnTo>
                <a:lnTo>
                  <a:pt x="4551" y="51401"/>
                </a:lnTo>
                <a:lnTo>
                  <a:pt x="5892" y="50051"/>
                </a:lnTo>
                <a:lnTo>
                  <a:pt x="6785" y="48199"/>
                </a:lnTo>
                <a:lnTo>
                  <a:pt x="7381" y="46012"/>
                </a:lnTo>
                <a:lnTo>
                  <a:pt x="9684" y="43601"/>
                </a:lnTo>
                <a:lnTo>
                  <a:pt x="13123" y="41041"/>
                </a:lnTo>
                <a:lnTo>
                  <a:pt x="17321" y="38383"/>
                </a:lnTo>
                <a:lnTo>
                  <a:pt x="22025" y="35657"/>
                </a:lnTo>
                <a:lnTo>
                  <a:pt x="32332" y="30090"/>
                </a:lnTo>
                <a:lnTo>
                  <a:pt x="38699" y="28224"/>
                </a:lnTo>
                <a:lnTo>
                  <a:pt x="45802" y="26980"/>
                </a:lnTo>
                <a:lnTo>
                  <a:pt x="53394" y="26151"/>
                </a:lnTo>
                <a:lnTo>
                  <a:pt x="61314" y="24645"/>
                </a:lnTo>
                <a:lnTo>
                  <a:pt x="69451" y="22689"/>
                </a:lnTo>
                <a:lnTo>
                  <a:pt x="77733" y="20433"/>
                </a:lnTo>
                <a:lnTo>
                  <a:pt x="86112" y="18928"/>
                </a:lnTo>
                <a:lnTo>
                  <a:pt x="94556" y="17925"/>
                </a:lnTo>
                <a:lnTo>
                  <a:pt x="103042" y="17257"/>
                </a:lnTo>
                <a:lnTo>
                  <a:pt x="111557" y="15859"/>
                </a:lnTo>
                <a:lnTo>
                  <a:pt x="120092" y="13974"/>
                </a:lnTo>
                <a:lnTo>
                  <a:pt x="128639" y="11765"/>
                </a:lnTo>
                <a:lnTo>
                  <a:pt x="137194" y="10292"/>
                </a:lnTo>
                <a:lnTo>
                  <a:pt x="145756" y="9311"/>
                </a:lnTo>
                <a:lnTo>
                  <a:pt x="154321" y="8656"/>
                </a:lnTo>
                <a:lnTo>
                  <a:pt x="161936" y="8220"/>
                </a:lnTo>
                <a:lnTo>
                  <a:pt x="175477" y="7735"/>
                </a:lnTo>
                <a:lnTo>
                  <a:pt x="181754" y="6653"/>
                </a:lnTo>
                <a:lnTo>
                  <a:pt x="187845" y="4979"/>
                </a:lnTo>
                <a:lnTo>
                  <a:pt x="193810" y="2911"/>
                </a:lnTo>
                <a:lnTo>
                  <a:pt x="199691" y="1532"/>
                </a:lnTo>
                <a:lnTo>
                  <a:pt x="205517" y="613"/>
                </a:lnTo>
                <a:lnTo>
                  <a:pt x="211307" y="0"/>
                </a:lnTo>
                <a:lnTo>
                  <a:pt x="217072" y="544"/>
                </a:lnTo>
                <a:lnTo>
                  <a:pt x="222819" y="1859"/>
                </a:lnTo>
                <a:lnTo>
                  <a:pt x="228556" y="3688"/>
                </a:lnTo>
                <a:lnTo>
                  <a:pt x="233334" y="4908"/>
                </a:lnTo>
                <a:lnTo>
                  <a:pt x="241181" y="6263"/>
                </a:lnTo>
                <a:lnTo>
                  <a:pt x="245560" y="6624"/>
                </a:lnTo>
                <a:lnTo>
                  <a:pt x="250384" y="6865"/>
                </a:lnTo>
                <a:lnTo>
                  <a:pt x="265748" y="73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43"/>
          <p:cNvSpPr/>
          <p:nvPr/>
        </p:nvSpPr>
        <p:spPr>
          <a:xfrm>
            <a:off x="6972300" y="2108835"/>
            <a:ext cx="68581" cy="265748"/>
          </a:xfrm>
          <a:custGeom>
            <a:avLst/>
            <a:gdLst/>
            <a:ahLst/>
            <a:cxnLst/>
            <a:rect l="0" t="0" r="0" b="0"/>
            <a:pathLst>
              <a:path w="68581" h="265748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7"/>
                </a:lnTo>
                <a:lnTo>
                  <a:pt x="4550" y="20151"/>
                </a:lnTo>
                <a:lnTo>
                  <a:pt x="5891" y="23911"/>
                </a:lnTo>
                <a:lnTo>
                  <a:pt x="6784" y="28323"/>
                </a:lnTo>
                <a:lnTo>
                  <a:pt x="7380" y="33169"/>
                </a:lnTo>
                <a:lnTo>
                  <a:pt x="7778" y="38305"/>
                </a:lnTo>
                <a:lnTo>
                  <a:pt x="8042" y="43634"/>
                </a:lnTo>
                <a:lnTo>
                  <a:pt x="8219" y="49092"/>
                </a:lnTo>
                <a:lnTo>
                  <a:pt x="9290" y="54635"/>
                </a:lnTo>
                <a:lnTo>
                  <a:pt x="10955" y="60236"/>
                </a:lnTo>
                <a:lnTo>
                  <a:pt x="13018" y="65875"/>
                </a:lnTo>
                <a:lnTo>
                  <a:pt x="15346" y="71539"/>
                </a:lnTo>
                <a:lnTo>
                  <a:pt x="17851" y="77220"/>
                </a:lnTo>
                <a:lnTo>
                  <a:pt x="20473" y="82912"/>
                </a:lnTo>
                <a:lnTo>
                  <a:pt x="22221" y="89565"/>
                </a:lnTo>
                <a:lnTo>
                  <a:pt x="23386" y="96857"/>
                </a:lnTo>
                <a:lnTo>
                  <a:pt x="24163" y="104576"/>
                </a:lnTo>
                <a:lnTo>
                  <a:pt x="25634" y="111627"/>
                </a:lnTo>
                <a:lnTo>
                  <a:pt x="27567" y="118233"/>
                </a:lnTo>
                <a:lnTo>
                  <a:pt x="29808" y="124542"/>
                </a:lnTo>
                <a:lnTo>
                  <a:pt x="31301" y="131605"/>
                </a:lnTo>
                <a:lnTo>
                  <a:pt x="32298" y="139172"/>
                </a:lnTo>
                <a:lnTo>
                  <a:pt x="32961" y="147074"/>
                </a:lnTo>
                <a:lnTo>
                  <a:pt x="33404" y="154247"/>
                </a:lnTo>
                <a:lnTo>
                  <a:pt x="33896" y="167296"/>
                </a:lnTo>
                <a:lnTo>
                  <a:pt x="34173" y="185353"/>
                </a:lnTo>
                <a:lnTo>
                  <a:pt x="34255" y="202768"/>
                </a:lnTo>
                <a:lnTo>
                  <a:pt x="35219" y="207569"/>
                </a:lnTo>
                <a:lnTo>
                  <a:pt x="36814" y="211721"/>
                </a:lnTo>
                <a:lnTo>
                  <a:pt x="38830" y="215442"/>
                </a:lnTo>
                <a:lnTo>
                  <a:pt x="40175" y="218876"/>
                </a:lnTo>
                <a:lnTo>
                  <a:pt x="41667" y="225230"/>
                </a:lnTo>
                <a:lnTo>
                  <a:pt x="43019" y="229211"/>
                </a:lnTo>
                <a:lnTo>
                  <a:pt x="44871" y="233770"/>
                </a:lnTo>
                <a:lnTo>
                  <a:pt x="50138" y="245672"/>
                </a:lnTo>
                <a:lnTo>
                  <a:pt x="51523" y="247601"/>
                </a:lnTo>
                <a:lnTo>
                  <a:pt x="53398" y="249840"/>
                </a:lnTo>
                <a:lnTo>
                  <a:pt x="55601" y="252285"/>
                </a:lnTo>
                <a:lnTo>
                  <a:pt x="57070" y="254867"/>
                </a:lnTo>
                <a:lnTo>
                  <a:pt x="58701" y="260276"/>
                </a:lnTo>
                <a:lnTo>
                  <a:pt x="60089" y="262100"/>
                </a:lnTo>
                <a:lnTo>
                  <a:pt x="61967" y="263316"/>
                </a:lnTo>
                <a:lnTo>
                  <a:pt x="6858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44"/>
          <p:cNvSpPr/>
          <p:nvPr/>
        </p:nvSpPr>
        <p:spPr>
          <a:xfrm>
            <a:off x="7195184" y="2177425"/>
            <a:ext cx="248604" cy="25708"/>
          </a:xfrm>
          <a:custGeom>
            <a:avLst/>
            <a:gdLst/>
            <a:ahLst/>
            <a:cxnLst/>
            <a:rect l="0" t="0" r="0" b="0"/>
            <a:pathLst>
              <a:path w="248604" h="25708">
                <a:moveTo>
                  <a:pt x="0" y="17135"/>
                </a:moveTo>
                <a:lnTo>
                  <a:pt x="7381" y="17135"/>
                </a:lnTo>
                <a:lnTo>
                  <a:pt x="9683" y="16182"/>
                </a:lnTo>
                <a:lnTo>
                  <a:pt x="13124" y="14595"/>
                </a:lnTo>
                <a:lnTo>
                  <a:pt x="17322" y="12584"/>
                </a:lnTo>
                <a:lnTo>
                  <a:pt x="21073" y="11243"/>
                </a:lnTo>
                <a:lnTo>
                  <a:pt x="24527" y="10349"/>
                </a:lnTo>
                <a:lnTo>
                  <a:pt x="27781" y="9754"/>
                </a:lnTo>
                <a:lnTo>
                  <a:pt x="32808" y="8404"/>
                </a:lnTo>
                <a:lnTo>
                  <a:pt x="46015" y="4364"/>
                </a:lnTo>
                <a:lnTo>
                  <a:pt x="53537" y="2906"/>
                </a:lnTo>
                <a:lnTo>
                  <a:pt x="61409" y="1934"/>
                </a:lnTo>
                <a:lnTo>
                  <a:pt x="69515" y="1286"/>
                </a:lnTo>
                <a:lnTo>
                  <a:pt x="77775" y="854"/>
                </a:lnTo>
                <a:lnTo>
                  <a:pt x="94575" y="374"/>
                </a:lnTo>
                <a:lnTo>
                  <a:pt x="154322" y="12"/>
                </a:lnTo>
                <a:lnTo>
                  <a:pt x="171458" y="0"/>
                </a:lnTo>
                <a:lnTo>
                  <a:pt x="179075" y="949"/>
                </a:lnTo>
                <a:lnTo>
                  <a:pt x="186059" y="2534"/>
                </a:lnTo>
                <a:lnTo>
                  <a:pt x="192620" y="4543"/>
                </a:lnTo>
                <a:lnTo>
                  <a:pt x="198898" y="5883"/>
                </a:lnTo>
                <a:lnTo>
                  <a:pt x="204989" y="6776"/>
                </a:lnTo>
                <a:lnTo>
                  <a:pt x="210954" y="7371"/>
                </a:lnTo>
                <a:lnTo>
                  <a:pt x="215884" y="8721"/>
                </a:lnTo>
                <a:lnTo>
                  <a:pt x="220123" y="10573"/>
                </a:lnTo>
                <a:lnTo>
                  <a:pt x="223901" y="12760"/>
                </a:lnTo>
                <a:lnTo>
                  <a:pt x="227373" y="14218"/>
                </a:lnTo>
                <a:lnTo>
                  <a:pt x="230640" y="15190"/>
                </a:lnTo>
                <a:lnTo>
                  <a:pt x="233770" y="15838"/>
                </a:lnTo>
                <a:lnTo>
                  <a:pt x="236809" y="17223"/>
                </a:lnTo>
                <a:lnTo>
                  <a:pt x="239788" y="19098"/>
                </a:lnTo>
                <a:lnTo>
                  <a:pt x="248603" y="257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45"/>
          <p:cNvSpPr/>
          <p:nvPr/>
        </p:nvSpPr>
        <p:spPr>
          <a:xfrm>
            <a:off x="7238078" y="2288857"/>
            <a:ext cx="222855" cy="30586"/>
          </a:xfrm>
          <a:custGeom>
            <a:avLst/>
            <a:gdLst/>
            <a:ahLst/>
            <a:cxnLst/>
            <a:rect l="0" t="0" r="0" b="0"/>
            <a:pathLst>
              <a:path w="222855" h="30586">
                <a:moveTo>
                  <a:pt x="8541" y="8573"/>
                </a:moveTo>
                <a:lnTo>
                  <a:pt x="323" y="16792"/>
                </a:lnTo>
                <a:lnTo>
                  <a:pt x="204" y="17862"/>
                </a:lnTo>
                <a:lnTo>
                  <a:pt x="126" y="19528"/>
                </a:lnTo>
                <a:lnTo>
                  <a:pt x="0" y="24495"/>
                </a:lnTo>
                <a:lnTo>
                  <a:pt x="942" y="24903"/>
                </a:lnTo>
                <a:lnTo>
                  <a:pt x="4530" y="25355"/>
                </a:lnTo>
                <a:lnTo>
                  <a:pt x="6819" y="26429"/>
                </a:lnTo>
                <a:lnTo>
                  <a:pt x="9299" y="28097"/>
                </a:lnTo>
                <a:lnTo>
                  <a:pt x="11904" y="30161"/>
                </a:lnTo>
                <a:lnTo>
                  <a:pt x="15545" y="30585"/>
                </a:lnTo>
                <a:lnTo>
                  <a:pt x="19878" y="29915"/>
                </a:lnTo>
                <a:lnTo>
                  <a:pt x="24672" y="28516"/>
                </a:lnTo>
                <a:lnTo>
                  <a:pt x="29773" y="26631"/>
                </a:lnTo>
                <a:lnTo>
                  <a:pt x="35078" y="24421"/>
                </a:lnTo>
                <a:lnTo>
                  <a:pt x="40521" y="21996"/>
                </a:lnTo>
                <a:lnTo>
                  <a:pt x="47006" y="20379"/>
                </a:lnTo>
                <a:lnTo>
                  <a:pt x="54187" y="19301"/>
                </a:lnTo>
                <a:lnTo>
                  <a:pt x="61832" y="18582"/>
                </a:lnTo>
                <a:lnTo>
                  <a:pt x="68834" y="17151"/>
                </a:lnTo>
                <a:lnTo>
                  <a:pt x="75406" y="15244"/>
                </a:lnTo>
                <a:lnTo>
                  <a:pt x="81693" y="13020"/>
                </a:lnTo>
                <a:lnTo>
                  <a:pt x="88742" y="11538"/>
                </a:lnTo>
                <a:lnTo>
                  <a:pt x="96298" y="10549"/>
                </a:lnTo>
                <a:lnTo>
                  <a:pt x="104193" y="9890"/>
                </a:lnTo>
                <a:lnTo>
                  <a:pt x="112315" y="8499"/>
                </a:lnTo>
                <a:lnTo>
                  <a:pt x="120586" y="6618"/>
                </a:lnTo>
                <a:lnTo>
                  <a:pt x="128958" y="4412"/>
                </a:lnTo>
                <a:lnTo>
                  <a:pt x="136444" y="2942"/>
                </a:lnTo>
                <a:lnTo>
                  <a:pt x="143340" y="1961"/>
                </a:lnTo>
                <a:lnTo>
                  <a:pt x="149843" y="1307"/>
                </a:lnTo>
                <a:lnTo>
                  <a:pt x="157034" y="872"/>
                </a:lnTo>
                <a:lnTo>
                  <a:pt x="172645" y="387"/>
                </a:lnTo>
                <a:lnTo>
                  <a:pt x="205118" y="51"/>
                </a:lnTo>
                <a:lnTo>
                  <a:pt x="22285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46"/>
          <p:cNvSpPr/>
          <p:nvPr/>
        </p:nvSpPr>
        <p:spPr>
          <a:xfrm>
            <a:off x="7598092" y="2092159"/>
            <a:ext cx="212459" cy="342431"/>
          </a:xfrm>
          <a:custGeom>
            <a:avLst/>
            <a:gdLst/>
            <a:ahLst/>
            <a:cxnLst/>
            <a:rect l="0" t="0" r="0" b="0"/>
            <a:pathLst>
              <a:path w="212459" h="342431">
                <a:moveTo>
                  <a:pt x="137160" y="33821"/>
                </a:moveTo>
                <a:lnTo>
                  <a:pt x="137160" y="29270"/>
                </a:lnTo>
                <a:lnTo>
                  <a:pt x="138113" y="26977"/>
                </a:lnTo>
                <a:lnTo>
                  <a:pt x="144541" y="18220"/>
                </a:lnTo>
                <a:lnTo>
                  <a:pt x="150283" y="14822"/>
                </a:lnTo>
                <a:lnTo>
                  <a:pt x="154482" y="12583"/>
                </a:lnTo>
                <a:lnTo>
                  <a:pt x="157280" y="10137"/>
                </a:lnTo>
                <a:lnTo>
                  <a:pt x="159146" y="7554"/>
                </a:lnTo>
                <a:lnTo>
                  <a:pt x="162140" y="1115"/>
                </a:lnTo>
                <a:lnTo>
                  <a:pt x="161433" y="587"/>
                </a:lnTo>
                <a:lnTo>
                  <a:pt x="158108" y="0"/>
                </a:lnTo>
                <a:lnTo>
                  <a:pt x="155888" y="796"/>
                </a:lnTo>
                <a:lnTo>
                  <a:pt x="150882" y="4220"/>
                </a:lnTo>
                <a:lnTo>
                  <a:pt x="147260" y="5515"/>
                </a:lnTo>
                <a:lnTo>
                  <a:pt x="142941" y="6378"/>
                </a:lnTo>
                <a:lnTo>
                  <a:pt x="138157" y="6953"/>
                </a:lnTo>
                <a:lnTo>
                  <a:pt x="132109" y="8289"/>
                </a:lnTo>
                <a:lnTo>
                  <a:pt x="125221" y="10132"/>
                </a:lnTo>
                <a:lnTo>
                  <a:pt x="117771" y="12313"/>
                </a:lnTo>
                <a:lnTo>
                  <a:pt x="109946" y="13767"/>
                </a:lnTo>
                <a:lnTo>
                  <a:pt x="101872" y="14737"/>
                </a:lnTo>
                <a:lnTo>
                  <a:pt x="93632" y="15383"/>
                </a:lnTo>
                <a:lnTo>
                  <a:pt x="86234" y="15814"/>
                </a:lnTo>
                <a:lnTo>
                  <a:pt x="72934" y="16293"/>
                </a:lnTo>
                <a:lnTo>
                  <a:pt x="66720" y="17373"/>
                </a:lnTo>
                <a:lnTo>
                  <a:pt x="60673" y="19045"/>
                </a:lnTo>
                <a:lnTo>
                  <a:pt x="54736" y="21113"/>
                </a:lnTo>
                <a:lnTo>
                  <a:pt x="48873" y="22491"/>
                </a:lnTo>
                <a:lnTo>
                  <a:pt x="43060" y="23410"/>
                </a:lnTo>
                <a:lnTo>
                  <a:pt x="37279" y="24023"/>
                </a:lnTo>
                <a:lnTo>
                  <a:pt x="32473" y="24431"/>
                </a:lnTo>
                <a:lnTo>
                  <a:pt x="28316" y="24704"/>
                </a:lnTo>
                <a:lnTo>
                  <a:pt x="21158" y="25006"/>
                </a:lnTo>
                <a:lnTo>
                  <a:pt x="11772" y="25176"/>
                </a:lnTo>
                <a:lnTo>
                  <a:pt x="45" y="25248"/>
                </a:lnTo>
                <a:lnTo>
                  <a:pt x="7" y="34573"/>
                </a:lnTo>
                <a:lnTo>
                  <a:pt x="0" y="129667"/>
                </a:lnTo>
                <a:lnTo>
                  <a:pt x="953" y="132961"/>
                </a:lnTo>
                <a:lnTo>
                  <a:pt x="7381" y="143455"/>
                </a:lnTo>
                <a:lnTo>
                  <a:pt x="12771" y="149278"/>
                </a:lnTo>
                <a:lnTo>
                  <a:pt x="15849" y="152485"/>
                </a:lnTo>
                <a:lnTo>
                  <a:pt x="21649" y="153235"/>
                </a:lnTo>
                <a:lnTo>
                  <a:pt x="25862" y="153436"/>
                </a:lnTo>
                <a:lnTo>
                  <a:pt x="35624" y="153658"/>
                </a:lnTo>
                <a:lnTo>
                  <a:pt x="78924" y="153825"/>
                </a:lnTo>
                <a:lnTo>
                  <a:pt x="85954" y="152876"/>
                </a:lnTo>
                <a:lnTo>
                  <a:pt x="92545" y="151291"/>
                </a:lnTo>
                <a:lnTo>
                  <a:pt x="98845" y="149282"/>
                </a:lnTo>
                <a:lnTo>
                  <a:pt x="105901" y="148895"/>
                </a:lnTo>
                <a:lnTo>
                  <a:pt x="113463" y="149589"/>
                </a:lnTo>
                <a:lnTo>
                  <a:pt x="121363" y="151005"/>
                </a:lnTo>
                <a:lnTo>
                  <a:pt x="129486" y="151948"/>
                </a:lnTo>
                <a:lnTo>
                  <a:pt x="137759" y="152578"/>
                </a:lnTo>
                <a:lnTo>
                  <a:pt x="146132" y="152997"/>
                </a:lnTo>
                <a:lnTo>
                  <a:pt x="153619" y="154229"/>
                </a:lnTo>
                <a:lnTo>
                  <a:pt x="160515" y="156003"/>
                </a:lnTo>
                <a:lnTo>
                  <a:pt x="167017" y="158138"/>
                </a:lnTo>
                <a:lnTo>
                  <a:pt x="173258" y="160514"/>
                </a:lnTo>
                <a:lnTo>
                  <a:pt x="179323" y="163050"/>
                </a:lnTo>
                <a:lnTo>
                  <a:pt x="185270" y="165694"/>
                </a:lnTo>
                <a:lnTo>
                  <a:pt x="190189" y="168408"/>
                </a:lnTo>
                <a:lnTo>
                  <a:pt x="194420" y="171171"/>
                </a:lnTo>
                <a:lnTo>
                  <a:pt x="198193" y="173965"/>
                </a:lnTo>
                <a:lnTo>
                  <a:pt x="201662" y="176780"/>
                </a:lnTo>
                <a:lnTo>
                  <a:pt x="208055" y="182448"/>
                </a:lnTo>
                <a:lnTo>
                  <a:pt x="210141" y="186246"/>
                </a:lnTo>
                <a:lnTo>
                  <a:pt x="212458" y="195545"/>
                </a:lnTo>
                <a:lnTo>
                  <a:pt x="212124" y="200692"/>
                </a:lnTo>
                <a:lnTo>
                  <a:pt x="210949" y="206028"/>
                </a:lnTo>
                <a:lnTo>
                  <a:pt x="209212" y="211491"/>
                </a:lnTo>
                <a:lnTo>
                  <a:pt x="206150" y="217037"/>
                </a:lnTo>
                <a:lnTo>
                  <a:pt x="202203" y="222640"/>
                </a:lnTo>
                <a:lnTo>
                  <a:pt x="197667" y="228280"/>
                </a:lnTo>
                <a:lnTo>
                  <a:pt x="193691" y="233945"/>
                </a:lnTo>
                <a:lnTo>
                  <a:pt x="190087" y="239627"/>
                </a:lnTo>
                <a:lnTo>
                  <a:pt x="186732" y="245320"/>
                </a:lnTo>
                <a:lnTo>
                  <a:pt x="180685" y="251020"/>
                </a:lnTo>
                <a:lnTo>
                  <a:pt x="172845" y="256725"/>
                </a:lnTo>
                <a:lnTo>
                  <a:pt x="163807" y="262434"/>
                </a:lnTo>
                <a:lnTo>
                  <a:pt x="155878" y="268144"/>
                </a:lnTo>
                <a:lnTo>
                  <a:pt x="148686" y="273857"/>
                </a:lnTo>
                <a:lnTo>
                  <a:pt x="141986" y="279569"/>
                </a:lnTo>
                <a:lnTo>
                  <a:pt x="134663" y="285283"/>
                </a:lnTo>
                <a:lnTo>
                  <a:pt x="126923" y="290997"/>
                </a:lnTo>
                <a:lnTo>
                  <a:pt x="118905" y="296712"/>
                </a:lnTo>
                <a:lnTo>
                  <a:pt x="109750" y="301474"/>
                </a:lnTo>
                <a:lnTo>
                  <a:pt x="99837" y="305601"/>
                </a:lnTo>
                <a:lnTo>
                  <a:pt x="89418" y="309305"/>
                </a:lnTo>
                <a:lnTo>
                  <a:pt x="80567" y="312727"/>
                </a:lnTo>
                <a:lnTo>
                  <a:pt x="72762" y="315961"/>
                </a:lnTo>
                <a:lnTo>
                  <a:pt x="65653" y="319069"/>
                </a:lnTo>
                <a:lnTo>
                  <a:pt x="52674" y="325063"/>
                </a:lnTo>
                <a:lnTo>
                  <a:pt x="28820" y="336672"/>
                </a:lnTo>
                <a:lnTo>
                  <a:pt x="23976" y="338591"/>
                </a:lnTo>
                <a:lnTo>
                  <a:pt x="19794" y="339871"/>
                </a:lnTo>
                <a:lnTo>
                  <a:pt x="8573" y="342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47"/>
          <p:cNvSpPr/>
          <p:nvPr/>
        </p:nvSpPr>
        <p:spPr>
          <a:xfrm>
            <a:off x="6269364" y="2700337"/>
            <a:ext cx="214304" cy="111081"/>
          </a:xfrm>
          <a:custGeom>
            <a:avLst/>
            <a:gdLst/>
            <a:ahLst/>
            <a:cxnLst/>
            <a:rect l="0" t="0" r="0" b="0"/>
            <a:pathLst>
              <a:path w="214304" h="111081">
                <a:moveTo>
                  <a:pt x="17136" y="0"/>
                </a:moveTo>
                <a:lnTo>
                  <a:pt x="17136" y="4551"/>
                </a:lnTo>
                <a:lnTo>
                  <a:pt x="16183" y="5892"/>
                </a:lnTo>
                <a:lnTo>
                  <a:pt x="14596" y="6785"/>
                </a:lnTo>
                <a:lnTo>
                  <a:pt x="12585" y="7381"/>
                </a:lnTo>
                <a:lnTo>
                  <a:pt x="11244" y="9683"/>
                </a:lnTo>
                <a:lnTo>
                  <a:pt x="10350" y="13123"/>
                </a:lnTo>
                <a:lnTo>
                  <a:pt x="9755" y="17321"/>
                </a:lnTo>
                <a:lnTo>
                  <a:pt x="9357" y="21072"/>
                </a:lnTo>
                <a:lnTo>
                  <a:pt x="9093" y="24526"/>
                </a:lnTo>
                <a:lnTo>
                  <a:pt x="8916" y="27781"/>
                </a:lnTo>
                <a:lnTo>
                  <a:pt x="7846" y="31855"/>
                </a:lnTo>
                <a:lnTo>
                  <a:pt x="6180" y="36477"/>
                </a:lnTo>
                <a:lnTo>
                  <a:pt x="4117" y="41463"/>
                </a:lnTo>
                <a:lnTo>
                  <a:pt x="2742" y="45739"/>
                </a:lnTo>
                <a:lnTo>
                  <a:pt x="1824" y="49543"/>
                </a:lnTo>
                <a:lnTo>
                  <a:pt x="1213" y="53031"/>
                </a:lnTo>
                <a:lnTo>
                  <a:pt x="806" y="57262"/>
                </a:lnTo>
                <a:lnTo>
                  <a:pt x="534" y="61987"/>
                </a:lnTo>
                <a:lnTo>
                  <a:pt x="232" y="71365"/>
                </a:lnTo>
                <a:lnTo>
                  <a:pt x="23" y="83646"/>
                </a:lnTo>
                <a:lnTo>
                  <a:pt x="0" y="89660"/>
                </a:lnTo>
                <a:lnTo>
                  <a:pt x="950" y="91206"/>
                </a:lnTo>
                <a:lnTo>
                  <a:pt x="2535" y="92236"/>
                </a:lnTo>
                <a:lnTo>
                  <a:pt x="7373" y="93890"/>
                </a:lnTo>
                <a:lnTo>
                  <a:pt x="10574" y="96657"/>
                </a:lnTo>
                <a:lnTo>
                  <a:pt x="12761" y="98728"/>
                </a:lnTo>
                <a:lnTo>
                  <a:pt x="15172" y="100108"/>
                </a:lnTo>
                <a:lnTo>
                  <a:pt x="20390" y="101643"/>
                </a:lnTo>
                <a:lnTo>
                  <a:pt x="25885" y="102325"/>
                </a:lnTo>
                <a:lnTo>
                  <a:pt x="28684" y="102506"/>
                </a:lnTo>
                <a:lnTo>
                  <a:pt x="32454" y="103580"/>
                </a:lnTo>
                <a:lnTo>
                  <a:pt x="36873" y="105248"/>
                </a:lnTo>
                <a:lnTo>
                  <a:pt x="41724" y="107313"/>
                </a:lnTo>
                <a:lnTo>
                  <a:pt x="46863" y="108690"/>
                </a:lnTo>
                <a:lnTo>
                  <a:pt x="52193" y="109607"/>
                </a:lnTo>
                <a:lnTo>
                  <a:pt x="57653" y="110219"/>
                </a:lnTo>
                <a:lnTo>
                  <a:pt x="63197" y="110627"/>
                </a:lnTo>
                <a:lnTo>
                  <a:pt x="68798" y="110899"/>
                </a:lnTo>
                <a:lnTo>
                  <a:pt x="74437" y="111080"/>
                </a:lnTo>
                <a:lnTo>
                  <a:pt x="80102" y="110249"/>
                </a:lnTo>
                <a:lnTo>
                  <a:pt x="85783" y="108741"/>
                </a:lnTo>
                <a:lnTo>
                  <a:pt x="91476" y="106784"/>
                </a:lnTo>
                <a:lnTo>
                  <a:pt x="97176" y="105480"/>
                </a:lnTo>
                <a:lnTo>
                  <a:pt x="102880" y="104610"/>
                </a:lnTo>
                <a:lnTo>
                  <a:pt x="108589" y="104030"/>
                </a:lnTo>
                <a:lnTo>
                  <a:pt x="114299" y="102691"/>
                </a:lnTo>
                <a:lnTo>
                  <a:pt x="120012" y="100845"/>
                </a:lnTo>
                <a:lnTo>
                  <a:pt x="125724" y="98663"/>
                </a:lnTo>
                <a:lnTo>
                  <a:pt x="131439" y="97208"/>
                </a:lnTo>
                <a:lnTo>
                  <a:pt x="137153" y="96238"/>
                </a:lnTo>
                <a:lnTo>
                  <a:pt x="142867" y="95591"/>
                </a:lnTo>
                <a:lnTo>
                  <a:pt x="147629" y="94207"/>
                </a:lnTo>
                <a:lnTo>
                  <a:pt x="151756" y="92332"/>
                </a:lnTo>
                <a:lnTo>
                  <a:pt x="155460" y="90130"/>
                </a:lnTo>
                <a:lnTo>
                  <a:pt x="159835" y="88662"/>
                </a:lnTo>
                <a:lnTo>
                  <a:pt x="164656" y="87683"/>
                </a:lnTo>
                <a:lnTo>
                  <a:pt x="169775" y="87030"/>
                </a:lnTo>
                <a:lnTo>
                  <a:pt x="175093" y="85643"/>
                </a:lnTo>
                <a:lnTo>
                  <a:pt x="180543" y="83765"/>
                </a:lnTo>
                <a:lnTo>
                  <a:pt x="186081" y="81561"/>
                </a:lnTo>
                <a:lnTo>
                  <a:pt x="190726" y="79139"/>
                </a:lnTo>
                <a:lnTo>
                  <a:pt x="194775" y="76572"/>
                </a:lnTo>
                <a:lnTo>
                  <a:pt x="198427" y="73908"/>
                </a:lnTo>
                <a:lnTo>
                  <a:pt x="201814" y="70227"/>
                </a:lnTo>
                <a:lnTo>
                  <a:pt x="205025" y="65868"/>
                </a:lnTo>
                <a:lnTo>
                  <a:pt x="214303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48"/>
          <p:cNvSpPr/>
          <p:nvPr/>
        </p:nvSpPr>
        <p:spPr>
          <a:xfrm>
            <a:off x="6449377" y="2640330"/>
            <a:ext cx="51436" cy="308610"/>
          </a:xfrm>
          <a:custGeom>
            <a:avLst/>
            <a:gdLst/>
            <a:ahLst/>
            <a:cxnLst/>
            <a:rect l="0" t="0" r="0" b="0"/>
            <a:pathLst>
              <a:path w="51436" h="308610">
                <a:moveTo>
                  <a:pt x="0" y="0"/>
                </a:moveTo>
                <a:lnTo>
                  <a:pt x="0" y="81724"/>
                </a:lnTo>
                <a:lnTo>
                  <a:pt x="953" y="88772"/>
                </a:lnTo>
                <a:lnTo>
                  <a:pt x="2540" y="96329"/>
                </a:lnTo>
                <a:lnTo>
                  <a:pt x="4551" y="104224"/>
                </a:lnTo>
                <a:lnTo>
                  <a:pt x="5892" y="112345"/>
                </a:lnTo>
                <a:lnTo>
                  <a:pt x="6785" y="120616"/>
                </a:lnTo>
                <a:lnTo>
                  <a:pt x="7381" y="128988"/>
                </a:lnTo>
                <a:lnTo>
                  <a:pt x="8731" y="137427"/>
                </a:lnTo>
                <a:lnTo>
                  <a:pt x="10583" y="145910"/>
                </a:lnTo>
                <a:lnTo>
                  <a:pt x="12770" y="154424"/>
                </a:lnTo>
                <a:lnTo>
                  <a:pt x="15181" y="162956"/>
                </a:lnTo>
                <a:lnTo>
                  <a:pt x="20400" y="180057"/>
                </a:lnTo>
                <a:lnTo>
                  <a:pt x="22172" y="187665"/>
                </a:lnTo>
                <a:lnTo>
                  <a:pt x="23354" y="194643"/>
                </a:lnTo>
                <a:lnTo>
                  <a:pt x="24142" y="201199"/>
                </a:lnTo>
                <a:lnTo>
                  <a:pt x="24667" y="207475"/>
                </a:lnTo>
                <a:lnTo>
                  <a:pt x="25018" y="213564"/>
                </a:lnTo>
                <a:lnTo>
                  <a:pt x="25251" y="219529"/>
                </a:lnTo>
                <a:lnTo>
                  <a:pt x="26359" y="226362"/>
                </a:lnTo>
                <a:lnTo>
                  <a:pt x="28050" y="233775"/>
                </a:lnTo>
                <a:lnTo>
                  <a:pt x="30130" y="241575"/>
                </a:lnTo>
                <a:lnTo>
                  <a:pt x="32469" y="248680"/>
                </a:lnTo>
                <a:lnTo>
                  <a:pt x="34981" y="255322"/>
                </a:lnTo>
                <a:lnTo>
                  <a:pt x="37608" y="261654"/>
                </a:lnTo>
                <a:lnTo>
                  <a:pt x="39359" y="266828"/>
                </a:lnTo>
                <a:lnTo>
                  <a:pt x="40528" y="271231"/>
                </a:lnTo>
                <a:lnTo>
                  <a:pt x="41306" y="275118"/>
                </a:lnTo>
                <a:lnTo>
                  <a:pt x="42777" y="278662"/>
                </a:lnTo>
                <a:lnTo>
                  <a:pt x="44711" y="281977"/>
                </a:lnTo>
                <a:lnTo>
                  <a:pt x="46952" y="285139"/>
                </a:lnTo>
                <a:lnTo>
                  <a:pt x="48446" y="289153"/>
                </a:lnTo>
                <a:lnTo>
                  <a:pt x="49442" y="293733"/>
                </a:lnTo>
                <a:lnTo>
                  <a:pt x="51435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49"/>
          <p:cNvSpPr/>
          <p:nvPr/>
        </p:nvSpPr>
        <p:spPr>
          <a:xfrm>
            <a:off x="6655117" y="2717482"/>
            <a:ext cx="68581" cy="248604"/>
          </a:xfrm>
          <a:custGeom>
            <a:avLst/>
            <a:gdLst/>
            <a:ahLst/>
            <a:cxnLst/>
            <a:rect l="0" t="0" r="0" b="0"/>
            <a:pathLst>
              <a:path w="68581" h="24860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219" y="20400"/>
                </a:lnTo>
                <a:lnTo>
                  <a:pt x="8415" y="25894"/>
                </a:lnTo>
                <a:lnTo>
                  <a:pt x="8526" y="36882"/>
                </a:lnTo>
                <a:lnTo>
                  <a:pt x="8542" y="41733"/>
                </a:lnTo>
                <a:lnTo>
                  <a:pt x="9504" y="45920"/>
                </a:lnTo>
                <a:lnTo>
                  <a:pt x="11099" y="49663"/>
                </a:lnTo>
                <a:lnTo>
                  <a:pt x="13114" y="53111"/>
                </a:lnTo>
                <a:lnTo>
                  <a:pt x="14458" y="57315"/>
                </a:lnTo>
                <a:lnTo>
                  <a:pt x="15354" y="62023"/>
                </a:lnTo>
                <a:lnTo>
                  <a:pt x="15950" y="67066"/>
                </a:lnTo>
                <a:lnTo>
                  <a:pt x="16349" y="73286"/>
                </a:lnTo>
                <a:lnTo>
                  <a:pt x="16615" y="80290"/>
                </a:lnTo>
                <a:lnTo>
                  <a:pt x="16988" y="101260"/>
                </a:lnTo>
                <a:lnTo>
                  <a:pt x="17040" y="107511"/>
                </a:lnTo>
                <a:lnTo>
                  <a:pt x="18028" y="113584"/>
                </a:lnTo>
                <a:lnTo>
                  <a:pt x="19639" y="119538"/>
                </a:lnTo>
                <a:lnTo>
                  <a:pt x="21665" y="125412"/>
                </a:lnTo>
                <a:lnTo>
                  <a:pt x="23016" y="131233"/>
                </a:lnTo>
                <a:lnTo>
                  <a:pt x="23917" y="137019"/>
                </a:lnTo>
                <a:lnTo>
                  <a:pt x="24517" y="142781"/>
                </a:lnTo>
                <a:lnTo>
                  <a:pt x="25869" y="148527"/>
                </a:lnTo>
                <a:lnTo>
                  <a:pt x="27724" y="154263"/>
                </a:lnTo>
                <a:lnTo>
                  <a:pt x="29912" y="159992"/>
                </a:lnTo>
                <a:lnTo>
                  <a:pt x="32324" y="165717"/>
                </a:lnTo>
                <a:lnTo>
                  <a:pt x="34884" y="171438"/>
                </a:lnTo>
                <a:lnTo>
                  <a:pt x="37544" y="177157"/>
                </a:lnTo>
                <a:lnTo>
                  <a:pt x="39317" y="182875"/>
                </a:lnTo>
                <a:lnTo>
                  <a:pt x="40499" y="188591"/>
                </a:lnTo>
                <a:lnTo>
                  <a:pt x="41287" y="194308"/>
                </a:lnTo>
                <a:lnTo>
                  <a:pt x="42764" y="200023"/>
                </a:lnTo>
                <a:lnTo>
                  <a:pt x="44702" y="205739"/>
                </a:lnTo>
                <a:lnTo>
                  <a:pt x="46946" y="211454"/>
                </a:lnTo>
                <a:lnTo>
                  <a:pt x="49395" y="216217"/>
                </a:lnTo>
                <a:lnTo>
                  <a:pt x="51980" y="220345"/>
                </a:lnTo>
                <a:lnTo>
                  <a:pt x="54656" y="224049"/>
                </a:lnTo>
                <a:lnTo>
                  <a:pt x="56440" y="227471"/>
                </a:lnTo>
                <a:lnTo>
                  <a:pt x="58422" y="233813"/>
                </a:lnTo>
                <a:lnTo>
                  <a:pt x="59903" y="236838"/>
                </a:lnTo>
                <a:lnTo>
                  <a:pt x="61843" y="239807"/>
                </a:lnTo>
                <a:lnTo>
                  <a:pt x="68580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50"/>
          <p:cNvSpPr/>
          <p:nvPr/>
        </p:nvSpPr>
        <p:spPr>
          <a:xfrm>
            <a:off x="6560924" y="2811780"/>
            <a:ext cx="239927" cy="51435"/>
          </a:xfrm>
          <a:custGeom>
            <a:avLst/>
            <a:gdLst/>
            <a:ahLst/>
            <a:cxnLst/>
            <a:rect l="0" t="0" r="0" b="0"/>
            <a:pathLst>
              <a:path w="239927" h="51435">
                <a:moveTo>
                  <a:pt x="8468" y="51434"/>
                </a:moveTo>
                <a:lnTo>
                  <a:pt x="3917" y="51434"/>
                </a:lnTo>
                <a:lnTo>
                  <a:pt x="2576" y="50482"/>
                </a:lnTo>
                <a:lnTo>
                  <a:pt x="1683" y="48895"/>
                </a:lnTo>
                <a:lnTo>
                  <a:pt x="0" y="43215"/>
                </a:lnTo>
                <a:lnTo>
                  <a:pt x="4477" y="42967"/>
                </a:lnTo>
                <a:lnTo>
                  <a:pt x="6760" y="41979"/>
                </a:lnTo>
                <a:lnTo>
                  <a:pt x="9234" y="40369"/>
                </a:lnTo>
                <a:lnTo>
                  <a:pt x="11836" y="38342"/>
                </a:lnTo>
                <a:lnTo>
                  <a:pt x="14524" y="36991"/>
                </a:lnTo>
                <a:lnTo>
                  <a:pt x="20050" y="35490"/>
                </a:lnTo>
                <a:lnTo>
                  <a:pt x="22857" y="34138"/>
                </a:lnTo>
                <a:lnTo>
                  <a:pt x="25680" y="32283"/>
                </a:lnTo>
                <a:lnTo>
                  <a:pt x="28515" y="30095"/>
                </a:lnTo>
                <a:lnTo>
                  <a:pt x="33263" y="28635"/>
                </a:lnTo>
                <a:lnTo>
                  <a:pt x="39285" y="27663"/>
                </a:lnTo>
                <a:lnTo>
                  <a:pt x="46158" y="27014"/>
                </a:lnTo>
                <a:lnTo>
                  <a:pt x="51692" y="25629"/>
                </a:lnTo>
                <a:lnTo>
                  <a:pt x="56334" y="23754"/>
                </a:lnTo>
                <a:lnTo>
                  <a:pt x="60381" y="21551"/>
                </a:lnTo>
                <a:lnTo>
                  <a:pt x="65937" y="20082"/>
                </a:lnTo>
                <a:lnTo>
                  <a:pt x="72498" y="19103"/>
                </a:lnTo>
                <a:lnTo>
                  <a:pt x="79730" y="18450"/>
                </a:lnTo>
                <a:lnTo>
                  <a:pt x="86456" y="17062"/>
                </a:lnTo>
                <a:lnTo>
                  <a:pt x="92845" y="15185"/>
                </a:lnTo>
                <a:lnTo>
                  <a:pt x="99009" y="12981"/>
                </a:lnTo>
                <a:lnTo>
                  <a:pt x="105976" y="11511"/>
                </a:lnTo>
                <a:lnTo>
                  <a:pt x="113478" y="10532"/>
                </a:lnTo>
                <a:lnTo>
                  <a:pt x="121337" y="9878"/>
                </a:lnTo>
                <a:lnTo>
                  <a:pt x="128482" y="9443"/>
                </a:lnTo>
                <a:lnTo>
                  <a:pt x="141500" y="8959"/>
                </a:lnTo>
                <a:lnTo>
                  <a:pt x="171271" y="8649"/>
                </a:lnTo>
                <a:lnTo>
                  <a:pt x="202392" y="8582"/>
                </a:lnTo>
                <a:lnTo>
                  <a:pt x="208236" y="7626"/>
                </a:lnTo>
                <a:lnTo>
                  <a:pt x="214036" y="6036"/>
                </a:lnTo>
                <a:lnTo>
                  <a:pt x="219809" y="4024"/>
                </a:lnTo>
                <a:lnTo>
                  <a:pt x="224609" y="2683"/>
                </a:lnTo>
                <a:lnTo>
                  <a:pt x="228763" y="1788"/>
                </a:lnTo>
                <a:lnTo>
                  <a:pt x="23992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51"/>
          <p:cNvSpPr/>
          <p:nvPr/>
        </p:nvSpPr>
        <p:spPr>
          <a:xfrm>
            <a:off x="6860867" y="2657827"/>
            <a:ext cx="42853" cy="291113"/>
          </a:xfrm>
          <a:custGeom>
            <a:avLst/>
            <a:gdLst/>
            <a:ahLst/>
            <a:cxnLst/>
            <a:rect l="0" t="0" r="0" b="0"/>
            <a:pathLst>
              <a:path w="42853" h="291113">
                <a:moveTo>
                  <a:pt x="8563" y="8220"/>
                </a:moveTo>
                <a:lnTo>
                  <a:pt x="343" y="0"/>
                </a:lnTo>
                <a:lnTo>
                  <a:pt x="21" y="7059"/>
                </a:lnTo>
                <a:lnTo>
                  <a:pt x="0" y="16978"/>
                </a:lnTo>
                <a:lnTo>
                  <a:pt x="949" y="20726"/>
                </a:lnTo>
                <a:lnTo>
                  <a:pt x="2534" y="24177"/>
                </a:lnTo>
                <a:lnTo>
                  <a:pt x="4544" y="27431"/>
                </a:lnTo>
                <a:lnTo>
                  <a:pt x="6836" y="31505"/>
                </a:lnTo>
                <a:lnTo>
                  <a:pt x="11922" y="41111"/>
                </a:lnTo>
                <a:lnTo>
                  <a:pt x="13660" y="47293"/>
                </a:lnTo>
                <a:lnTo>
                  <a:pt x="14819" y="54271"/>
                </a:lnTo>
                <a:lnTo>
                  <a:pt x="15590" y="61781"/>
                </a:lnTo>
                <a:lnTo>
                  <a:pt x="16105" y="69645"/>
                </a:lnTo>
                <a:lnTo>
                  <a:pt x="16448" y="77745"/>
                </a:lnTo>
                <a:lnTo>
                  <a:pt x="16830" y="94365"/>
                </a:lnTo>
                <a:lnTo>
                  <a:pt x="17096" y="136863"/>
                </a:lnTo>
                <a:lnTo>
                  <a:pt x="18061" y="145417"/>
                </a:lnTo>
                <a:lnTo>
                  <a:pt x="19657" y="153977"/>
                </a:lnTo>
                <a:lnTo>
                  <a:pt x="21674" y="162542"/>
                </a:lnTo>
                <a:lnTo>
                  <a:pt x="23019" y="170156"/>
                </a:lnTo>
                <a:lnTo>
                  <a:pt x="23915" y="177137"/>
                </a:lnTo>
                <a:lnTo>
                  <a:pt x="24512" y="183697"/>
                </a:lnTo>
                <a:lnTo>
                  <a:pt x="24911" y="190927"/>
                </a:lnTo>
                <a:lnTo>
                  <a:pt x="25353" y="206581"/>
                </a:lnTo>
                <a:lnTo>
                  <a:pt x="25603" y="226908"/>
                </a:lnTo>
                <a:lnTo>
                  <a:pt x="26590" y="233069"/>
                </a:lnTo>
                <a:lnTo>
                  <a:pt x="28201" y="239082"/>
                </a:lnTo>
                <a:lnTo>
                  <a:pt x="30227" y="244996"/>
                </a:lnTo>
                <a:lnTo>
                  <a:pt x="31578" y="249891"/>
                </a:lnTo>
                <a:lnTo>
                  <a:pt x="32479" y="254106"/>
                </a:lnTo>
                <a:lnTo>
                  <a:pt x="33479" y="261330"/>
                </a:lnTo>
                <a:lnTo>
                  <a:pt x="33924" y="267716"/>
                </a:lnTo>
                <a:lnTo>
                  <a:pt x="34995" y="271705"/>
                </a:lnTo>
                <a:lnTo>
                  <a:pt x="36662" y="276269"/>
                </a:lnTo>
                <a:lnTo>
                  <a:pt x="42852" y="2911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52"/>
          <p:cNvSpPr/>
          <p:nvPr/>
        </p:nvSpPr>
        <p:spPr>
          <a:xfrm>
            <a:off x="7058025" y="2743587"/>
            <a:ext cx="257176" cy="51049"/>
          </a:xfrm>
          <a:custGeom>
            <a:avLst/>
            <a:gdLst/>
            <a:ahLst/>
            <a:cxnLst/>
            <a:rect l="0" t="0" r="0" b="0"/>
            <a:pathLst>
              <a:path w="257176" h="51049">
                <a:moveTo>
                  <a:pt x="0" y="51048"/>
                </a:moveTo>
                <a:lnTo>
                  <a:pt x="0" y="46497"/>
                </a:lnTo>
                <a:lnTo>
                  <a:pt x="952" y="45156"/>
                </a:lnTo>
                <a:lnTo>
                  <a:pt x="2540" y="44262"/>
                </a:lnTo>
                <a:lnTo>
                  <a:pt x="7380" y="42828"/>
                </a:lnTo>
                <a:lnTo>
                  <a:pt x="9683" y="41758"/>
                </a:lnTo>
                <a:lnTo>
                  <a:pt x="32331" y="30574"/>
                </a:lnTo>
                <a:lnTo>
                  <a:pt x="38699" y="28826"/>
                </a:lnTo>
                <a:lnTo>
                  <a:pt x="45802" y="27661"/>
                </a:lnTo>
                <a:lnTo>
                  <a:pt x="53394" y="26884"/>
                </a:lnTo>
                <a:lnTo>
                  <a:pt x="60361" y="25413"/>
                </a:lnTo>
                <a:lnTo>
                  <a:pt x="66910" y="23481"/>
                </a:lnTo>
                <a:lnTo>
                  <a:pt x="73183" y="21240"/>
                </a:lnTo>
                <a:lnTo>
                  <a:pt x="80220" y="19746"/>
                </a:lnTo>
                <a:lnTo>
                  <a:pt x="87770" y="18750"/>
                </a:lnTo>
                <a:lnTo>
                  <a:pt x="95660" y="18085"/>
                </a:lnTo>
                <a:lnTo>
                  <a:pt x="103779" y="16690"/>
                </a:lnTo>
                <a:lnTo>
                  <a:pt x="112048" y="14808"/>
                </a:lnTo>
                <a:lnTo>
                  <a:pt x="120419" y="12600"/>
                </a:lnTo>
                <a:lnTo>
                  <a:pt x="128857" y="11128"/>
                </a:lnTo>
                <a:lnTo>
                  <a:pt x="137339" y="10147"/>
                </a:lnTo>
                <a:lnTo>
                  <a:pt x="145852" y="9493"/>
                </a:lnTo>
                <a:lnTo>
                  <a:pt x="153432" y="8105"/>
                </a:lnTo>
                <a:lnTo>
                  <a:pt x="160390" y="6226"/>
                </a:lnTo>
                <a:lnTo>
                  <a:pt x="166934" y="4022"/>
                </a:lnTo>
                <a:lnTo>
                  <a:pt x="174155" y="2552"/>
                </a:lnTo>
                <a:lnTo>
                  <a:pt x="181826" y="1572"/>
                </a:lnTo>
                <a:lnTo>
                  <a:pt x="189797" y="919"/>
                </a:lnTo>
                <a:lnTo>
                  <a:pt x="197016" y="483"/>
                </a:lnTo>
                <a:lnTo>
                  <a:pt x="210118" y="0"/>
                </a:lnTo>
                <a:lnTo>
                  <a:pt x="216279" y="823"/>
                </a:lnTo>
                <a:lnTo>
                  <a:pt x="222291" y="2325"/>
                </a:lnTo>
                <a:lnTo>
                  <a:pt x="228203" y="4278"/>
                </a:lnTo>
                <a:lnTo>
                  <a:pt x="233098" y="5580"/>
                </a:lnTo>
                <a:lnTo>
                  <a:pt x="241076" y="7027"/>
                </a:lnTo>
                <a:lnTo>
                  <a:pt x="247798" y="7671"/>
                </a:lnTo>
                <a:lnTo>
                  <a:pt x="257175" y="81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53"/>
          <p:cNvSpPr/>
          <p:nvPr/>
        </p:nvSpPr>
        <p:spPr>
          <a:xfrm>
            <a:off x="7102079" y="2846103"/>
            <a:ext cx="281702" cy="17112"/>
          </a:xfrm>
          <a:custGeom>
            <a:avLst/>
            <a:gdLst/>
            <a:ahLst/>
            <a:cxnLst/>
            <a:rect l="0" t="0" r="0" b="0"/>
            <a:pathLst>
              <a:path w="281702" h="17112">
                <a:moveTo>
                  <a:pt x="7380" y="17111"/>
                </a:moveTo>
                <a:lnTo>
                  <a:pt x="0" y="17111"/>
                </a:lnTo>
                <a:lnTo>
                  <a:pt x="26665" y="17111"/>
                </a:lnTo>
                <a:lnTo>
                  <a:pt x="31667" y="16159"/>
                </a:lnTo>
                <a:lnTo>
                  <a:pt x="37859" y="14572"/>
                </a:lnTo>
                <a:lnTo>
                  <a:pt x="44845" y="12561"/>
                </a:lnTo>
                <a:lnTo>
                  <a:pt x="52359" y="11220"/>
                </a:lnTo>
                <a:lnTo>
                  <a:pt x="60226" y="10326"/>
                </a:lnTo>
                <a:lnTo>
                  <a:pt x="68329" y="9731"/>
                </a:lnTo>
                <a:lnTo>
                  <a:pt x="76588" y="8381"/>
                </a:lnTo>
                <a:lnTo>
                  <a:pt x="84951" y="6529"/>
                </a:lnTo>
                <a:lnTo>
                  <a:pt x="93384" y="4341"/>
                </a:lnTo>
                <a:lnTo>
                  <a:pt x="102816" y="2883"/>
                </a:lnTo>
                <a:lnTo>
                  <a:pt x="112915" y="1911"/>
                </a:lnTo>
                <a:lnTo>
                  <a:pt x="123457" y="1263"/>
                </a:lnTo>
                <a:lnTo>
                  <a:pt x="142790" y="543"/>
                </a:lnTo>
                <a:lnTo>
                  <a:pt x="172280" y="137"/>
                </a:lnTo>
                <a:lnTo>
                  <a:pt x="211827" y="0"/>
                </a:lnTo>
                <a:lnTo>
                  <a:pt x="220830" y="942"/>
                </a:lnTo>
                <a:lnTo>
                  <a:pt x="229691" y="2522"/>
                </a:lnTo>
                <a:lnTo>
                  <a:pt x="238455" y="4528"/>
                </a:lnTo>
                <a:lnTo>
                  <a:pt x="246202" y="5865"/>
                </a:lnTo>
                <a:lnTo>
                  <a:pt x="253273" y="6756"/>
                </a:lnTo>
                <a:lnTo>
                  <a:pt x="259891" y="7351"/>
                </a:lnTo>
                <a:lnTo>
                  <a:pt x="265256" y="7747"/>
                </a:lnTo>
                <a:lnTo>
                  <a:pt x="281701" y="85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54"/>
          <p:cNvSpPr/>
          <p:nvPr/>
        </p:nvSpPr>
        <p:spPr>
          <a:xfrm>
            <a:off x="7460932" y="2683576"/>
            <a:ext cx="256274" cy="324933"/>
          </a:xfrm>
          <a:custGeom>
            <a:avLst/>
            <a:gdLst/>
            <a:ahLst/>
            <a:cxnLst/>
            <a:rect l="0" t="0" r="0" b="0"/>
            <a:pathLst>
              <a:path w="256274" h="324933">
                <a:moveTo>
                  <a:pt x="205740" y="16761"/>
                </a:moveTo>
                <a:lnTo>
                  <a:pt x="205740" y="3991"/>
                </a:lnTo>
                <a:lnTo>
                  <a:pt x="204788" y="2532"/>
                </a:lnTo>
                <a:lnTo>
                  <a:pt x="203200" y="1560"/>
                </a:lnTo>
                <a:lnTo>
                  <a:pt x="198360" y="0"/>
                </a:lnTo>
                <a:lnTo>
                  <a:pt x="195158" y="2327"/>
                </a:lnTo>
                <a:lnTo>
                  <a:pt x="192970" y="4281"/>
                </a:lnTo>
                <a:lnTo>
                  <a:pt x="188654" y="5583"/>
                </a:lnTo>
                <a:lnTo>
                  <a:pt x="182920" y="6452"/>
                </a:lnTo>
                <a:lnTo>
                  <a:pt x="176239" y="7031"/>
                </a:lnTo>
                <a:lnTo>
                  <a:pt x="169880" y="8369"/>
                </a:lnTo>
                <a:lnTo>
                  <a:pt x="163736" y="10214"/>
                </a:lnTo>
                <a:lnTo>
                  <a:pt x="157735" y="12396"/>
                </a:lnTo>
                <a:lnTo>
                  <a:pt x="150877" y="13851"/>
                </a:lnTo>
                <a:lnTo>
                  <a:pt x="143447" y="14821"/>
                </a:lnTo>
                <a:lnTo>
                  <a:pt x="135636" y="15468"/>
                </a:lnTo>
                <a:lnTo>
                  <a:pt x="128524" y="16851"/>
                </a:lnTo>
                <a:lnTo>
                  <a:pt x="121878" y="18726"/>
                </a:lnTo>
                <a:lnTo>
                  <a:pt x="115542" y="20929"/>
                </a:lnTo>
                <a:lnTo>
                  <a:pt x="109413" y="22397"/>
                </a:lnTo>
                <a:lnTo>
                  <a:pt x="103422" y="23376"/>
                </a:lnTo>
                <a:lnTo>
                  <a:pt x="97523" y="24028"/>
                </a:lnTo>
                <a:lnTo>
                  <a:pt x="91686" y="24463"/>
                </a:lnTo>
                <a:lnTo>
                  <a:pt x="85889" y="24754"/>
                </a:lnTo>
                <a:lnTo>
                  <a:pt x="71168" y="25162"/>
                </a:lnTo>
                <a:lnTo>
                  <a:pt x="44601" y="25331"/>
                </a:lnTo>
                <a:lnTo>
                  <a:pt x="44022" y="26284"/>
                </a:lnTo>
                <a:lnTo>
                  <a:pt x="43016" y="32714"/>
                </a:lnTo>
                <a:lnTo>
                  <a:pt x="42908" y="42655"/>
                </a:lnTo>
                <a:lnTo>
                  <a:pt x="42876" y="53114"/>
                </a:lnTo>
                <a:lnTo>
                  <a:pt x="40328" y="61810"/>
                </a:lnTo>
                <a:lnTo>
                  <a:pt x="36974" y="71073"/>
                </a:lnTo>
                <a:lnTo>
                  <a:pt x="35483" y="78365"/>
                </a:lnTo>
                <a:lnTo>
                  <a:pt x="34821" y="87320"/>
                </a:lnTo>
                <a:lnTo>
                  <a:pt x="34644" y="92376"/>
                </a:lnTo>
                <a:lnTo>
                  <a:pt x="33573" y="97651"/>
                </a:lnTo>
                <a:lnTo>
                  <a:pt x="31907" y="103073"/>
                </a:lnTo>
                <a:lnTo>
                  <a:pt x="28468" y="113224"/>
                </a:lnTo>
                <a:lnTo>
                  <a:pt x="26941" y="120911"/>
                </a:lnTo>
                <a:lnTo>
                  <a:pt x="26079" y="130594"/>
                </a:lnTo>
                <a:lnTo>
                  <a:pt x="25824" y="139495"/>
                </a:lnTo>
                <a:lnTo>
                  <a:pt x="26741" y="141446"/>
                </a:lnTo>
                <a:lnTo>
                  <a:pt x="28306" y="142747"/>
                </a:lnTo>
                <a:lnTo>
                  <a:pt x="30300" y="143614"/>
                </a:lnTo>
                <a:lnTo>
                  <a:pt x="37659" y="149385"/>
                </a:lnTo>
                <a:lnTo>
                  <a:pt x="40346" y="150897"/>
                </a:lnTo>
                <a:lnTo>
                  <a:pt x="45871" y="152577"/>
                </a:lnTo>
                <a:lnTo>
                  <a:pt x="48679" y="152073"/>
                </a:lnTo>
                <a:lnTo>
                  <a:pt x="54337" y="148972"/>
                </a:lnTo>
                <a:lnTo>
                  <a:pt x="58133" y="147764"/>
                </a:lnTo>
                <a:lnTo>
                  <a:pt x="62568" y="146959"/>
                </a:lnTo>
                <a:lnTo>
                  <a:pt x="67429" y="146422"/>
                </a:lnTo>
                <a:lnTo>
                  <a:pt x="73528" y="145112"/>
                </a:lnTo>
                <a:lnTo>
                  <a:pt x="80451" y="143286"/>
                </a:lnTo>
                <a:lnTo>
                  <a:pt x="87924" y="141116"/>
                </a:lnTo>
                <a:lnTo>
                  <a:pt x="95764" y="139669"/>
                </a:lnTo>
                <a:lnTo>
                  <a:pt x="103848" y="138705"/>
                </a:lnTo>
                <a:lnTo>
                  <a:pt x="112094" y="138062"/>
                </a:lnTo>
                <a:lnTo>
                  <a:pt x="120450" y="136681"/>
                </a:lnTo>
                <a:lnTo>
                  <a:pt x="128877" y="134808"/>
                </a:lnTo>
                <a:lnTo>
                  <a:pt x="137353" y="132606"/>
                </a:lnTo>
                <a:lnTo>
                  <a:pt x="144909" y="131139"/>
                </a:lnTo>
                <a:lnTo>
                  <a:pt x="151851" y="130160"/>
                </a:lnTo>
                <a:lnTo>
                  <a:pt x="158384" y="129508"/>
                </a:lnTo>
                <a:lnTo>
                  <a:pt x="165597" y="129073"/>
                </a:lnTo>
                <a:lnTo>
                  <a:pt x="181231" y="128590"/>
                </a:lnTo>
                <a:lnTo>
                  <a:pt x="188449" y="129414"/>
                </a:lnTo>
                <a:lnTo>
                  <a:pt x="195165" y="130915"/>
                </a:lnTo>
                <a:lnTo>
                  <a:pt x="201547" y="132869"/>
                </a:lnTo>
                <a:lnTo>
                  <a:pt x="207707" y="135124"/>
                </a:lnTo>
                <a:lnTo>
                  <a:pt x="213719" y="137579"/>
                </a:lnTo>
                <a:lnTo>
                  <a:pt x="219632" y="140169"/>
                </a:lnTo>
                <a:lnTo>
                  <a:pt x="224526" y="142848"/>
                </a:lnTo>
                <a:lnTo>
                  <a:pt x="236918" y="151169"/>
                </a:lnTo>
                <a:lnTo>
                  <a:pt x="241766" y="153992"/>
                </a:lnTo>
                <a:lnTo>
                  <a:pt x="246902" y="156826"/>
                </a:lnTo>
                <a:lnTo>
                  <a:pt x="250326" y="160620"/>
                </a:lnTo>
                <a:lnTo>
                  <a:pt x="252609" y="165054"/>
                </a:lnTo>
                <a:lnTo>
                  <a:pt x="255146" y="174109"/>
                </a:lnTo>
                <a:lnTo>
                  <a:pt x="256273" y="181309"/>
                </a:lnTo>
                <a:lnTo>
                  <a:pt x="254235" y="190223"/>
                </a:lnTo>
                <a:lnTo>
                  <a:pt x="252357" y="195268"/>
                </a:lnTo>
                <a:lnTo>
                  <a:pt x="250153" y="200535"/>
                </a:lnTo>
                <a:lnTo>
                  <a:pt x="247731" y="205952"/>
                </a:lnTo>
                <a:lnTo>
                  <a:pt x="245164" y="211469"/>
                </a:lnTo>
                <a:lnTo>
                  <a:pt x="241548" y="217051"/>
                </a:lnTo>
                <a:lnTo>
                  <a:pt x="237232" y="222678"/>
                </a:lnTo>
                <a:lnTo>
                  <a:pt x="232450" y="228334"/>
                </a:lnTo>
                <a:lnTo>
                  <a:pt x="226404" y="233057"/>
                </a:lnTo>
                <a:lnTo>
                  <a:pt x="219516" y="237158"/>
                </a:lnTo>
                <a:lnTo>
                  <a:pt x="212067" y="240845"/>
                </a:lnTo>
                <a:lnTo>
                  <a:pt x="203290" y="246160"/>
                </a:lnTo>
                <a:lnTo>
                  <a:pt x="193630" y="252562"/>
                </a:lnTo>
                <a:lnTo>
                  <a:pt x="183378" y="259686"/>
                </a:lnTo>
                <a:lnTo>
                  <a:pt x="172735" y="265389"/>
                </a:lnTo>
                <a:lnTo>
                  <a:pt x="161829" y="270143"/>
                </a:lnTo>
                <a:lnTo>
                  <a:pt x="150749" y="274265"/>
                </a:lnTo>
                <a:lnTo>
                  <a:pt x="139552" y="278918"/>
                </a:lnTo>
                <a:lnTo>
                  <a:pt x="128277" y="283925"/>
                </a:lnTo>
                <a:lnTo>
                  <a:pt x="116951" y="289168"/>
                </a:lnTo>
                <a:lnTo>
                  <a:pt x="106542" y="294568"/>
                </a:lnTo>
                <a:lnTo>
                  <a:pt x="96746" y="300073"/>
                </a:lnTo>
                <a:lnTo>
                  <a:pt x="87357" y="305648"/>
                </a:lnTo>
                <a:lnTo>
                  <a:pt x="78241" y="309365"/>
                </a:lnTo>
                <a:lnTo>
                  <a:pt x="69306" y="311843"/>
                </a:lnTo>
                <a:lnTo>
                  <a:pt x="60491" y="313495"/>
                </a:lnTo>
                <a:lnTo>
                  <a:pt x="52710" y="315549"/>
                </a:lnTo>
                <a:lnTo>
                  <a:pt x="45618" y="317870"/>
                </a:lnTo>
                <a:lnTo>
                  <a:pt x="38984" y="320371"/>
                </a:lnTo>
                <a:lnTo>
                  <a:pt x="32657" y="322037"/>
                </a:lnTo>
                <a:lnTo>
                  <a:pt x="26534" y="323149"/>
                </a:lnTo>
                <a:lnTo>
                  <a:pt x="12121" y="324932"/>
                </a:lnTo>
                <a:lnTo>
                  <a:pt x="9986" y="324126"/>
                </a:lnTo>
                <a:lnTo>
                  <a:pt x="2255" y="318528"/>
                </a:lnTo>
                <a:lnTo>
                  <a:pt x="0" y="3167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55"/>
          <p:cNvSpPr/>
          <p:nvPr/>
        </p:nvSpPr>
        <p:spPr>
          <a:xfrm>
            <a:off x="7906702" y="2588895"/>
            <a:ext cx="334329" cy="306905"/>
          </a:xfrm>
          <a:custGeom>
            <a:avLst/>
            <a:gdLst/>
            <a:ahLst/>
            <a:cxnLst/>
            <a:rect l="0" t="0" r="0" b="0"/>
            <a:pathLst>
              <a:path w="334329" h="306905">
                <a:moveTo>
                  <a:pt x="0" y="197167"/>
                </a:moveTo>
                <a:lnTo>
                  <a:pt x="4551" y="197167"/>
                </a:lnTo>
                <a:lnTo>
                  <a:pt x="5891" y="198120"/>
                </a:lnTo>
                <a:lnTo>
                  <a:pt x="6785" y="199707"/>
                </a:lnTo>
                <a:lnTo>
                  <a:pt x="7382" y="201718"/>
                </a:lnTo>
                <a:lnTo>
                  <a:pt x="10582" y="206492"/>
                </a:lnTo>
                <a:lnTo>
                  <a:pt x="15182" y="212742"/>
                </a:lnTo>
                <a:lnTo>
                  <a:pt x="20400" y="221869"/>
                </a:lnTo>
                <a:lnTo>
                  <a:pt x="23355" y="229736"/>
                </a:lnTo>
                <a:lnTo>
                  <a:pt x="25620" y="237360"/>
                </a:lnTo>
                <a:lnTo>
                  <a:pt x="27557" y="242060"/>
                </a:lnTo>
                <a:lnTo>
                  <a:pt x="29801" y="247098"/>
                </a:lnTo>
                <a:lnTo>
                  <a:pt x="31298" y="252362"/>
                </a:lnTo>
                <a:lnTo>
                  <a:pt x="32296" y="257776"/>
                </a:lnTo>
                <a:lnTo>
                  <a:pt x="32960" y="263290"/>
                </a:lnTo>
                <a:lnTo>
                  <a:pt x="33699" y="271958"/>
                </a:lnTo>
                <a:lnTo>
                  <a:pt x="33897" y="275603"/>
                </a:lnTo>
                <a:lnTo>
                  <a:pt x="34979" y="278985"/>
                </a:lnTo>
                <a:lnTo>
                  <a:pt x="40104" y="288296"/>
                </a:lnTo>
                <a:lnTo>
                  <a:pt x="42998" y="297087"/>
                </a:lnTo>
                <a:lnTo>
                  <a:pt x="49486" y="306051"/>
                </a:lnTo>
                <a:lnTo>
                  <a:pt x="50137" y="306904"/>
                </a:lnTo>
                <a:lnTo>
                  <a:pt x="50568" y="306520"/>
                </a:lnTo>
                <a:lnTo>
                  <a:pt x="51050" y="303553"/>
                </a:lnTo>
                <a:lnTo>
                  <a:pt x="51321" y="296528"/>
                </a:lnTo>
                <a:lnTo>
                  <a:pt x="53925" y="288635"/>
                </a:lnTo>
                <a:lnTo>
                  <a:pt x="55953" y="283863"/>
                </a:lnTo>
                <a:lnTo>
                  <a:pt x="59209" y="278777"/>
                </a:lnTo>
                <a:lnTo>
                  <a:pt x="63285" y="273481"/>
                </a:lnTo>
                <a:lnTo>
                  <a:pt x="67908" y="268046"/>
                </a:lnTo>
                <a:lnTo>
                  <a:pt x="72894" y="260612"/>
                </a:lnTo>
                <a:lnTo>
                  <a:pt x="78123" y="251846"/>
                </a:lnTo>
                <a:lnTo>
                  <a:pt x="83515" y="242192"/>
                </a:lnTo>
                <a:lnTo>
                  <a:pt x="89014" y="232899"/>
                </a:lnTo>
                <a:lnTo>
                  <a:pt x="121765" y="179683"/>
                </a:lnTo>
                <a:lnTo>
                  <a:pt x="131659" y="167413"/>
                </a:lnTo>
                <a:lnTo>
                  <a:pt x="143018" y="155424"/>
                </a:lnTo>
                <a:lnTo>
                  <a:pt x="179219" y="120346"/>
                </a:lnTo>
                <a:lnTo>
                  <a:pt x="225584" y="74360"/>
                </a:lnTo>
                <a:lnTo>
                  <a:pt x="238019" y="63861"/>
                </a:lnTo>
                <a:lnTo>
                  <a:pt x="251072" y="54004"/>
                </a:lnTo>
                <a:lnTo>
                  <a:pt x="297139" y="22203"/>
                </a:lnTo>
                <a:lnTo>
                  <a:pt x="305725" y="16707"/>
                </a:lnTo>
                <a:lnTo>
                  <a:pt x="313355" y="12090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2(x-3)-2x=6</a:t>
            </a:r>
            <a:endParaRPr lang="en-US" dirty="0"/>
          </a:p>
        </p:txBody>
      </p:sp>
      <p:sp>
        <p:nvSpPr>
          <p:cNvPr id="4" name="SMARTPenAnnotation1858"/>
          <p:cNvSpPr/>
          <p:nvPr/>
        </p:nvSpPr>
        <p:spPr>
          <a:xfrm>
            <a:off x="500571" y="2468921"/>
            <a:ext cx="342392" cy="360005"/>
          </a:xfrm>
          <a:custGeom>
            <a:avLst/>
            <a:gdLst/>
            <a:ahLst/>
            <a:cxnLst/>
            <a:rect l="0" t="0" r="0" b="0"/>
            <a:pathLst>
              <a:path w="342392" h="360005">
                <a:moveTo>
                  <a:pt x="16636" y="77111"/>
                </a:moveTo>
                <a:lnTo>
                  <a:pt x="8416" y="68891"/>
                </a:lnTo>
                <a:lnTo>
                  <a:pt x="8073" y="60328"/>
                </a:lnTo>
                <a:lnTo>
                  <a:pt x="17390" y="50689"/>
                </a:lnTo>
                <a:lnTo>
                  <a:pt x="45224" y="22806"/>
                </a:lnTo>
                <a:lnTo>
                  <a:pt x="49030" y="20905"/>
                </a:lnTo>
                <a:lnTo>
                  <a:pt x="63487" y="17278"/>
                </a:lnTo>
                <a:lnTo>
                  <a:pt x="68825" y="15315"/>
                </a:lnTo>
                <a:lnTo>
                  <a:pt x="78884" y="10594"/>
                </a:lnTo>
                <a:lnTo>
                  <a:pt x="86529" y="5320"/>
                </a:lnTo>
                <a:lnTo>
                  <a:pt x="90854" y="3533"/>
                </a:lnTo>
                <a:lnTo>
                  <a:pt x="100739" y="1547"/>
                </a:lnTo>
                <a:lnTo>
                  <a:pt x="106042" y="1017"/>
                </a:lnTo>
                <a:lnTo>
                  <a:pt x="111483" y="665"/>
                </a:lnTo>
                <a:lnTo>
                  <a:pt x="117015" y="429"/>
                </a:lnTo>
                <a:lnTo>
                  <a:pt x="128241" y="168"/>
                </a:lnTo>
                <a:lnTo>
                  <a:pt x="150971" y="0"/>
                </a:lnTo>
                <a:lnTo>
                  <a:pt x="155722" y="939"/>
                </a:lnTo>
                <a:lnTo>
                  <a:pt x="163542" y="4522"/>
                </a:lnTo>
                <a:lnTo>
                  <a:pt x="177850" y="11894"/>
                </a:lnTo>
                <a:lnTo>
                  <a:pt x="194155" y="20111"/>
                </a:lnTo>
                <a:lnTo>
                  <a:pt x="202848" y="25743"/>
                </a:lnTo>
                <a:lnTo>
                  <a:pt x="206500" y="28578"/>
                </a:lnTo>
                <a:lnTo>
                  <a:pt x="213097" y="36808"/>
                </a:lnTo>
                <a:lnTo>
                  <a:pt x="216190" y="41670"/>
                </a:lnTo>
                <a:lnTo>
                  <a:pt x="218252" y="47769"/>
                </a:lnTo>
                <a:lnTo>
                  <a:pt x="219627" y="54692"/>
                </a:lnTo>
                <a:lnTo>
                  <a:pt x="220543" y="62165"/>
                </a:lnTo>
                <a:lnTo>
                  <a:pt x="221154" y="69052"/>
                </a:lnTo>
                <a:lnTo>
                  <a:pt x="221561" y="75548"/>
                </a:lnTo>
                <a:lnTo>
                  <a:pt x="222014" y="87846"/>
                </a:lnTo>
                <a:lnTo>
                  <a:pt x="222269" y="106433"/>
                </a:lnTo>
                <a:lnTo>
                  <a:pt x="222362" y="146166"/>
                </a:lnTo>
                <a:lnTo>
                  <a:pt x="221414" y="153628"/>
                </a:lnTo>
                <a:lnTo>
                  <a:pt x="219830" y="160507"/>
                </a:lnTo>
                <a:lnTo>
                  <a:pt x="213049" y="181831"/>
                </a:lnTo>
                <a:lnTo>
                  <a:pt x="210443" y="189787"/>
                </a:lnTo>
                <a:lnTo>
                  <a:pt x="206801" y="196996"/>
                </a:lnTo>
                <a:lnTo>
                  <a:pt x="202467" y="203707"/>
                </a:lnTo>
                <a:lnTo>
                  <a:pt x="197674" y="210086"/>
                </a:lnTo>
                <a:lnTo>
                  <a:pt x="193525" y="216243"/>
                </a:lnTo>
                <a:lnTo>
                  <a:pt x="189807" y="222253"/>
                </a:lnTo>
                <a:lnTo>
                  <a:pt x="186376" y="228165"/>
                </a:lnTo>
                <a:lnTo>
                  <a:pt x="177483" y="242354"/>
                </a:lnTo>
                <a:lnTo>
                  <a:pt x="172445" y="250138"/>
                </a:lnTo>
                <a:lnTo>
                  <a:pt x="168134" y="257232"/>
                </a:lnTo>
                <a:lnTo>
                  <a:pt x="164307" y="263867"/>
                </a:lnTo>
                <a:lnTo>
                  <a:pt x="160803" y="270195"/>
                </a:lnTo>
                <a:lnTo>
                  <a:pt x="155610" y="276319"/>
                </a:lnTo>
                <a:lnTo>
                  <a:pt x="149290" y="282306"/>
                </a:lnTo>
                <a:lnTo>
                  <a:pt x="142220" y="288203"/>
                </a:lnTo>
                <a:lnTo>
                  <a:pt x="136553" y="294039"/>
                </a:lnTo>
                <a:lnTo>
                  <a:pt x="131823" y="299835"/>
                </a:lnTo>
                <a:lnTo>
                  <a:pt x="127718" y="305604"/>
                </a:lnTo>
                <a:lnTo>
                  <a:pt x="118076" y="314553"/>
                </a:lnTo>
                <a:lnTo>
                  <a:pt x="107440" y="321706"/>
                </a:lnTo>
                <a:lnTo>
                  <a:pt x="101937" y="324947"/>
                </a:lnTo>
                <a:lnTo>
                  <a:pt x="96363" y="328060"/>
                </a:lnTo>
                <a:lnTo>
                  <a:pt x="92648" y="331088"/>
                </a:lnTo>
                <a:lnTo>
                  <a:pt x="90170" y="334059"/>
                </a:lnTo>
                <a:lnTo>
                  <a:pt x="88519" y="336992"/>
                </a:lnTo>
                <a:lnTo>
                  <a:pt x="85513" y="338948"/>
                </a:lnTo>
                <a:lnTo>
                  <a:pt x="77093" y="341120"/>
                </a:lnTo>
                <a:lnTo>
                  <a:pt x="69541" y="344626"/>
                </a:lnTo>
                <a:lnTo>
                  <a:pt x="66193" y="346894"/>
                </a:lnTo>
                <a:lnTo>
                  <a:pt x="57394" y="349415"/>
                </a:lnTo>
                <a:lnTo>
                  <a:pt x="45324" y="351033"/>
                </a:lnTo>
                <a:lnTo>
                  <a:pt x="38594" y="348714"/>
                </a:lnTo>
                <a:lnTo>
                  <a:pt x="30205" y="345461"/>
                </a:lnTo>
                <a:lnTo>
                  <a:pt x="23302" y="344015"/>
                </a:lnTo>
                <a:lnTo>
                  <a:pt x="17058" y="340833"/>
                </a:lnTo>
                <a:lnTo>
                  <a:pt x="8189" y="333686"/>
                </a:lnTo>
                <a:lnTo>
                  <a:pt x="5289" y="331029"/>
                </a:lnTo>
                <a:lnTo>
                  <a:pt x="3357" y="328304"/>
                </a:lnTo>
                <a:lnTo>
                  <a:pt x="0" y="318799"/>
                </a:lnTo>
                <a:lnTo>
                  <a:pt x="4193" y="308531"/>
                </a:lnTo>
                <a:lnTo>
                  <a:pt x="6343" y="301249"/>
                </a:lnTo>
                <a:lnTo>
                  <a:pt x="6917" y="297974"/>
                </a:lnTo>
                <a:lnTo>
                  <a:pt x="10094" y="291795"/>
                </a:lnTo>
                <a:lnTo>
                  <a:pt x="12274" y="288814"/>
                </a:lnTo>
                <a:lnTo>
                  <a:pt x="19777" y="282961"/>
                </a:lnTo>
                <a:lnTo>
                  <a:pt x="28510" y="277185"/>
                </a:lnTo>
                <a:lnTo>
                  <a:pt x="38781" y="268578"/>
                </a:lnTo>
                <a:lnTo>
                  <a:pt x="44893" y="262855"/>
                </a:lnTo>
                <a:lnTo>
                  <a:pt x="48809" y="260948"/>
                </a:lnTo>
                <a:lnTo>
                  <a:pt x="63422" y="257311"/>
                </a:lnTo>
                <a:lnTo>
                  <a:pt x="68782" y="255347"/>
                </a:lnTo>
                <a:lnTo>
                  <a:pt x="74260" y="253085"/>
                </a:lnTo>
                <a:lnTo>
                  <a:pt x="79817" y="251577"/>
                </a:lnTo>
                <a:lnTo>
                  <a:pt x="85427" y="250572"/>
                </a:lnTo>
                <a:lnTo>
                  <a:pt x="91071" y="249901"/>
                </a:lnTo>
                <a:lnTo>
                  <a:pt x="96740" y="249455"/>
                </a:lnTo>
                <a:lnTo>
                  <a:pt x="102423" y="249157"/>
                </a:lnTo>
                <a:lnTo>
                  <a:pt x="113819" y="248826"/>
                </a:lnTo>
                <a:lnTo>
                  <a:pt x="125233" y="248679"/>
                </a:lnTo>
                <a:lnTo>
                  <a:pt x="132849" y="249592"/>
                </a:lnTo>
                <a:lnTo>
                  <a:pt x="141736" y="251153"/>
                </a:lnTo>
                <a:lnTo>
                  <a:pt x="151471" y="253147"/>
                </a:lnTo>
                <a:lnTo>
                  <a:pt x="159866" y="254476"/>
                </a:lnTo>
                <a:lnTo>
                  <a:pt x="167368" y="255362"/>
                </a:lnTo>
                <a:lnTo>
                  <a:pt x="174274" y="255952"/>
                </a:lnTo>
                <a:lnTo>
                  <a:pt x="180783" y="257299"/>
                </a:lnTo>
                <a:lnTo>
                  <a:pt x="187027" y="259149"/>
                </a:lnTo>
                <a:lnTo>
                  <a:pt x="193095" y="261335"/>
                </a:lnTo>
                <a:lnTo>
                  <a:pt x="199045" y="263744"/>
                </a:lnTo>
                <a:lnTo>
                  <a:pt x="204917" y="266303"/>
                </a:lnTo>
                <a:lnTo>
                  <a:pt x="216522" y="271686"/>
                </a:lnTo>
                <a:lnTo>
                  <a:pt x="228029" y="277254"/>
                </a:lnTo>
                <a:lnTo>
                  <a:pt x="233765" y="281025"/>
                </a:lnTo>
                <a:lnTo>
                  <a:pt x="239493" y="285444"/>
                </a:lnTo>
                <a:lnTo>
                  <a:pt x="249986" y="294481"/>
                </a:lnTo>
                <a:lnTo>
                  <a:pt x="257825" y="301672"/>
                </a:lnTo>
                <a:lnTo>
                  <a:pt x="267593" y="311076"/>
                </a:lnTo>
                <a:lnTo>
                  <a:pt x="276519" y="319895"/>
                </a:lnTo>
                <a:lnTo>
                  <a:pt x="284857" y="325667"/>
                </a:lnTo>
                <a:lnTo>
                  <a:pt x="289748" y="328540"/>
                </a:lnTo>
                <a:lnTo>
                  <a:pt x="293008" y="331408"/>
                </a:lnTo>
                <a:lnTo>
                  <a:pt x="295181" y="334273"/>
                </a:lnTo>
                <a:lnTo>
                  <a:pt x="296630" y="337135"/>
                </a:lnTo>
                <a:lnTo>
                  <a:pt x="303320" y="342855"/>
                </a:lnTo>
                <a:lnTo>
                  <a:pt x="311691" y="347619"/>
                </a:lnTo>
                <a:lnTo>
                  <a:pt x="321759" y="351254"/>
                </a:lnTo>
                <a:lnTo>
                  <a:pt x="330774" y="356988"/>
                </a:lnTo>
                <a:lnTo>
                  <a:pt x="339814" y="359408"/>
                </a:lnTo>
                <a:lnTo>
                  <a:pt x="342391" y="3600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59"/>
          <p:cNvSpPr/>
          <p:nvPr/>
        </p:nvSpPr>
        <p:spPr>
          <a:xfrm>
            <a:off x="920114" y="2563177"/>
            <a:ext cx="291466" cy="240031"/>
          </a:xfrm>
          <a:custGeom>
            <a:avLst/>
            <a:gdLst/>
            <a:ahLst/>
            <a:cxnLst/>
            <a:rect l="0" t="0" r="0" b="0"/>
            <a:pathLst>
              <a:path w="291466" h="240031">
                <a:moveTo>
                  <a:pt x="0" y="0"/>
                </a:moveTo>
                <a:lnTo>
                  <a:pt x="37183" y="37182"/>
                </a:lnTo>
                <a:lnTo>
                  <a:pt x="40029" y="40981"/>
                </a:lnTo>
                <a:lnTo>
                  <a:pt x="42878" y="45418"/>
                </a:lnTo>
                <a:lnTo>
                  <a:pt x="45731" y="50281"/>
                </a:lnTo>
                <a:lnTo>
                  <a:pt x="48585" y="54476"/>
                </a:lnTo>
                <a:lnTo>
                  <a:pt x="54296" y="61676"/>
                </a:lnTo>
                <a:lnTo>
                  <a:pt x="62549" y="68052"/>
                </a:lnTo>
                <a:lnTo>
                  <a:pt x="71615" y="74060"/>
                </a:lnTo>
                <a:lnTo>
                  <a:pt x="78819" y="79906"/>
                </a:lnTo>
                <a:lnTo>
                  <a:pt x="82074" y="83750"/>
                </a:lnTo>
                <a:lnTo>
                  <a:pt x="85196" y="88219"/>
                </a:lnTo>
                <a:lnTo>
                  <a:pt x="88230" y="93102"/>
                </a:lnTo>
                <a:lnTo>
                  <a:pt x="92158" y="97311"/>
                </a:lnTo>
                <a:lnTo>
                  <a:pt x="96681" y="101069"/>
                </a:lnTo>
                <a:lnTo>
                  <a:pt x="101602" y="104527"/>
                </a:lnTo>
                <a:lnTo>
                  <a:pt x="105835" y="108737"/>
                </a:lnTo>
                <a:lnTo>
                  <a:pt x="109609" y="113449"/>
                </a:lnTo>
                <a:lnTo>
                  <a:pt x="113078" y="118495"/>
                </a:lnTo>
                <a:lnTo>
                  <a:pt x="116343" y="122812"/>
                </a:lnTo>
                <a:lnTo>
                  <a:pt x="122511" y="130148"/>
                </a:lnTo>
                <a:lnTo>
                  <a:pt x="130967" y="136584"/>
                </a:lnTo>
                <a:lnTo>
                  <a:pt x="135889" y="139633"/>
                </a:lnTo>
                <a:lnTo>
                  <a:pt x="141075" y="143571"/>
                </a:lnTo>
                <a:lnTo>
                  <a:pt x="146438" y="148102"/>
                </a:lnTo>
                <a:lnTo>
                  <a:pt x="151918" y="153027"/>
                </a:lnTo>
                <a:lnTo>
                  <a:pt x="157476" y="157263"/>
                </a:lnTo>
                <a:lnTo>
                  <a:pt x="163087" y="161040"/>
                </a:lnTo>
                <a:lnTo>
                  <a:pt x="168732" y="164510"/>
                </a:lnTo>
                <a:lnTo>
                  <a:pt x="174401" y="167776"/>
                </a:lnTo>
                <a:lnTo>
                  <a:pt x="185779" y="173945"/>
                </a:lnTo>
                <a:lnTo>
                  <a:pt x="194646" y="179861"/>
                </a:lnTo>
                <a:lnTo>
                  <a:pt x="202715" y="186618"/>
                </a:lnTo>
                <a:lnTo>
                  <a:pt x="207533" y="191087"/>
                </a:lnTo>
                <a:lnTo>
                  <a:pt x="224404" y="207397"/>
                </a:lnTo>
                <a:lnTo>
                  <a:pt x="233403" y="213779"/>
                </a:lnTo>
                <a:lnTo>
                  <a:pt x="238469" y="216814"/>
                </a:lnTo>
                <a:lnTo>
                  <a:pt x="246639" y="222727"/>
                </a:lnTo>
                <a:lnTo>
                  <a:pt x="253445" y="228530"/>
                </a:lnTo>
                <a:lnTo>
                  <a:pt x="259645" y="234284"/>
                </a:lnTo>
                <a:lnTo>
                  <a:pt x="262632" y="236199"/>
                </a:lnTo>
                <a:lnTo>
                  <a:pt x="268491" y="238327"/>
                </a:lnTo>
                <a:lnTo>
                  <a:pt x="277144" y="239526"/>
                </a:lnTo>
                <a:lnTo>
                  <a:pt x="282878" y="239806"/>
                </a:lnTo>
                <a:lnTo>
                  <a:pt x="291465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60"/>
          <p:cNvSpPr/>
          <p:nvPr/>
        </p:nvSpPr>
        <p:spPr>
          <a:xfrm>
            <a:off x="1220152" y="28032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61"/>
          <p:cNvSpPr/>
          <p:nvPr/>
        </p:nvSpPr>
        <p:spPr>
          <a:xfrm>
            <a:off x="971549" y="2580322"/>
            <a:ext cx="180024" cy="222886"/>
          </a:xfrm>
          <a:custGeom>
            <a:avLst/>
            <a:gdLst/>
            <a:ahLst/>
            <a:cxnLst/>
            <a:rect l="0" t="0" r="0" b="0"/>
            <a:pathLst>
              <a:path w="180024" h="222886">
                <a:moveTo>
                  <a:pt x="180023" y="0"/>
                </a:moveTo>
                <a:lnTo>
                  <a:pt x="171803" y="0"/>
                </a:lnTo>
                <a:lnTo>
                  <a:pt x="171555" y="4551"/>
                </a:lnTo>
                <a:lnTo>
                  <a:pt x="170568" y="5892"/>
                </a:lnTo>
                <a:lnTo>
                  <a:pt x="168957" y="6785"/>
                </a:lnTo>
                <a:lnTo>
                  <a:pt x="166931" y="7381"/>
                </a:lnTo>
                <a:lnTo>
                  <a:pt x="164627" y="9683"/>
                </a:lnTo>
                <a:lnTo>
                  <a:pt x="162139" y="13123"/>
                </a:lnTo>
                <a:lnTo>
                  <a:pt x="159528" y="17321"/>
                </a:lnTo>
                <a:lnTo>
                  <a:pt x="155882" y="22025"/>
                </a:lnTo>
                <a:lnTo>
                  <a:pt x="151547" y="27066"/>
                </a:lnTo>
                <a:lnTo>
                  <a:pt x="146751" y="32331"/>
                </a:lnTo>
                <a:lnTo>
                  <a:pt x="142602" y="37747"/>
                </a:lnTo>
                <a:lnTo>
                  <a:pt x="138883" y="43262"/>
                </a:lnTo>
                <a:lnTo>
                  <a:pt x="135451" y="48844"/>
                </a:lnTo>
                <a:lnTo>
                  <a:pt x="131258" y="54470"/>
                </a:lnTo>
                <a:lnTo>
                  <a:pt x="126558" y="60126"/>
                </a:lnTo>
                <a:lnTo>
                  <a:pt x="121520" y="65801"/>
                </a:lnTo>
                <a:lnTo>
                  <a:pt x="117208" y="71490"/>
                </a:lnTo>
                <a:lnTo>
                  <a:pt x="113382" y="77188"/>
                </a:lnTo>
                <a:lnTo>
                  <a:pt x="109878" y="82891"/>
                </a:lnTo>
                <a:lnTo>
                  <a:pt x="95845" y="104570"/>
                </a:lnTo>
                <a:lnTo>
                  <a:pt x="90567" y="111624"/>
                </a:lnTo>
                <a:lnTo>
                  <a:pt x="85143" y="118231"/>
                </a:lnTo>
                <a:lnTo>
                  <a:pt x="79622" y="124540"/>
                </a:lnTo>
                <a:lnTo>
                  <a:pt x="74989" y="130652"/>
                </a:lnTo>
                <a:lnTo>
                  <a:pt x="70948" y="136631"/>
                </a:lnTo>
                <a:lnTo>
                  <a:pt x="67301" y="142523"/>
                </a:lnTo>
                <a:lnTo>
                  <a:pt x="62965" y="148355"/>
                </a:lnTo>
                <a:lnTo>
                  <a:pt x="58169" y="154149"/>
                </a:lnTo>
                <a:lnTo>
                  <a:pt x="48713" y="164713"/>
                </a:lnTo>
                <a:lnTo>
                  <a:pt x="41336" y="172583"/>
                </a:lnTo>
                <a:lnTo>
                  <a:pt x="31827" y="182369"/>
                </a:lnTo>
                <a:lnTo>
                  <a:pt x="18426" y="195852"/>
                </a:lnTo>
                <a:lnTo>
                  <a:pt x="14189" y="199148"/>
                </a:lnTo>
                <a:lnTo>
                  <a:pt x="10412" y="201346"/>
                </a:lnTo>
                <a:lnTo>
                  <a:pt x="6942" y="202810"/>
                </a:lnTo>
                <a:lnTo>
                  <a:pt x="4628" y="204739"/>
                </a:lnTo>
                <a:lnTo>
                  <a:pt x="3085" y="206978"/>
                </a:lnTo>
                <a:lnTo>
                  <a:pt x="181" y="213883"/>
                </a:lnTo>
                <a:lnTo>
                  <a:pt x="36" y="220119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62"/>
          <p:cNvSpPr/>
          <p:nvPr/>
        </p:nvSpPr>
        <p:spPr>
          <a:xfrm>
            <a:off x="1357312" y="2674620"/>
            <a:ext cx="317183" cy="17145"/>
          </a:xfrm>
          <a:custGeom>
            <a:avLst/>
            <a:gdLst/>
            <a:ahLst/>
            <a:cxnLst/>
            <a:rect l="0" t="0" r="0" b="0"/>
            <a:pathLst>
              <a:path w="317183" h="17145">
                <a:moveTo>
                  <a:pt x="0" y="17144"/>
                </a:moveTo>
                <a:lnTo>
                  <a:pt x="108951" y="17144"/>
                </a:lnTo>
                <a:lnTo>
                  <a:pt x="114544" y="16192"/>
                </a:lnTo>
                <a:lnTo>
                  <a:pt x="120178" y="14605"/>
                </a:lnTo>
                <a:lnTo>
                  <a:pt x="125838" y="12594"/>
                </a:lnTo>
                <a:lnTo>
                  <a:pt x="131517" y="11253"/>
                </a:lnTo>
                <a:lnTo>
                  <a:pt x="137208" y="10359"/>
                </a:lnTo>
                <a:lnTo>
                  <a:pt x="142907" y="9764"/>
                </a:lnTo>
                <a:lnTo>
                  <a:pt x="148611" y="9367"/>
                </a:lnTo>
                <a:lnTo>
                  <a:pt x="154319" y="9102"/>
                </a:lnTo>
                <a:lnTo>
                  <a:pt x="168914" y="8729"/>
                </a:lnTo>
                <a:lnTo>
                  <a:pt x="186930" y="8603"/>
                </a:lnTo>
                <a:lnTo>
                  <a:pt x="192248" y="7640"/>
                </a:lnTo>
                <a:lnTo>
                  <a:pt x="197697" y="6046"/>
                </a:lnTo>
                <a:lnTo>
                  <a:pt x="203236" y="4031"/>
                </a:lnTo>
                <a:lnTo>
                  <a:pt x="207880" y="2687"/>
                </a:lnTo>
                <a:lnTo>
                  <a:pt x="211929" y="1791"/>
                </a:lnTo>
                <a:lnTo>
                  <a:pt x="215581" y="1194"/>
                </a:lnTo>
                <a:lnTo>
                  <a:pt x="220873" y="796"/>
                </a:lnTo>
                <a:lnTo>
                  <a:pt x="227259" y="530"/>
                </a:lnTo>
                <a:lnTo>
                  <a:pt x="248937" y="104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63"/>
          <p:cNvSpPr/>
          <p:nvPr/>
        </p:nvSpPr>
        <p:spPr>
          <a:xfrm>
            <a:off x="1820345" y="2468984"/>
            <a:ext cx="214191" cy="359942"/>
          </a:xfrm>
          <a:custGeom>
            <a:avLst/>
            <a:gdLst/>
            <a:ahLst/>
            <a:cxnLst/>
            <a:rect l="0" t="0" r="0" b="0"/>
            <a:pathLst>
              <a:path w="214191" h="359942">
                <a:moveTo>
                  <a:pt x="77034" y="8468"/>
                </a:moveTo>
                <a:lnTo>
                  <a:pt x="85502" y="0"/>
                </a:lnTo>
                <a:lnTo>
                  <a:pt x="85576" y="4478"/>
                </a:lnTo>
                <a:lnTo>
                  <a:pt x="86539" y="5808"/>
                </a:lnTo>
                <a:lnTo>
                  <a:pt x="88133" y="6695"/>
                </a:lnTo>
                <a:lnTo>
                  <a:pt x="90149" y="7285"/>
                </a:lnTo>
                <a:lnTo>
                  <a:pt x="90540" y="8632"/>
                </a:lnTo>
                <a:lnTo>
                  <a:pt x="89848" y="10482"/>
                </a:lnTo>
                <a:lnTo>
                  <a:pt x="86445" y="15745"/>
                </a:lnTo>
                <a:lnTo>
                  <a:pt x="84820" y="24581"/>
                </a:lnTo>
                <a:lnTo>
                  <a:pt x="81130" y="33410"/>
                </a:lnTo>
                <a:lnTo>
                  <a:pt x="76315" y="41143"/>
                </a:lnTo>
                <a:lnTo>
                  <a:pt x="71000" y="48708"/>
                </a:lnTo>
                <a:lnTo>
                  <a:pt x="65462" y="58420"/>
                </a:lnTo>
                <a:lnTo>
                  <a:pt x="59826" y="69086"/>
                </a:lnTo>
                <a:lnTo>
                  <a:pt x="53194" y="80177"/>
                </a:lnTo>
                <a:lnTo>
                  <a:pt x="48758" y="85802"/>
                </a:lnTo>
                <a:lnTo>
                  <a:pt x="43896" y="91456"/>
                </a:lnTo>
                <a:lnTo>
                  <a:pt x="39702" y="97131"/>
                </a:lnTo>
                <a:lnTo>
                  <a:pt x="35954" y="102819"/>
                </a:lnTo>
                <a:lnTo>
                  <a:pt x="32502" y="108516"/>
                </a:lnTo>
                <a:lnTo>
                  <a:pt x="29249" y="114219"/>
                </a:lnTo>
                <a:lnTo>
                  <a:pt x="23094" y="125636"/>
                </a:lnTo>
                <a:lnTo>
                  <a:pt x="14274" y="142774"/>
                </a:lnTo>
                <a:lnTo>
                  <a:pt x="12334" y="148488"/>
                </a:lnTo>
                <a:lnTo>
                  <a:pt x="11041" y="154202"/>
                </a:lnTo>
                <a:lnTo>
                  <a:pt x="10179" y="159916"/>
                </a:lnTo>
                <a:lnTo>
                  <a:pt x="6681" y="168806"/>
                </a:lnTo>
                <a:lnTo>
                  <a:pt x="4415" y="172510"/>
                </a:lnTo>
                <a:lnTo>
                  <a:pt x="1896" y="181706"/>
                </a:lnTo>
                <a:lnTo>
                  <a:pt x="777" y="192143"/>
                </a:lnTo>
                <a:lnTo>
                  <a:pt x="280" y="203131"/>
                </a:lnTo>
                <a:lnTo>
                  <a:pt x="0" y="220028"/>
                </a:lnTo>
                <a:lnTo>
                  <a:pt x="913" y="225708"/>
                </a:lnTo>
                <a:lnTo>
                  <a:pt x="2474" y="231400"/>
                </a:lnTo>
                <a:lnTo>
                  <a:pt x="4468" y="237099"/>
                </a:lnTo>
                <a:lnTo>
                  <a:pt x="5797" y="242804"/>
                </a:lnTo>
                <a:lnTo>
                  <a:pt x="6683" y="248512"/>
                </a:lnTo>
                <a:lnTo>
                  <a:pt x="7273" y="254222"/>
                </a:lnTo>
                <a:lnTo>
                  <a:pt x="10470" y="263107"/>
                </a:lnTo>
                <a:lnTo>
                  <a:pt x="16018" y="271184"/>
                </a:lnTo>
                <a:lnTo>
                  <a:pt x="20164" y="276004"/>
                </a:lnTo>
                <a:lnTo>
                  <a:pt x="28899" y="285488"/>
                </a:lnTo>
                <a:lnTo>
                  <a:pt x="39171" y="296182"/>
                </a:lnTo>
                <a:lnTo>
                  <a:pt x="45284" y="302393"/>
                </a:lnTo>
                <a:lnTo>
                  <a:pt x="49200" y="305384"/>
                </a:lnTo>
                <a:lnTo>
                  <a:pt x="53716" y="308329"/>
                </a:lnTo>
                <a:lnTo>
                  <a:pt x="58631" y="311245"/>
                </a:lnTo>
                <a:lnTo>
                  <a:pt x="62860" y="313190"/>
                </a:lnTo>
                <a:lnTo>
                  <a:pt x="66633" y="314486"/>
                </a:lnTo>
                <a:lnTo>
                  <a:pt x="70100" y="315350"/>
                </a:lnTo>
                <a:lnTo>
                  <a:pt x="74317" y="316878"/>
                </a:lnTo>
                <a:lnTo>
                  <a:pt x="79032" y="318850"/>
                </a:lnTo>
                <a:lnTo>
                  <a:pt x="84081" y="321117"/>
                </a:lnTo>
                <a:lnTo>
                  <a:pt x="88400" y="322628"/>
                </a:lnTo>
                <a:lnTo>
                  <a:pt x="92232" y="323636"/>
                </a:lnTo>
                <a:lnTo>
                  <a:pt x="95738" y="324307"/>
                </a:lnTo>
                <a:lnTo>
                  <a:pt x="99981" y="324755"/>
                </a:lnTo>
                <a:lnTo>
                  <a:pt x="104715" y="325053"/>
                </a:lnTo>
                <a:lnTo>
                  <a:pt x="109775" y="325253"/>
                </a:lnTo>
                <a:lnTo>
                  <a:pt x="120478" y="325474"/>
                </a:lnTo>
                <a:lnTo>
                  <a:pt x="125999" y="325533"/>
                </a:lnTo>
                <a:lnTo>
                  <a:pt x="131586" y="324620"/>
                </a:lnTo>
                <a:lnTo>
                  <a:pt x="137214" y="323058"/>
                </a:lnTo>
                <a:lnTo>
                  <a:pt x="142872" y="321065"/>
                </a:lnTo>
                <a:lnTo>
                  <a:pt x="148548" y="319736"/>
                </a:lnTo>
                <a:lnTo>
                  <a:pt x="154238" y="318850"/>
                </a:lnTo>
                <a:lnTo>
                  <a:pt x="159936" y="318260"/>
                </a:lnTo>
                <a:lnTo>
                  <a:pt x="164687" y="316913"/>
                </a:lnTo>
                <a:lnTo>
                  <a:pt x="168807" y="315063"/>
                </a:lnTo>
                <a:lnTo>
                  <a:pt x="172506" y="312877"/>
                </a:lnTo>
                <a:lnTo>
                  <a:pt x="179156" y="307909"/>
                </a:lnTo>
                <a:lnTo>
                  <a:pt x="182263" y="305250"/>
                </a:lnTo>
                <a:lnTo>
                  <a:pt x="186239" y="302525"/>
                </a:lnTo>
                <a:lnTo>
                  <a:pt x="190795" y="299756"/>
                </a:lnTo>
                <a:lnTo>
                  <a:pt x="195738" y="296958"/>
                </a:lnTo>
                <a:lnTo>
                  <a:pt x="199985" y="294139"/>
                </a:lnTo>
                <a:lnTo>
                  <a:pt x="203769" y="291308"/>
                </a:lnTo>
                <a:lnTo>
                  <a:pt x="207244" y="288468"/>
                </a:lnTo>
                <a:lnTo>
                  <a:pt x="209561" y="284670"/>
                </a:lnTo>
                <a:lnTo>
                  <a:pt x="212135" y="275369"/>
                </a:lnTo>
                <a:lnTo>
                  <a:pt x="213279" y="267426"/>
                </a:lnTo>
                <a:lnTo>
                  <a:pt x="213923" y="257599"/>
                </a:lnTo>
                <a:lnTo>
                  <a:pt x="214074" y="250638"/>
                </a:lnTo>
                <a:lnTo>
                  <a:pt x="214190" y="220285"/>
                </a:lnTo>
                <a:lnTo>
                  <a:pt x="213239" y="217307"/>
                </a:lnTo>
                <a:lnTo>
                  <a:pt x="209642" y="211458"/>
                </a:lnTo>
                <a:lnTo>
                  <a:pt x="204869" y="205683"/>
                </a:lnTo>
                <a:lnTo>
                  <a:pt x="199572" y="199942"/>
                </a:lnTo>
                <a:lnTo>
                  <a:pt x="194043" y="194215"/>
                </a:lnTo>
                <a:lnTo>
                  <a:pt x="191235" y="192307"/>
                </a:lnTo>
                <a:lnTo>
                  <a:pt x="185575" y="190187"/>
                </a:lnTo>
                <a:lnTo>
                  <a:pt x="181585" y="188993"/>
                </a:lnTo>
                <a:lnTo>
                  <a:pt x="175571" y="188714"/>
                </a:lnTo>
                <a:lnTo>
                  <a:pt x="171301" y="188640"/>
                </a:lnTo>
                <a:lnTo>
                  <a:pt x="167501" y="189543"/>
                </a:lnTo>
                <a:lnTo>
                  <a:pt x="164015" y="191097"/>
                </a:lnTo>
                <a:lnTo>
                  <a:pt x="157603" y="195364"/>
                </a:lnTo>
                <a:lnTo>
                  <a:pt x="151578" y="200436"/>
                </a:lnTo>
                <a:lnTo>
                  <a:pt x="145725" y="205864"/>
                </a:lnTo>
                <a:lnTo>
                  <a:pt x="134206" y="217111"/>
                </a:lnTo>
                <a:lnTo>
                  <a:pt x="108468" y="242784"/>
                </a:lnTo>
                <a:lnTo>
                  <a:pt x="106562" y="246594"/>
                </a:lnTo>
                <a:lnTo>
                  <a:pt x="104446" y="255907"/>
                </a:lnTo>
                <a:lnTo>
                  <a:pt x="100965" y="263856"/>
                </a:lnTo>
                <a:lnTo>
                  <a:pt x="98703" y="267309"/>
                </a:lnTo>
                <a:lnTo>
                  <a:pt x="96190" y="276226"/>
                </a:lnTo>
                <a:lnTo>
                  <a:pt x="95073" y="285587"/>
                </a:lnTo>
                <a:lnTo>
                  <a:pt x="94444" y="296211"/>
                </a:lnTo>
                <a:lnTo>
                  <a:pt x="94258" y="306345"/>
                </a:lnTo>
                <a:lnTo>
                  <a:pt x="94190" y="327283"/>
                </a:lnTo>
                <a:lnTo>
                  <a:pt x="95139" y="330549"/>
                </a:lnTo>
                <a:lnTo>
                  <a:pt x="100073" y="339696"/>
                </a:lnTo>
                <a:lnTo>
                  <a:pt x="101561" y="345545"/>
                </a:lnTo>
                <a:lnTo>
                  <a:pt x="102911" y="347486"/>
                </a:lnTo>
                <a:lnTo>
                  <a:pt x="104763" y="348780"/>
                </a:lnTo>
                <a:lnTo>
                  <a:pt x="106950" y="349643"/>
                </a:lnTo>
                <a:lnTo>
                  <a:pt x="108408" y="351170"/>
                </a:lnTo>
                <a:lnTo>
                  <a:pt x="109380" y="353141"/>
                </a:lnTo>
                <a:lnTo>
                  <a:pt x="110028" y="355408"/>
                </a:lnTo>
                <a:lnTo>
                  <a:pt x="111413" y="356919"/>
                </a:lnTo>
                <a:lnTo>
                  <a:pt x="113288" y="357926"/>
                </a:lnTo>
                <a:lnTo>
                  <a:pt x="119897" y="3599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64"/>
          <p:cNvSpPr/>
          <p:nvPr/>
        </p:nvSpPr>
        <p:spPr>
          <a:xfrm>
            <a:off x="2231707" y="2666047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36839" y="25717"/>
                </a:lnTo>
                <a:lnTo>
                  <a:pt x="40751" y="24765"/>
                </a:lnTo>
                <a:lnTo>
                  <a:pt x="45265" y="23178"/>
                </a:lnTo>
                <a:lnTo>
                  <a:pt x="50179" y="21167"/>
                </a:lnTo>
                <a:lnTo>
                  <a:pt x="55360" y="19826"/>
                </a:lnTo>
                <a:lnTo>
                  <a:pt x="60719" y="18932"/>
                </a:lnTo>
                <a:lnTo>
                  <a:pt x="66197" y="18337"/>
                </a:lnTo>
                <a:lnTo>
                  <a:pt x="71754" y="17940"/>
                </a:lnTo>
                <a:lnTo>
                  <a:pt x="77363" y="17675"/>
                </a:lnTo>
                <a:lnTo>
                  <a:pt x="88676" y="17381"/>
                </a:lnTo>
                <a:lnTo>
                  <a:pt x="117170" y="17176"/>
                </a:lnTo>
                <a:lnTo>
                  <a:pt x="122881" y="16213"/>
                </a:lnTo>
                <a:lnTo>
                  <a:pt x="128593" y="14619"/>
                </a:lnTo>
                <a:lnTo>
                  <a:pt x="134306" y="12604"/>
                </a:lnTo>
                <a:lnTo>
                  <a:pt x="140020" y="11260"/>
                </a:lnTo>
                <a:lnTo>
                  <a:pt x="145734" y="10364"/>
                </a:lnTo>
                <a:lnTo>
                  <a:pt x="151449" y="9767"/>
                </a:lnTo>
                <a:lnTo>
                  <a:pt x="157163" y="9369"/>
                </a:lnTo>
                <a:lnTo>
                  <a:pt x="162878" y="9103"/>
                </a:lnTo>
                <a:lnTo>
                  <a:pt x="168593" y="8926"/>
                </a:lnTo>
                <a:lnTo>
                  <a:pt x="174308" y="7856"/>
                </a:lnTo>
                <a:lnTo>
                  <a:pt x="180023" y="619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65"/>
          <p:cNvSpPr/>
          <p:nvPr/>
        </p:nvSpPr>
        <p:spPr>
          <a:xfrm>
            <a:off x="2497454" y="2513073"/>
            <a:ext cx="402909" cy="329028"/>
          </a:xfrm>
          <a:custGeom>
            <a:avLst/>
            <a:gdLst/>
            <a:ahLst/>
            <a:cxnLst/>
            <a:rect l="0" t="0" r="0" b="0"/>
            <a:pathLst>
              <a:path w="402909" h="329028">
                <a:moveTo>
                  <a:pt x="0" y="50104"/>
                </a:moveTo>
                <a:lnTo>
                  <a:pt x="7381" y="42723"/>
                </a:lnTo>
                <a:lnTo>
                  <a:pt x="8043" y="39521"/>
                </a:lnTo>
                <a:lnTo>
                  <a:pt x="8220" y="37334"/>
                </a:lnTo>
                <a:lnTo>
                  <a:pt x="9290" y="34923"/>
                </a:lnTo>
                <a:lnTo>
                  <a:pt x="13019" y="29705"/>
                </a:lnTo>
                <a:lnTo>
                  <a:pt x="15347" y="27932"/>
                </a:lnTo>
                <a:lnTo>
                  <a:pt x="17851" y="26750"/>
                </a:lnTo>
                <a:lnTo>
                  <a:pt x="28467" y="22547"/>
                </a:lnTo>
                <a:lnTo>
                  <a:pt x="38370" y="17854"/>
                </a:lnTo>
                <a:lnTo>
                  <a:pt x="49121" y="12593"/>
                </a:lnTo>
                <a:lnTo>
                  <a:pt x="60249" y="9620"/>
                </a:lnTo>
                <a:lnTo>
                  <a:pt x="71545" y="7346"/>
                </a:lnTo>
                <a:lnTo>
                  <a:pt x="82916" y="3161"/>
                </a:lnTo>
                <a:lnTo>
                  <a:pt x="94319" y="665"/>
                </a:lnTo>
                <a:lnTo>
                  <a:pt x="100027" y="0"/>
                </a:lnTo>
                <a:lnTo>
                  <a:pt x="111449" y="1801"/>
                </a:lnTo>
                <a:lnTo>
                  <a:pt x="122876" y="4823"/>
                </a:lnTo>
                <a:lnTo>
                  <a:pt x="134304" y="6167"/>
                </a:lnTo>
                <a:lnTo>
                  <a:pt x="145733" y="6764"/>
                </a:lnTo>
                <a:lnTo>
                  <a:pt x="151448" y="6923"/>
                </a:lnTo>
                <a:lnTo>
                  <a:pt x="162878" y="9640"/>
                </a:lnTo>
                <a:lnTo>
                  <a:pt x="173356" y="14022"/>
                </a:lnTo>
                <a:lnTo>
                  <a:pt x="184609" y="21845"/>
                </a:lnTo>
                <a:lnTo>
                  <a:pt x="194928" y="31148"/>
                </a:lnTo>
                <a:lnTo>
                  <a:pt x="215935" y="51782"/>
                </a:lnTo>
                <a:lnTo>
                  <a:pt x="222336" y="60692"/>
                </a:lnTo>
                <a:lnTo>
                  <a:pt x="227404" y="70050"/>
                </a:lnTo>
                <a:lnTo>
                  <a:pt x="229656" y="77384"/>
                </a:lnTo>
                <a:lnTo>
                  <a:pt x="230257" y="82578"/>
                </a:lnTo>
                <a:lnTo>
                  <a:pt x="230657" y="88898"/>
                </a:lnTo>
                <a:lnTo>
                  <a:pt x="231221" y="106366"/>
                </a:lnTo>
                <a:lnTo>
                  <a:pt x="231388" y="120114"/>
                </a:lnTo>
                <a:lnTo>
                  <a:pt x="231454" y="166154"/>
                </a:lnTo>
                <a:lnTo>
                  <a:pt x="229550" y="172238"/>
                </a:lnTo>
                <a:lnTo>
                  <a:pt x="226376" y="178199"/>
                </a:lnTo>
                <a:lnTo>
                  <a:pt x="222355" y="184078"/>
                </a:lnTo>
                <a:lnTo>
                  <a:pt x="218722" y="189903"/>
                </a:lnTo>
                <a:lnTo>
                  <a:pt x="215347" y="195691"/>
                </a:lnTo>
                <a:lnTo>
                  <a:pt x="212145" y="201454"/>
                </a:lnTo>
                <a:lnTo>
                  <a:pt x="206047" y="212938"/>
                </a:lnTo>
                <a:lnTo>
                  <a:pt x="185756" y="252984"/>
                </a:lnTo>
                <a:lnTo>
                  <a:pt x="180031" y="261876"/>
                </a:lnTo>
                <a:lnTo>
                  <a:pt x="174311" y="269955"/>
                </a:lnTo>
                <a:lnTo>
                  <a:pt x="168594" y="279895"/>
                </a:lnTo>
                <a:lnTo>
                  <a:pt x="160339" y="288124"/>
                </a:lnTo>
                <a:lnTo>
                  <a:pt x="151272" y="294955"/>
                </a:lnTo>
                <a:lnTo>
                  <a:pt x="139860" y="304157"/>
                </a:lnTo>
                <a:lnTo>
                  <a:pt x="130105" y="310019"/>
                </a:lnTo>
                <a:lnTo>
                  <a:pt x="118454" y="318674"/>
                </a:lnTo>
                <a:lnTo>
                  <a:pt x="112019" y="321869"/>
                </a:lnTo>
                <a:lnTo>
                  <a:pt x="108969" y="322720"/>
                </a:lnTo>
                <a:lnTo>
                  <a:pt x="103041" y="326207"/>
                </a:lnTo>
                <a:lnTo>
                  <a:pt x="100127" y="328470"/>
                </a:lnTo>
                <a:lnTo>
                  <a:pt x="97231" y="329027"/>
                </a:lnTo>
                <a:lnTo>
                  <a:pt x="94349" y="328445"/>
                </a:lnTo>
                <a:lnTo>
                  <a:pt x="88605" y="326211"/>
                </a:lnTo>
                <a:lnTo>
                  <a:pt x="78849" y="324659"/>
                </a:lnTo>
                <a:lnTo>
                  <a:pt x="78284" y="323629"/>
                </a:lnTo>
                <a:lnTo>
                  <a:pt x="77656" y="319943"/>
                </a:lnTo>
                <a:lnTo>
                  <a:pt x="77252" y="309816"/>
                </a:lnTo>
                <a:lnTo>
                  <a:pt x="77197" y="304279"/>
                </a:lnTo>
                <a:lnTo>
                  <a:pt x="78135" y="301469"/>
                </a:lnTo>
                <a:lnTo>
                  <a:pt x="81717" y="295807"/>
                </a:lnTo>
                <a:lnTo>
                  <a:pt x="89088" y="287264"/>
                </a:lnTo>
                <a:lnTo>
                  <a:pt x="97305" y="278700"/>
                </a:lnTo>
                <a:lnTo>
                  <a:pt x="105477" y="272987"/>
                </a:lnTo>
                <a:lnTo>
                  <a:pt x="115459" y="267273"/>
                </a:lnTo>
                <a:lnTo>
                  <a:pt x="126245" y="261559"/>
                </a:lnTo>
                <a:lnTo>
                  <a:pt x="160066" y="244414"/>
                </a:lnTo>
                <a:lnTo>
                  <a:pt x="166718" y="242509"/>
                </a:lnTo>
                <a:lnTo>
                  <a:pt x="174011" y="241239"/>
                </a:lnTo>
                <a:lnTo>
                  <a:pt x="181730" y="240393"/>
                </a:lnTo>
                <a:lnTo>
                  <a:pt x="188781" y="239828"/>
                </a:lnTo>
                <a:lnTo>
                  <a:pt x="195387" y="239452"/>
                </a:lnTo>
                <a:lnTo>
                  <a:pt x="207806" y="239034"/>
                </a:lnTo>
                <a:lnTo>
                  <a:pt x="231301" y="238765"/>
                </a:lnTo>
                <a:lnTo>
                  <a:pt x="237069" y="238743"/>
                </a:lnTo>
                <a:lnTo>
                  <a:pt x="248557" y="241259"/>
                </a:lnTo>
                <a:lnTo>
                  <a:pt x="260012" y="244599"/>
                </a:lnTo>
                <a:lnTo>
                  <a:pt x="271454" y="246084"/>
                </a:lnTo>
                <a:lnTo>
                  <a:pt x="282889" y="249284"/>
                </a:lnTo>
                <a:lnTo>
                  <a:pt x="293369" y="253881"/>
                </a:lnTo>
                <a:lnTo>
                  <a:pt x="305576" y="261824"/>
                </a:lnTo>
                <a:lnTo>
                  <a:pt x="315517" y="267392"/>
                </a:lnTo>
                <a:lnTo>
                  <a:pt x="327273" y="275881"/>
                </a:lnTo>
                <a:lnTo>
                  <a:pt x="331529" y="277775"/>
                </a:lnTo>
                <a:lnTo>
                  <a:pt x="341339" y="279879"/>
                </a:lnTo>
                <a:lnTo>
                  <a:pt x="349509" y="283354"/>
                </a:lnTo>
                <a:lnTo>
                  <a:pt x="359464" y="290665"/>
                </a:lnTo>
                <a:lnTo>
                  <a:pt x="362515" y="293346"/>
                </a:lnTo>
                <a:lnTo>
                  <a:pt x="365502" y="295132"/>
                </a:lnTo>
                <a:lnTo>
                  <a:pt x="374256" y="298600"/>
                </a:lnTo>
                <a:lnTo>
                  <a:pt x="382883" y="304284"/>
                </a:lnTo>
                <a:lnTo>
                  <a:pt x="388610" y="305948"/>
                </a:lnTo>
                <a:lnTo>
                  <a:pt x="397190" y="306885"/>
                </a:lnTo>
                <a:lnTo>
                  <a:pt x="399096" y="307969"/>
                </a:lnTo>
                <a:lnTo>
                  <a:pt x="400367" y="309644"/>
                </a:lnTo>
                <a:lnTo>
                  <a:pt x="402908" y="3158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66"/>
          <p:cNvSpPr/>
          <p:nvPr/>
        </p:nvSpPr>
        <p:spPr>
          <a:xfrm>
            <a:off x="2989721" y="2580322"/>
            <a:ext cx="262114" cy="214314"/>
          </a:xfrm>
          <a:custGeom>
            <a:avLst/>
            <a:gdLst/>
            <a:ahLst/>
            <a:cxnLst/>
            <a:rect l="0" t="0" r="0" b="0"/>
            <a:pathLst>
              <a:path w="262114" h="214314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3"/>
                </a:lnTo>
                <a:lnTo>
                  <a:pt x="4690" y="4551"/>
                </a:lnTo>
                <a:lnTo>
                  <a:pt x="5725" y="5892"/>
                </a:lnTo>
                <a:lnTo>
                  <a:pt x="7368" y="6785"/>
                </a:lnTo>
                <a:lnTo>
                  <a:pt x="9416" y="7381"/>
                </a:lnTo>
                <a:lnTo>
                  <a:pt x="10781" y="8731"/>
                </a:lnTo>
                <a:lnTo>
                  <a:pt x="11691" y="10583"/>
                </a:lnTo>
                <a:lnTo>
                  <a:pt x="12298" y="12770"/>
                </a:lnTo>
                <a:lnTo>
                  <a:pt x="15512" y="17741"/>
                </a:lnTo>
                <a:lnTo>
                  <a:pt x="20115" y="23125"/>
                </a:lnTo>
                <a:lnTo>
                  <a:pt x="25336" y="28693"/>
                </a:lnTo>
                <a:lnTo>
                  <a:pt x="33631" y="37182"/>
                </a:lnTo>
                <a:lnTo>
                  <a:pt x="41821" y="42878"/>
                </a:lnTo>
                <a:lnTo>
                  <a:pt x="46671" y="45730"/>
                </a:lnTo>
                <a:lnTo>
                  <a:pt x="50858" y="49537"/>
                </a:lnTo>
                <a:lnTo>
                  <a:pt x="54602" y="53980"/>
                </a:lnTo>
                <a:lnTo>
                  <a:pt x="58050" y="58846"/>
                </a:lnTo>
                <a:lnTo>
                  <a:pt x="61301" y="63043"/>
                </a:lnTo>
                <a:lnTo>
                  <a:pt x="64421" y="66794"/>
                </a:lnTo>
                <a:lnTo>
                  <a:pt x="67454" y="70247"/>
                </a:lnTo>
                <a:lnTo>
                  <a:pt x="71380" y="74454"/>
                </a:lnTo>
                <a:lnTo>
                  <a:pt x="80823" y="84208"/>
                </a:lnTo>
                <a:lnTo>
                  <a:pt x="86008" y="88524"/>
                </a:lnTo>
                <a:lnTo>
                  <a:pt x="91370" y="92354"/>
                </a:lnTo>
                <a:lnTo>
                  <a:pt x="96850" y="95859"/>
                </a:lnTo>
                <a:lnTo>
                  <a:pt x="102407" y="99148"/>
                </a:lnTo>
                <a:lnTo>
                  <a:pt x="108018" y="102294"/>
                </a:lnTo>
                <a:lnTo>
                  <a:pt x="113663" y="105344"/>
                </a:lnTo>
                <a:lnTo>
                  <a:pt x="118379" y="109282"/>
                </a:lnTo>
                <a:lnTo>
                  <a:pt x="122476" y="113812"/>
                </a:lnTo>
                <a:lnTo>
                  <a:pt x="126159" y="118737"/>
                </a:lnTo>
                <a:lnTo>
                  <a:pt x="131472" y="122973"/>
                </a:lnTo>
                <a:lnTo>
                  <a:pt x="137872" y="126750"/>
                </a:lnTo>
                <a:lnTo>
                  <a:pt x="144995" y="130220"/>
                </a:lnTo>
                <a:lnTo>
                  <a:pt x="150697" y="133486"/>
                </a:lnTo>
                <a:lnTo>
                  <a:pt x="155451" y="136615"/>
                </a:lnTo>
                <a:lnTo>
                  <a:pt x="159573" y="139654"/>
                </a:lnTo>
                <a:lnTo>
                  <a:pt x="164226" y="142633"/>
                </a:lnTo>
                <a:lnTo>
                  <a:pt x="169232" y="145571"/>
                </a:lnTo>
                <a:lnTo>
                  <a:pt x="174475" y="148482"/>
                </a:lnTo>
                <a:lnTo>
                  <a:pt x="179876" y="152328"/>
                </a:lnTo>
                <a:lnTo>
                  <a:pt x="185381" y="156797"/>
                </a:lnTo>
                <a:lnTo>
                  <a:pt x="195625" y="165890"/>
                </a:lnTo>
                <a:lnTo>
                  <a:pt x="203353" y="173107"/>
                </a:lnTo>
                <a:lnTo>
                  <a:pt x="216075" y="185501"/>
                </a:lnTo>
                <a:lnTo>
                  <a:pt x="221967" y="191347"/>
                </a:lnTo>
                <a:lnTo>
                  <a:pt x="225824" y="193287"/>
                </a:lnTo>
                <a:lnTo>
                  <a:pt x="230301" y="194581"/>
                </a:lnTo>
                <a:lnTo>
                  <a:pt x="235190" y="195443"/>
                </a:lnTo>
                <a:lnTo>
                  <a:pt x="238449" y="196970"/>
                </a:lnTo>
                <a:lnTo>
                  <a:pt x="240623" y="198941"/>
                </a:lnTo>
                <a:lnTo>
                  <a:pt x="242071" y="201207"/>
                </a:lnTo>
                <a:lnTo>
                  <a:pt x="243989" y="202718"/>
                </a:lnTo>
                <a:lnTo>
                  <a:pt x="246221" y="203726"/>
                </a:lnTo>
                <a:lnTo>
                  <a:pt x="252095" y="205342"/>
                </a:lnTo>
                <a:lnTo>
                  <a:pt x="257663" y="205622"/>
                </a:lnTo>
                <a:lnTo>
                  <a:pt x="259147" y="206614"/>
                </a:lnTo>
                <a:lnTo>
                  <a:pt x="260136" y="208228"/>
                </a:lnTo>
                <a:lnTo>
                  <a:pt x="262113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67"/>
          <p:cNvSpPr/>
          <p:nvPr/>
        </p:nvSpPr>
        <p:spPr>
          <a:xfrm>
            <a:off x="3007186" y="2563177"/>
            <a:ext cx="227504" cy="214313"/>
          </a:xfrm>
          <a:custGeom>
            <a:avLst/>
            <a:gdLst/>
            <a:ahLst/>
            <a:cxnLst/>
            <a:rect l="0" t="0" r="0" b="0"/>
            <a:pathLst>
              <a:path w="227504" h="214313">
                <a:moveTo>
                  <a:pt x="227503" y="0"/>
                </a:moveTo>
                <a:lnTo>
                  <a:pt x="74864" y="152640"/>
                </a:lnTo>
                <a:lnTo>
                  <a:pt x="69546" y="157005"/>
                </a:lnTo>
                <a:lnTo>
                  <a:pt x="64096" y="160867"/>
                </a:lnTo>
                <a:lnTo>
                  <a:pt x="58558" y="164395"/>
                </a:lnTo>
                <a:lnTo>
                  <a:pt x="53913" y="168651"/>
                </a:lnTo>
                <a:lnTo>
                  <a:pt x="49864" y="173395"/>
                </a:lnTo>
                <a:lnTo>
                  <a:pt x="46212" y="178462"/>
                </a:lnTo>
                <a:lnTo>
                  <a:pt x="41873" y="182792"/>
                </a:lnTo>
                <a:lnTo>
                  <a:pt x="37075" y="186631"/>
                </a:lnTo>
                <a:lnTo>
                  <a:pt x="24788" y="195087"/>
                </a:lnTo>
                <a:lnTo>
                  <a:pt x="18109" y="201102"/>
                </a:lnTo>
                <a:lnTo>
                  <a:pt x="6242" y="212714"/>
                </a:lnTo>
                <a:lnTo>
                  <a:pt x="4748" y="213247"/>
                </a:lnTo>
                <a:lnTo>
                  <a:pt x="0" y="213997"/>
                </a:lnTo>
                <a:lnTo>
                  <a:pt x="4618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68"/>
          <p:cNvSpPr/>
          <p:nvPr/>
        </p:nvSpPr>
        <p:spPr>
          <a:xfrm>
            <a:off x="3500437" y="2606039"/>
            <a:ext cx="282893" cy="17147"/>
          </a:xfrm>
          <a:custGeom>
            <a:avLst/>
            <a:gdLst/>
            <a:ahLst/>
            <a:cxnLst/>
            <a:rect l="0" t="0" r="0" b="0"/>
            <a:pathLst>
              <a:path w="282893" h="17147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7381" y="8220"/>
                </a:lnTo>
                <a:lnTo>
                  <a:pt x="9683" y="9290"/>
                </a:lnTo>
                <a:lnTo>
                  <a:pt x="17321" y="13019"/>
                </a:lnTo>
                <a:lnTo>
                  <a:pt x="21072" y="14395"/>
                </a:lnTo>
                <a:lnTo>
                  <a:pt x="24526" y="15312"/>
                </a:lnTo>
                <a:lnTo>
                  <a:pt x="27780" y="15923"/>
                </a:lnTo>
                <a:lnTo>
                  <a:pt x="30903" y="16331"/>
                </a:lnTo>
                <a:lnTo>
                  <a:pt x="36912" y="16783"/>
                </a:lnTo>
                <a:lnTo>
                  <a:pt x="45298" y="16985"/>
                </a:lnTo>
                <a:lnTo>
                  <a:pt x="218803" y="17146"/>
                </a:lnTo>
                <a:lnTo>
                  <a:pt x="223974" y="16193"/>
                </a:lnTo>
                <a:lnTo>
                  <a:pt x="228374" y="14606"/>
                </a:lnTo>
                <a:lnTo>
                  <a:pt x="232259" y="12595"/>
                </a:lnTo>
                <a:lnTo>
                  <a:pt x="236755" y="11254"/>
                </a:lnTo>
                <a:lnTo>
                  <a:pt x="241656" y="10360"/>
                </a:lnTo>
                <a:lnTo>
                  <a:pt x="246829" y="9765"/>
                </a:lnTo>
                <a:lnTo>
                  <a:pt x="251230" y="9368"/>
                </a:lnTo>
                <a:lnTo>
                  <a:pt x="258661" y="8926"/>
                </a:lnTo>
                <a:lnTo>
                  <a:pt x="261975" y="9761"/>
                </a:lnTo>
                <a:lnTo>
                  <a:pt x="265138" y="11270"/>
                </a:lnTo>
                <a:lnTo>
                  <a:pt x="268199" y="13228"/>
                </a:lnTo>
                <a:lnTo>
                  <a:pt x="271192" y="14534"/>
                </a:lnTo>
                <a:lnTo>
                  <a:pt x="274139" y="15405"/>
                </a:lnTo>
                <a:lnTo>
                  <a:pt x="282892" y="1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69"/>
          <p:cNvSpPr/>
          <p:nvPr/>
        </p:nvSpPr>
        <p:spPr>
          <a:xfrm>
            <a:off x="3543300" y="2700337"/>
            <a:ext cx="291465" cy="8574"/>
          </a:xfrm>
          <a:custGeom>
            <a:avLst/>
            <a:gdLst/>
            <a:ahLst/>
            <a:cxnLst/>
            <a:rect l="0" t="0" r="0" b="0"/>
            <a:pathLst>
              <a:path w="291465" h="8574">
                <a:moveTo>
                  <a:pt x="0" y="8573"/>
                </a:moveTo>
                <a:lnTo>
                  <a:pt x="49091" y="8573"/>
                </a:lnTo>
                <a:lnTo>
                  <a:pt x="54635" y="7620"/>
                </a:lnTo>
                <a:lnTo>
                  <a:pt x="60236" y="6033"/>
                </a:lnTo>
                <a:lnTo>
                  <a:pt x="65875" y="4022"/>
                </a:lnTo>
                <a:lnTo>
                  <a:pt x="71539" y="2681"/>
                </a:lnTo>
                <a:lnTo>
                  <a:pt x="77220" y="1787"/>
                </a:lnTo>
                <a:lnTo>
                  <a:pt x="82912" y="1192"/>
                </a:lnTo>
                <a:lnTo>
                  <a:pt x="89565" y="795"/>
                </a:lnTo>
                <a:lnTo>
                  <a:pt x="104576" y="353"/>
                </a:lnTo>
                <a:lnTo>
                  <a:pt x="139172" y="47"/>
                </a:lnTo>
                <a:lnTo>
                  <a:pt x="275835" y="0"/>
                </a:lnTo>
                <a:lnTo>
                  <a:pt x="279140" y="953"/>
                </a:lnTo>
                <a:lnTo>
                  <a:pt x="282295" y="2540"/>
                </a:lnTo>
                <a:lnTo>
                  <a:pt x="291464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70"/>
          <p:cNvSpPr/>
          <p:nvPr/>
        </p:nvSpPr>
        <p:spPr>
          <a:xfrm>
            <a:off x="3989187" y="2468880"/>
            <a:ext cx="325594" cy="377191"/>
          </a:xfrm>
          <a:custGeom>
            <a:avLst/>
            <a:gdLst/>
            <a:ahLst/>
            <a:cxnLst/>
            <a:rect l="0" t="0" r="0" b="0"/>
            <a:pathLst>
              <a:path w="325594" h="377191">
                <a:moveTo>
                  <a:pt x="171333" y="0"/>
                </a:moveTo>
                <a:lnTo>
                  <a:pt x="158314" y="0"/>
                </a:lnTo>
                <a:lnTo>
                  <a:pt x="155986" y="952"/>
                </a:lnTo>
                <a:lnTo>
                  <a:pt x="148159" y="6844"/>
                </a:lnTo>
                <a:lnTo>
                  <a:pt x="139807" y="14622"/>
                </a:lnTo>
                <a:lnTo>
                  <a:pt x="134144" y="20151"/>
                </a:lnTo>
                <a:lnTo>
                  <a:pt x="131300" y="22006"/>
                </a:lnTo>
                <a:lnTo>
                  <a:pt x="125600" y="24068"/>
                </a:lnTo>
                <a:lnTo>
                  <a:pt x="117352" y="30064"/>
                </a:lnTo>
                <a:lnTo>
                  <a:pt x="107336" y="38127"/>
                </a:lnTo>
                <a:lnTo>
                  <a:pt x="101998" y="41610"/>
                </a:lnTo>
                <a:lnTo>
                  <a:pt x="91939" y="48021"/>
                </a:lnTo>
                <a:lnTo>
                  <a:pt x="84294" y="54045"/>
                </a:lnTo>
                <a:lnTo>
                  <a:pt x="77722" y="62437"/>
                </a:lnTo>
                <a:lnTo>
                  <a:pt x="74635" y="67342"/>
                </a:lnTo>
                <a:lnTo>
                  <a:pt x="66126" y="75332"/>
                </a:lnTo>
                <a:lnTo>
                  <a:pt x="61190" y="78796"/>
                </a:lnTo>
                <a:lnTo>
                  <a:pt x="57899" y="83011"/>
                </a:lnTo>
                <a:lnTo>
                  <a:pt x="55705" y="87725"/>
                </a:lnTo>
                <a:lnTo>
                  <a:pt x="52315" y="98044"/>
                </a:lnTo>
                <a:lnTo>
                  <a:pt x="47634" y="108980"/>
                </a:lnTo>
                <a:lnTo>
                  <a:pt x="42378" y="117650"/>
                </a:lnTo>
                <a:lnTo>
                  <a:pt x="36866" y="125631"/>
                </a:lnTo>
                <a:lnTo>
                  <a:pt x="31242" y="135528"/>
                </a:lnTo>
                <a:lnTo>
                  <a:pt x="25568" y="146277"/>
                </a:lnTo>
                <a:lnTo>
                  <a:pt x="19871" y="156452"/>
                </a:lnTo>
                <a:lnTo>
                  <a:pt x="14164" y="164149"/>
                </a:lnTo>
                <a:lnTo>
                  <a:pt x="12261" y="168488"/>
                </a:lnTo>
                <a:lnTo>
                  <a:pt x="10147" y="178388"/>
                </a:lnTo>
                <a:lnTo>
                  <a:pt x="6667" y="186598"/>
                </a:lnTo>
                <a:lnTo>
                  <a:pt x="4405" y="190121"/>
                </a:lnTo>
                <a:lnTo>
                  <a:pt x="1893" y="199116"/>
                </a:lnTo>
                <a:lnTo>
                  <a:pt x="776" y="208511"/>
                </a:lnTo>
                <a:lnTo>
                  <a:pt x="147" y="220107"/>
                </a:lnTo>
                <a:lnTo>
                  <a:pt x="0" y="229905"/>
                </a:lnTo>
                <a:lnTo>
                  <a:pt x="914" y="234232"/>
                </a:lnTo>
                <a:lnTo>
                  <a:pt x="5797" y="245826"/>
                </a:lnTo>
                <a:lnTo>
                  <a:pt x="7274" y="255623"/>
                </a:lnTo>
                <a:lnTo>
                  <a:pt x="8620" y="259950"/>
                </a:lnTo>
                <a:lnTo>
                  <a:pt x="12656" y="267298"/>
                </a:lnTo>
                <a:lnTo>
                  <a:pt x="20283" y="276790"/>
                </a:lnTo>
                <a:lnTo>
                  <a:pt x="22056" y="280729"/>
                </a:lnTo>
                <a:lnTo>
                  <a:pt x="24025" y="290186"/>
                </a:lnTo>
                <a:lnTo>
                  <a:pt x="27440" y="298199"/>
                </a:lnTo>
                <a:lnTo>
                  <a:pt x="29684" y="301669"/>
                </a:lnTo>
                <a:lnTo>
                  <a:pt x="37258" y="308065"/>
                </a:lnTo>
                <a:lnTo>
                  <a:pt x="46021" y="314082"/>
                </a:lnTo>
                <a:lnTo>
                  <a:pt x="53091" y="319932"/>
                </a:lnTo>
                <a:lnTo>
                  <a:pt x="62426" y="328580"/>
                </a:lnTo>
                <a:lnTo>
                  <a:pt x="70860" y="334313"/>
                </a:lnTo>
                <a:lnTo>
                  <a:pt x="75776" y="337175"/>
                </a:lnTo>
                <a:lnTo>
                  <a:pt x="80958" y="339083"/>
                </a:lnTo>
                <a:lnTo>
                  <a:pt x="86318" y="340355"/>
                </a:lnTo>
                <a:lnTo>
                  <a:pt x="91796" y="341204"/>
                </a:lnTo>
                <a:lnTo>
                  <a:pt x="97353" y="342721"/>
                </a:lnTo>
                <a:lnTo>
                  <a:pt x="102963" y="344686"/>
                </a:lnTo>
                <a:lnTo>
                  <a:pt x="108608" y="346948"/>
                </a:lnTo>
                <a:lnTo>
                  <a:pt x="114276" y="348456"/>
                </a:lnTo>
                <a:lnTo>
                  <a:pt x="119960" y="349461"/>
                </a:lnTo>
                <a:lnTo>
                  <a:pt x="125654" y="350132"/>
                </a:lnTo>
                <a:lnTo>
                  <a:pt x="131355" y="350578"/>
                </a:lnTo>
                <a:lnTo>
                  <a:pt x="137061" y="350876"/>
                </a:lnTo>
                <a:lnTo>
                  <a:pt x="142770" y="351075"/>
                </a:lnTo>
                <a:lnTo>
                  <a:pt x="148480" y="352160"/>
                </a:lnTo>
                <a:lnTo>
                  <a:pt x="154193" y="353835"/>
                </a:lnTo>
                <a:lnTo>
                  <a:pt x="159906" y="355905"/>
                </a:lnTo>
                <a:lnTo>
                  <a:pt x="165620" y="357285"/>
                </a:lnTo>
                <a:lnTo>
                  <a:pt x="171334" y="358205"/>
                </a:lnTo>
                <a:lnTo>
                  <a:pt x="177049" y="358818"/>
                </a:lnTo>
                <a:lnTo>
                  <a:pt x="182763" y="358274"/>
                </a:lnTo>
                <a:lnTo>
                  <a:pt x="188478" y="356960"/>
                </a:lnTo>
                <a:lnTo>
                  <a:pt x="194193" y="355130"/>
                </a:lnTo>
                <a:lnTo>
                  <a:pt x="200860" y="353911"/>
                </a:lnTo>
                <a:lnTo>
                  <a:pt x="208163" y="353098"/>
                </a:lnTo>
                <a:lnTo>
                  <a:pt x="215889" y="352556"/>
                </a:lnTo>
                <a:lnTo>
                  <a:pt x="221992" y="351242"/>
                </a:lnTo>
                <a:lnTo>
                  <a:pt x="231313" y="347242"/>
                </a:lnTo>
                <a:lnTo>
                  <a:pt x="241170" y="344830"/>
                </a:lnTo>
                <a:lnTo>
                  <a:pt x="246466" y="344186"/>
                </a:lnTo>
                <a:lnTo>
                  <a:pt x="251902" y="342805"/>
                </a:lnTo>
                <a:lnTo>
                  <a:pt x="257430" y="340932"/>
                </a:lnTo>
                <a:lnTo>
                  <a:pt x="263021" y="338730"/>
                </a:lnTo>
                <a:lnTo>
                  <a:pt x="271773" y="333744"/>
                </a:lnTo>
                <a:lnTo>
                  <a:pt x="279790" y="328353"/>
                </a:lnTo>
                <a:lnTo>
                  <a:pt x="289704" y="322782"/>
                </a:lnTo>
                <a:lnTo>
                  <a:pt x="297919" y="317131"/>
                </a:lnTo>
                <a:lnTo>
                  <a:pt x="307900" y="308594"/>
                </a:lnTo>
                <a:lnTo>
                  <a:pt x="310955" y="305742"/>
                </a:lnTo>
                <a:lnTo>
                  <a:pt x="316889" y="297493"/>
                </a:lnTo>
                <a:lnTo>
                  <a:pt x="321749" y="288429"/>
                </a:lnTo>
                <a:lnTo>
                  <a:pt x="323910" y="281225"/>
                </a:lnTo>
                <a:lnTo>
                  <a:pt x="325126" y="271815"/>
                </a:lnTo>
                <a:lnTo>
                  <a:pt x="325536" y="260102"/>
                </a:lnTo>
                <a:lnTo>
                  <a:pt x="325593" y="254348"/>
                </a:lnTo>
                <a:lnTo>
                  <a:pt x="324655" y="251480"/>
                </a:lnTo>
                <a:lnTo>
                  <a:pt x="321073" y="245754"/>
                </a:lnTo>
                <a:lnTo>
                  <a:pt x="311013" y="234317"/>
                </a:lnTo>
                <a:lnTo>
                  <a:pt x="305486" y="228600"/>
                </a:lnTo>
                <a:lnTo>
                  <a:pt x="302678" y="226695"/>
                </a:lnTo>
                <a:lnTo>
                  <a:pt x="297018" y="224578"/>
                </a:lnTo>
                <a:lnTo>
                  <a:pt x="288477" y="223386"/>
                </a:lnTo>
                <a:lnTo>
                  <a:pt x="280229" y="223108"/>
                </a:lnTo>
                <a:lnTo>
                  <a:pt x="259412" y="222928"/>
                </a:lnTo>
                <a:lnTo>
                  <a:pt x="254817" y="223866"/>
                </a:lnTo>
                <a:lnTo>
                  <a:pt x="247172" y="227448"/>
                </a:lnTo>
                <a:lnTo>
                  <a:pt x="237512" y="234820"/>
                </a:lnTo>
                <a:lnTo>
                  <a:pt x="228618" y="243037"/>
                </a:lnTo>
                <a:lnTo>
                  <a:pt x="220288" y="248669"/>
                </a:lnTo>
                <a:lnTo>
                  <a:pt x="211188" y="254346"/>
                </a:lnTo>
                <a:lnTo>
                  <a:pt x="203969" y="260045"/>
                </a:lnTo>
                <a:lnTo>
                  <a:pt x="194549" y="268609"/>
                </a:lnTo>
                <a:lnTo>
                  <a:pt x="188636" y="276861"/>
                </a:lnTo>
                <a:lnTo>
                  <a:pt x="183786" y="285927"/>
                </a:lnTo>
                <a:lnTo>
                  <a:pt x="181630" y="293131"/>
                </a:lnTo>
                <a:lnTo>
                  <a:pt x="180672" y="302047"/>
                </a:lnTo>
                <a:lnTo>
                  <a:pt x="180246" y="311408"/>
                </a:lnTo>
                <a:lnTo>
                  <a:pt x="180006" y="322033"/>
                </a:lnTo>
                <a:lnTo>
                  <a:pt x="179918" y="337071"/>
                </a:lnTo>
                <a:lnTo>
                  <a:pt x="180866" y="339966"/>
                </a:lnTo>
                <a:lnTo>
                  <a:pt x="185799" y="348592"/>
                </a:lnTo>
                <a:lnTo>
                  <a:pt x="188637" y="357180"/>
                </a:lnTo>
                <a:lnTo>
                  <a:pt x="194134" y="365758"/>
                </a:lnTo>
                <a:lnTo>
                  <a:pt x="195754" y="371474"/>
                </a:lnTo>
                <a:lnTo>
                  <a:pt x="197138" y="373379"/>
                </a:lnTo>
                <a:lnTo>
                  <a:pt x="199014" y="374649"/>
                </a:lnTo>
                <a:lnTo>
                  <a:pt x="205622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71"/>
          <p:cNvSpPr/>
          <p:nvPr/>
        </p:nvSpPr>
        <p:spPr>
          <a:xfrm>
            <a:off x="2223134" y="3283267"/>
            <a:ext cx="334329" cy="25719"/>
          </a:xfrm>
          <a:custGeom>
            <a:avLst/>
            <a:gdLst/>
            <a:ahLst/>
            <a:cxnLst/>
            <a:rect l="0" t="0" r="0" b="0"/>
            <a:pathLst>
              <a:path w="334329" h="25719">
                <a:moveTo>
                  <a:pt x="0" y="25718"/>
                </a:moveTo>
                <a:lnTo>
                  <a:pt x="58848" y="25718"/>
                </a:lnTo>
                <a:lnTo>
                  <a:pt x="63044" y="24765"/>
                </a:lnTo>
                <a:lnTo>
                  <a:pt x="66795" y="23178"/>
                </a:lnTo>
                <a:lnTo>
                  <a:pt x="70247" y="21167"/>
                </a:lnTo>
                <a:lnTo>
                  <a:pt x="73502" y="19826"/>
                </a:lnTo>
                <a:lnTo>
                  <a:pt x="76624" y="18932"/>
                </a:lnTo>
                <a:lnTo>
                  <a:pt x="79658" y="18337"/>
                </a:lnTo>
                <a:lnTo>
                  <a:pt x="88109" y="17674"/>
                </a:lnTo>
                <a:lnTo>
                  <a:pt x="98215" y="17381"/>
                </a:lnTo>
                <a:lnTo>
                  <a:pt x="125870" y="17176"/>
                </a:lnTo>
                <a:lnTo>
                  <a:pt x="131538" y="16213"/>
                </a:lnTo>
                <a:lnTo>
                  <a:pt x="137222" y="14619"/>
                </a:lnTo>
                <a:lnTo>
                  <a:pt x="142917" y="12603"/>
                </a:lnTo>
                <a:lnTo>
                  <a:pt x="147666" y="11260"/>
                </a:lnTo>
                <a:lnTo>
                  <a:pt x="151784" y="10364"/>
                </a:lnTo>
                <a:lnTo>
                  <a:pt x="155482" y="9767"/>
                </a:lnTo>
                <a:lnTo>
                  <a:pt x="160805" y="9369"/>
                </a:lnTo>
                <a:lnTo>
                  <a:pt x="167211" y="9103"/>
                </a:lnTo>
                <a:lnTo>
                  <a:pt x="188922" y="8677"/>
                </a:lnTo>
                <a:lnTo>
                  <a:pt x="255870" y="8573"/>
                </a:lnTo>
                <a:lnTo>
                  <a:pt x="261068" y="7620"/>
                </a:lnTo>
                <a:lnTo>
                  <a:pt x="266438" y="6033"/>
                </a:lnTo>
                <a:lnTo>
                  <a:pt x="271923" y="4022"/>
                </a:lnTo>
                <a:lnTo>
                  <a:pt x="276532" y="2681"/>
                </a:lnTo>
                <a:lnTo>
                  <a:pt x="280557" y="1788"/>
                </a:lnTo>
                <a:lnTo>
                  <a:pt x="284193" y="1192"/>
                </a:lnTo>
                <a:lnTo>
                  <a:pt x="290773" y="530"/>
                </a:lnTo>
                <a:lnTo>
                  <a:pt x="299833" y="157"/>
                </a:lnTo>
                <a:lnTo>
                  <a:pt x="311427" y="31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72"/>
          <p:cNvSpPr/>
          <p:nvPr/>
        </p:nvSpPr>
        <p:spPr>
          <a:xfrm>
            <a:off x="2754735" y="3128962"/>
            <a:ext cx="274066" cy="342901"/>
          </a:xfrm>
          <a:custGeom>
            <a:avLst/>
            <a:gdLst/>
            <a:ahLst/>
            <a:cxnLst/>
            <a:rect l="0" t="0" r="0" b="0"/>
            <a:pathLst>
              <a:path w="274066" h="342901">
                <a:moveTo>
                  <a:pt x="68474" y="0"/>
                </a:moveTo>
                <a:lnTo>
                  <a:pt x="63924" y="4551"/>
                </a:lnTo>
                <a:lnTo>
                  <a:pt x="62583" y="6844"/>
                </a:lnTo>
                <a:lnTo>
                  <a:pt x="60255" y="15600"/>
                </a:lnTo>
                <a:lnTo>
                  <a:pt x="53128" y="23684"/>
                </a:lnTo>
                <a:lnTo>
                  <a:pt x="39760" y="37256"/>
                </a:lnTo>
                <a:lnTo>
                  <a:pt x="37902" y="40077"/>
                </a:lnTo>
                <a:lnTo>
                  <a:pt x="32379" y="53989"/>
                </a:lnTo>
                <a:lnTo>
                  <a:pt x="27667" y="63048"/>
                </a:lnTo>
                <a:lnTo>
                  <a:pt x="20612" y="73502"/>
                </a:lnTo>
                <a:lnTo>
                  <a:pt x="18627" y="79658"/>
                </a:lnTo>
                <a:lnTo>
                  <a:pt x="17510" y="88478"/>
                </a:lnTo>
                <a:lnTo>
                  <a:pt x="14708" y="96791"/>
                </a:lnTo>
                <a:lnTo>
                  <a:pt x="11241" y="105883"/>
                </a:lnTo>
                <a:lnTo>
                  <a:pt x="9700" y="113099"/>
                </a:lnTo>
                <a:lnTo>
                  <a:pt x="9015" y="122021"/>
                </a:lnTo>
                <a:lnTo>
                  <a:pt x="8711" y="131384"/>
                </a:lnTo>
                <a:lnTo>
                  <a:pt x="8575" y="138721"/>
                </a:lnTo>
                <a:lnTo>
                  <a:pt x="5975" y="147696"/>
                </a:lnTo>
                <a:lnTo>
                  <a:pt x="2597" y="157083"/>
                </a:lnTo>
                <a:lnTo>
                  <a:pt x="1096" y="164430"/>
                </a:lnTo>
                <a:lnTo>
                  <a:pt x="428" y="173410"/>
                </a:lnTo>
                <a:lnTo>
                  <a:pt x="132" y="182799"/>
                </a:lnTo>
                <a:lnTo>
                  <a:pt x="0" y="190147"/>
                </a:lnTo>
                <a:lnTo>
                  <a:pt x="2481" y="199127"/>
                </a:lnTo>
                <a:lnTo>
                  <a:pt x="6759" y="208516"/>
                </a:lnTo>
                <a:lnTo>
                  <a:pt x="11835" y="215864"/>
                </a:lnTo>
                <a:lnTo>
                  <a:pt x="13570" y="220109"/>
                </a:lnTo>
                <a:lnTo>
                  <a:pt x="15498" y="229907"/>
                </a:lnTo>
                <a:lnTo>
                  <a:pt x="18894" y="238071"/>
                </a:lnTo>
                <a:lnTo>
                  <a:pt x="22626" y="244874"/>
                </a:lnTo>
                <a:lnTo>
                  <a:pt x="25680" y="254060"/>
                </a:lnTo>
                <a:lnTo>
                  <a:pt x="29770" y="259918"/>
                </a:lnTo>
                <a:lnTo>
                  <a:pt x="37302" y="268237"/>
                </a:lnTo>
                <a:lnTo>
                  <a:pt x="53109" y="284549"/>
                </a:lnTo>
                <a:lnTo>
                  <a:pt x="56326" y="286854"/>
                </a:lnTo>
                <a:lnTo>
                  <a:pt x="62440" y="289416"/>
                </a:lnTo>
                <a:lnTo>
                  <a:pt x="63499" y="291052"/>
                </a:lnTo>
                <a:lnTo>
                  <a:pt x="63253" y="293095"/>
                </a:lnTo>
                <a:lnTo>
                  <a:pt x="62136" y="295409"/>
                </a:lnTo>
                <a:lnTo>
                  <a:pt x="62344" y="296952"/>
                </a:lnTo>
                <a:lnTo>
                  <a:pt x="63435" y="297980"/>
                </a:lnTo>
                <a:lnTo>
                  <a:pt x="68139" y="300076"/>
                </a:lnTo>
                <a:lnTo>
                  <a:pt x="76581" y="304182"/>
                </a:lnTo>
                <a:lnTo>
                  <a:pt x="81499" y="305658"/>
                </a:lnTo>
                <a:lnTo>
                  <a:pt x="86682" y="306642"/>
                </a:lnTo>
                <a:lnTo>
                  <a:pt x="92043" y="307298"/>
                </a:lnTo>
                <a:lnTo>
                  <a:pt x="97522" y="307735"/>
                </a:lnTo>
                <a:lnTo>
                  <a:pt x="103079" y="308027"/>
                </a:lnTo>
                <a:lnTo>
                  <a:pt x="114335" y="308351"/>
                </a:lnTo>
                <a:lnTo>
                  <a:pt x="142788" y="308576"/>
                </a:lnTo>
                <a:lnTo>
                  <a:pt x="148497" y="307635"/>
                </a:lnTo>
                <a:lnTo>
                  <a:pt x="154208" y="306055"/>
                </a:lnTo>
                <a:lnTo>
                  <a:pt x="159920" y="304049"/>
                </a:lnTo>
                <a:lnTo>
                  <a:pt x="164681" y="302712"/>
                </a:lnTo>
                <a:lnTo>
                  <a:pt x="178789" y="299877"/>
                </a:lnTo>
                <a:lnTo>
                  <a:pt x="195926" y="295839"/>
                </a:lnTo>
                <a:lnTo>
                  <a:pt x="203925" y="294381"/>
                </a:lnTo>
                <a:lnTo>
                  <a:pt x="211162" y="293409"/>
                </a:lnTo>
                <a:lnTo>
                  <a:pt x="217892" y="292761"/>
                </a:lnTo>
                <a:lnTo>
                  <a:pt x="223331" y="291377"/>
                </a:lnTo>
                <a:lnTo>
                  <a:pt x="227910" y="289501"/>
                </a:lnTo>
                <a:lnTo>
                  <a:pt x="235537" y="284877"/>
                </a:lnTo>
                <a:lnTo>
                  <a:pt x="242102" y="279647"/>
                </a:lnTo>
                <a:lnTo>
                  <a:pt x="248195" y="274148"/>
                </a:lnTo>
                <a:lnTo>
                  <a:pt x="254078" y="268529"/>
                </a:lnTo>
                <a:lnTo>
                  <a:pt x="268482" y="254307"/>
                </a:lnTo>
                <a:lnTo>
                  <a:pt x="270393" y="251453"/>
                </a:lnTo>
                <a:lnTo>
                  <a:pt x="273711" y="241722"/>
                </a:lnTo>
                <a:lnTo>
                  <a:pt x="274065" y="235981"/>
                </a:lnTo>
                <a:lnTo>
                  <a:pt x="273162" y="233521"/>
                </a:lnTo>
                <a:lnTo>
                  <a:pt x="269619" y="228247"/>
                </a:lnTo>
                <a:lnTo>
                  <a:pt x="262270" y="219923"/>
                </a:lnTo>
                <a:lnTo>
                  <a:pt x="258610" y="215975"/>
                </a:lnTo>
                <a:lnTo>
                  <a:pt x="252674" y="215051"/>
                </a:lnTo>
                <a:lnTo>
                  <a:pt x="244639" y="214641"/>
                </a:lnTo>
                <a:lnTo>
                  <a:pt x="237892" y="214459"/>
                </a:lnTo>
                <a:lnTo>
                  <a:pt x="219994" y="214325"/>
                </a:lnTo>
                <a:lnTo>
                  <a:pt x="206820" y="214316"/>
                </a:lnTo>
                <a:lnTo>
                  <a:pt x="201662" y="215268"/>
                </a:lnTo>
                <a:lnTo>
                  <a:pt x="196319" y="216854"/>
                </a:lnTo>
                <a:lnTo>
                  <a:pt x="190852" y="218865"/>
                </a:lnTo>
                <a:lnTo>
                  <a:pt x="185302" y="221157"/>
                </a:lnTo>
                <a:lnTo>
                  <a:pt x="179697" y="223638"/>
                </a:lnTo>
                <a:lnTo>
                  <a:pt x="174055" y="226245"/>
                </a:lnTo>
                <a:lnTo>
                  <a:pt x="169342" y="228935"/>
                </a:lnTo>
                <a:lnTo>
                  <a:pt x="161564" y="234464"/>
                </a:lnTo>
                <a:lnTo>
                  <a:pt x="154933" y="240096"/>
                </a:lnTo>
                <a:lnTo>
                  <a:pt x="147858" y="245775"/>
                </a:lnTo>
                <a:lnTo>
                  <a:pt x="143304" y="248622"/>
                </a:lnTo>
                <a:lnTo>
                  <a:pt x="138363" y="251473"/>
                </a:lnTo>
                <a:lnTo>
                  <a:pt x="130334" y="257181"/>
                </a:lnTo>
                <a:lnTo>
                  <a:pt x="126859" y="260036"/>
                </a:lnTo>
                <a:lnTo>
                  <a:pt x="120458" y="268289"/>
                </a:lnTo>
                <a:lnTo>
                  <a:pt x="114438" y="277355"/>
                </a:lnTo>
                <a:lnTo>
                  <a:pt x="108588" y="284559"/>
                </a:lnTo>
                <a:lnTo>
                  <a:pt x="100273" y="290936"/>
                </a:lnTo>
                <a:lnTo>
                  <a:pt x="95388" y="293970"/>
                </a:lnTo>
                <a:lnTo>
                  <a:pt x="92132" y="296945"/>
                </a:lnTo>
                <a:lnTo>
                  <a:pt x="89961" y="299881"/>
                </a:lnTo>
                <a:lnTo>
                  <a:pt x="87549" y="305683"/>
                </a:lnTo>
                <a:lnTo>
                  <a:pt x="86191" y="314304"/>
                </a:lnTo>
                <a:lnTo>
                  <a:pt x="85695" y="324059"/>
                </a:lnTo>
                <a:lnTo>
                  <a:pt x="85642" y="329803"/>
                </a:lnTo>
                <a:lnTo>
                  <a:pt x="86587" y="331312"/>
                </a:lnTo>
                <a:lnTo>
                  <a:pt x="88169" y="332317"/>
                </a:lnTo>
                <a:lnTo>
                  <a:pt x="90177" y="332987"/>
                </a:lnTo>
                <a:lnTo>
                  <a:pt x="94948" y="336272"/>
                </a:lnTo>
                <a:lnTo>
                  <a:pt x="102765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73"/>
          <p:cNvSpPr/>
          <p:nvPr/>
        </p:nvSpPr>
        <p:spPr>
          <a:xfrm>
            <a:off x="3371850" y="321468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4550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1931" y="7381"/>
                </a:lnTo>
                <a:lnTo>
                  <a:pt x="14621" y="7778"/>
                </a:lnTo>
                <a:lnTo>
                  <a:pt x="20150" y="8220"/>
                </a:lnTo>
                <a:lnTo>
                  <a:pt x="25783" y="8416"/>
                </a:lnTo>
                <a:lnTo>
                  <a:pt x="37160" y="8542"/>
                </a:lnTo>
                <a:lnTo>
                  <a:pt x="41918" y="9504"/>
                </a:lnTo>
                <a:lnTo>
                  <a:pt x="47948" y="11099"/>
                </a:lnTo>
                <a:lnTo>
                  <a:pt x="54825" y="13114"/>
                </a:lnTo>
                <a:lnTo>
                  <a:pt x="60362" y="14458"/>
                </a:lnTo>
                <a:lnTo>
                  <a:pt x="65006" y="15354"/>
                </a:lnTo>
                <a:lnTo>
                  <a:pt x="69055" y="15951"/>
                </a:lnTo>
                <a:lnTo>
                  <a:pt x="73659" y="16349"/>
                </a:lnTo>
                <a:lnTo>
                  <a:pt x="78633" y="16614"/>
                </a:lnTo>
                <a:lnTo>
                  <a:pt x="89240" y="16909"/>
                </a:lnTo>
                <a:lnTo>
                  <a:pt x="151455" y="17142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74"/>
          <p:cNvSpPr/>
          <p:nvPr/>
        </p:nvSpPr>
        <p:spPr>
          <a:xfrm>
            <a:off x="3371850" y="3317560"/>
            <a:ext cx="282893" cy="8570"/>
          </a:xfrm>
          <a:custGeom>
            <a:avLst/>
            <a:gdLst/>
            <a:ahLst/>
            <a:cxnLst/>
            <a:rect l="0" t="0" r="0" b="0"/>
            <a:pathLst>
              <a:path w="282893" h="8570">
                <a:moveTo>
                  <a:pt x="0" y="8569"/>
                </a:moveTo>
                <a:lnTo>
                  <a:pt x="100025" y="8569"/>
                </a:lnTo>
                <a:lnTo>
                  <a:pt x="105736" y="7617"/>
                </a:lnTo>
                <a:lnTo>
                  <a:pt x="111448" y="6030"/>
                </a:lnTo>
                <a:lnTo>
                  <a:pt x="117161" y="4019"/>
                </a:lnTo>
                <a:lnTo>
                  <a:pt x="123827" y="2678"/>
                </a:lnTo>
                <a:lnTo>
                  <a:pt x="131129" y="1785"/>
                </a:lnTo>
                <a:lnTo>
                  <a:pt x="138854" y="1189"/>
                </a:lnTo>
                <a:lnTo>
                  <a:pt x="145909" y="792"/>
                </a:lnTo>
                <a:lnTo>
                  <a:pt x="158828" y="350"/>
                </a:lnTo>
                <a:lnTo>
                  <a:pt x="182644" y="67"/>
                </a:lnTo>
                <a:lnTo>
                  <a:pt x="224039" y="0"/>
                </a:lnTo>
                <a:lnTo>
                  <a:pt x="228417" y="951"/>
                </a:lnTo>
                <a:lnTo>
                  <a:pt x="233240" y="2538"/>
                </a:lnTo>
                <a:lnTo>
                  <a:pt x="238361" y="4549"/>
                </a:lnTo>
                <a:lnTo>
                  <a:pt x="243680" y="5889"/>
                </a:lnTo>
                <a:lnTo>
                  <a:pt x="249130" y="6782"/>
                </a:lnTo>
                <a:lnTo>
                  <a:pt x="254669" y="7378"/>
                </a:lnTo>
                <a:lnTo>
                  <a:pt x="259314" y="7775"/>
                </a:lnTo>
                <a:lnTo>
                  <a:pt x="263364" y="8040"/>
                </a:lnTo>
                <a:lnTo>
                  <a:pt x="270403" y="8335"/>
                </a:lnTo>
                <a:lnTo>
                  <a:pt x="282892" y="85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75"/>
          <p:cNvSpPr/>
          <p:nvPr/>
        </p:nvSpPr>
        <p:spPr>
          <a:xfrm>
            <a:off x="3963362" y="3026092"/>
            <a:ext cx="351337" cy="360046"/>
          </a:xfrm>
          <a:custGeom>
            <a:avLst/>
            <a:gdLst/>
            <a:ahLst/>
            <a:cxnLst/>
            <a:rect l="0" t="0" r="0" b="0"/>
            <a:pathLst>
              <a:path w="351337" h="360046">
                <a:moveTo>
                  <a:pt x="197158" y="0"/>
                </a:moveTo>
                <a:lnTo>
                  <a:pt x="189776" y="0"/>
                </a:lnTo>
                <a:lnTo>
                  <a:pt x="181977" y="5892"/>
                </a:lnTo>
                <a:lnTo>
                  <a:pt x="176758" y="7381"/>
                </a:lnTo>
                <a:lnTo>
                  <a:pt x="168465" y="8220"/>
                </a:lnTo>
                <a:lnTo>
                  <a:pt x="165647" y="9290"/>
                </a:lnTo>
                <a:lnTo>
                  <a:pt x="156177" y="15347"/>
                </a:lnTo>
                <a:lnTo>
                  <a:pt x="146877" y="20473"/>
                </a:lnTo>
                <a:lnTo>
                  <a:pt x="138933" y="23387"/>
                </a:lnTo>
                <a:lnTo>
                  <a:pt x="131275" y="25634"/>
                </a:lnTo>
                <a:lnTo>
                  <a:pt x="121521" y="29808"/>
                </a:lnTo>
                <a:lnTo>
                  <a:pt x="113377" y="34838"/>
                </a:lnTo>
                <a:lnTo>
                  <a:pt x="103436" y="43025"/>
                </a:lnTo>
                <a:lnTo>
                  <a:pt x="94458" y="51483"/>
                </a:lnTo>
                <a:lnTo>
                  <a:pt x="87696" y="57171"/>
                </a:lnTo>
                <a:lnTo>
                  <a:pt x="78340" y="62875"/>
                </a:lnTo>
                <a:lnTo>
                  <a:pt x="70372" y="68584"/>
                </a:lnTo>
                <a:lnTo>
                  <a:pt x="66914" y="71440"/>
                </a:lnTo>
                <a:lnTo>
                  <a:pt x="60532" y="79694"/>
                </a:lnTo>
                <a:lnTo>
                  <a:pt x="54520" y="88759"/>
                </a:lnTo>
                <a:lnTo>
                  <a:pt x="48673" y="95964"/>
                </a:lnTo>
                <a:lnTo>
                  <a:pt x="42900" y="104881"/>
                </a:lnTo>
                <a:lnTo>
                  <a:pt x="40026" y="109925"/>
                </a:lnTo>
                <a:lnTo>
                  <a:pt x="31754" y="118071"/>
                </a:lnTo>
                <a:lnTo>
                  <a:pt x="26881" y="121576"/>
                </a:lnTo>
                <a:lnTo>
                  <a:pt x="18927" y="130551"/>
                </a:lnTo>
                <a:lnTo>
                  <a:pt x="13169" y="139938"/>
                </a:lnTo>
                <a:lnTo>
                  <a:pt x="8975" y="151530"/>
                </a:lnTo>
                <a:lnTo>
                  <a:pt x="4619" y="161327"/>
                </a:lnTo>
                <a:lnTo>
                  <a:pt x="2047" y="169491"/>
                </a:lnTo>
                <a:lnTo>
                  <a:pt x="904" y="177247"/>
                </a:lnTo>
                <a:lnTo>
                  <a:pt x="396" y="187044"/>
                </a:lnTo>
                <a:lnTo>
                  <a:pt x="170" y="197748"/>
                </a:lnTo>
                <a:lnTo>
                  <a:pt x="0" y="229825"/>
                </a:lnTo>
                <a:lnTo>
                  <a:pt x="949" y="234180"/>
                </a:lnTo>
                <a:lnTo>
                  <a:pt x="4544" y="241557"/>
                </a:lnTo>
                <a:lnTo>
                  <a:pt x="6777" y="250551"/>
                </a:lnTo>
                <a:lnTo>
                  <a:pt x="7372" y="255617"/>
                </a:lnTo>
                <a:lnTo>
                  <a:pt x="8721" y="259946"/>
                </a:lnTo>
                <a:lnTo>
                  <a:pt x="14219" y="270590"/>
                </a:lnTo>
                <a:lnTo>
                  <a:pt x="17223" y="279777"/>
                </a:lnTo>
                <a:lnTo>
                  <a:pt x="21302" y="285635"/>
                </a:lnTo>
                <a:lnTo>
                  <a:pt x="28829" y="291414"/>
                </a:lnTo>
                <a:lnTo>
                  <a:pt x="37573" y="297157"/>
                </a:lnTo>
                <a:lnTo>
                  <a:pt x="47850" y="305746"/>
                </a:lnTo>
                <a:lnTo>
                  <a:pt x="57880" y="314323"/>
                </a:lnTo>
                <a:lnTo>
                  <a:pt x="67312" y="320039"/>
                </a:lnTo>
                <a:lnTo>
                  <a:pt x="77853" y="323215"/>
                </a:lnTo>
                <a:lnTo>
                  <a:pt x="83331" y="324062"/>
                </a:lnTo>
                <a:lnTo>
                  <a:pt x="91958" y="327542"/>
                </a:lnTo>
                <a:lnTo>
                  <a:pt x="95592" y="329804"/>
                </a:lnTo>
                <a:lnTo>
                  <a:pt x="104710" y="332317"/>
                </a:lnTo>
                <a:lnTo>
                  <a:pt x="115112" y="334387"/>
                </a:lnTo>
                <a:lnTo>
                  <a:pt x="126085" y="338481"/>
                </a:lnTo>
                <a:lnTo>
                  <a:pt x="131679" y="339954"/>
                </a:lnTo>
                <a:lnTo>
                  <a:pt x="137312" y="340936"/>
                </a:lnTo>
                <a:lnTo>
                  <a:pt x="142973" y="341591"/>
                </a:lnTo>
                <a:lnTo>
                  <a:pt x="148652" y="342027"/>
                </a:lnTo>
                <a:lnTo>
                  <a:pt x="154343" y="342318"/>
                </a:lnTo>
                <a:lnTo>
                  <a:pt x="165746" y="342641"/>
                </a:lnTo>
                <a:lnTo>
                  <a:pt x="177165" y="342785"/>
                </a:lnTo>
                <a:lnTo>
                  <a:pt x="182877" y="341871"/>
                </a:lnTo>
                <a:lnTo>
                  <a:pt x="188589" y="340309"/>
                </a:lnTo>
                <a:lnTo>
                  <a:pt x="194303" y="338315"/>
                </a:lnTo>
                <a:lnTo>
                  <a:pt x="200017" y="336986"/>
                </a:lnTo>
                <a:lnTo>
                  <a:pt x="205731" y="336100"/>
                </a:lnTo>
                <a:lnTo>
                  <a:pt x="211446" y="335509"/>
                </a:lnTo>
                <a:lnTo>
                  <a:pt x="217161" y="334163"/>
                </a:lnTo>
                <a:lnTo>
                  <a:pt x="222875" y="332313"/>
                </a:lnTo>
                <a:lnTo>
                  <a:pt x="228590" y="330127"/>
                </a:lnTo>
                <a:lnTo>
                  <a:pt x="234305" y="328670"/>
                </a:lnTo>
                <a:lnTo>
                  <a:pt x="240020" y="327698"/>
                </a:lnTo>
                <a:lnTo>
                  <a:pt x="245735" y="327051"/>
                </a:lnTo>
                <a:lnTo>
                  <a:pt x="254625" y="323791"/>
                </a:lnTo>
                <a:lnTo>
                  <a:pt x="262704" y="319167"/>
                </a:lnTo>
                <a:lnTo>
                  <a:pt x="272644" y="313937"/>
                </a:lnTo>
                <a:lnTo>
                  <a:pt x="283412" y="305898"/>
                </a:lnTo>
                <a:lnTo>
                  <a:pt x="293595" y="296927"/>
                </a:lnTo>
                <a:lnTo>
                  <a:pt x="301296" y="289765"/>
                </a:lnTo>
                <a:lnTo>
                  <a:pt x="307894" y="280867"/>
                </a:lnTo>
                <a:lnTo>
                  <a:pt x="314001" y="271515"/>
                </a:lnTo>
                <a:lnTo>
                  <a:pt x="319891" y="264183"/>
                </a:lnTo>
                <a:lnTo>
                  <a:pt x="328223" y="255210"/>
                </a:lnTo>
                <a:lnTo>
                  <a:pt x="336371" y="245824"/>
                </a:lnTo>
                <a:lnTo>
                  <a:pt x="339993" y="238478"/>
                </a:lnTo>
                <a:lnTo>
                  <a:pt x="344142" y="229498"/>
                </a:lnTo>
                <a:lnTo>
                  <a:pt x="348209" y="220109"/>
                </a:lnTo>
                <a:lnTo>
                  <a:pt x="350499" y="209469"/>
                </a:lnTo>
                <a:lnTo>
                  <a:pt x="351177" y="200283"/>
                </a:lnTo>
                <a:lnTo>
                  <a:pt x="351336" y="194425"/>
                </a:lnTo>
                <a:lnTo>
                  <a:pt x="350425" y="192482"/>
                </a:lnTo>
                <a:lnTo>
                  <a:pt x="348866" y="191186"/>
                </a:lnTo>
                <a:lnTo>
                  <a:pt x="346874" y="190322"/>
                </a:lnTo>
                <a:lnTo>
                  <a:pt x="336833" y="183045"/>
                </a:lnTo>
                <a:lnTo>
                  <a:pt x="331308" y="181366"/>
                </a:lnTo>
                <a:lnTo>
                  <a:pt x="323138" y="180620"/>
                </a:lnTo>
                <a:lnTo>
                  <a:pt x="313156" y="180288"/>
                </a:lnTo>
                <a:lnTo>
                  <a:pt x="290138" y="180058"/>
                </a:lnTo>
                <a:lnTo>
                  <a:pt x="281027" y="182578"/>
                </a:lnTo>
                <a:lnTo>
                  <a:pt x="270628" y="186873"/>
                </a:lnTo>
                <a:lnTo>
                  <a:pt x="259656" y="191957"/>
                </a:lnTo>
                <a:lnTo>
                  <a:pt x="250969" y="197392"/>
                </a:lnTo>
                <a:lnTo>
                  <a:pt x="242982" y="202982"/>
                </a:lnTo>
                <a:lnTo>
                  <a:pt x="233081" y="208642"/>
                </a:lnTo>
                <a:lnTo>
                  <a:pt x="222331" y="216872"/>
                </a:lnTo>
                <a:lnTo>
                  <a:pt x="212155" y="225928"/>
                </a:lnTo>
                <a:lnTo>
                  <a:pt x="204459" y="233128"/>
                </a:lnTo>
                <a:lnTo>
                  <a:pt x="197862" y="242043"/>
                </a:lnTo>
                <a:lnTo>
                  <a:pt x="191756" y="251402"/>
                </a:lnTo>
                <a:lnTo>
                  <a:pt x="185867" y="258736"/>
                </a:lnTo>
                <a:lnTo>
                  <a:pt x="180074" y="267712"/>
                </a:lnTo>
                <a:lnTo>
                  <a:pt x="174325" y="278050"/>
                </a:lnTo>
                <a:lnTo>
                  <a:pt x="168595" y="288996"/>
                </a:lnTo>
                <a:lnTo>
                  <a:pt x="162873" y="297670"/>
                </a:lnTo>
                <a:lnTo>
                  <a:pt x="160014" y="301317"/>
                </a:lnTo>
                <a:lnTo>
                  <a:pt x="158108" y="305653"/>
                </a:lnTo>
                <a:lnTo>
                  <a:pt x="155990" y="315551"/>
                </a:lnTo>
                <a:lnTo>
                  <a:pt x="155048" y="323760"/>
                </a:lnTo>
                <a:lnTo>
                  <a:pt x="154518" y="333736"/>
                </a:lnTo>
                <a:lnTo>
                  <a:pt x="154444" y="336791"/>
                </a:lnTo>
                <a:lnTo>
                  <a:pt x="155347" y="339780"/>
                </a:lnTo>
                <a:lnTo>
                  <a:pt x="160216" y="348537"/>
                </a:lnTo>
                <a:lnTo>
                  <a:pt x="161689" y="354296"/>
                </a:lnTo>
                <a:lnTo>
                  <a:pt x="163034" y="356212"/>
                </a:lnTo>
                <a:lnTo>
                  <a:pt x="164884" y="357490"/>
                </a:lnTo>
                <a:lnTo>
                  <a:pt x="169478" y="358909"/>
                </a:lnTo>
                <a:lnTo>
                  <a:pt x="180013" y="360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76"/>
          <p:cNvSpPr/>
          <p:nvPr/>
        </p:nvSpPr>
        <p:spPr>
          <a:xfrm>
            <a:off x="3114675" y="3575164"/>
            <a:ext cx="437198" cy="230521"/>
          </a:xfrm>
          <a:custGeom>
            <a:avLst/>
            <a:gdLst/>
            <a:ahLst/>
            <a:cxnLst/>
            <a:rect l="0" t="0" r="0" b="0"/>
            <a:pathLst>
              <a:path w="437198" h="230521">
                <a:moveTo>
                  <a:pt x="0" y="136728"/>
                </a:moveTo>
                <a:lnTo>
                  <a:pt x="20150" y="136728"/>
                </a:lnTo>
                <a:lnTo>
                  <a:pt x="22959" y="135776"/>
                </a:lnTo>
                <a:lnTo>
                  <a:pt x="28618" y="132177"/>
                </a:lnTo>
                <a:lnTo>
                  <a:pt x="34309" y="127403"/>
                </a:lnTo>
                <a:lnTo>
                  <a:pt x="40966" y="122106"/>
                </a:lnTo>
                <a:lnTo>
                  <a:pt x="50274" y="116577"/>
                </a:lnTo>
                <a:lnTo>
                  <a:pt x="58222" y="110945"/>
                </a:lnTo>
                <a:lnTo>
                  <a:pt x="65881" y="105266"/>
                </a:lnTo>
                <a:lnTo>
                  <a:pt x="75635" y="99568"/>
                </a:lnTo>
                <a:lnTo>
                  <a:pt x="80903" y="95762"/>
                </a:lnTo>
                <a:lnTo>
                  <a:pt x="86320" y="91320"/>
                </a:lnTo>
                <a:lnTo>
                  <a:pt x="96467" y="82257"/>
                </a:lnTo>
                <a:lnTo>
                  <a:pt x="104151" y="75053"/>
                </a:lnTo>
                <a:lnTo>
                  <a:pt x="118384" y="61093"/>
                </a:lnTo>
                <a:lnTo>
                  <a:pt x="122737" y="55824"/>
                </a:lnTo>
                <a:lnTo>
                  <a:pt x="126592" y="50407"/>
                </a:lnTo>
                <a:lnTo>
                  <a:pt x="130115" y="44891"/>
                </a:lnTo>
                <a:lnTo>
                  <a:pt x="134368" y="40261"/>
                </a:lnTo>
                <a:lnTo>
                  <a:pt x="139108" y="36222"/>
                </a:lnTo>
                <a:lnTo>
                  <a:pt x="144174" y="32577"/>
                </a:lnTo>
                <a:lnTo>
                  <a:pt x="149456" y="28241"/>
                </a:lnTo>
                <a:lnTo>
                  <a:pt x="154882" y="23446"/>
                </a:lnTo>
                <a:lnTo>
                  <a:pt x="160404" y="18344"/>
                </a:lnTo>
                <a:lnTo>
                  <a:pt x="169081" y="12675"/>
                </a:lnTo>
                <a:lnTo>
                  <a:pt x="176112" y="9204"/>
                </a:lnTo>
                <a:lnTo>
                  <a:pt x="185425" y="2846"/>
                </a:lnTo>
                <a:lnTo>
                  <a:pt x="191313" y="1025"/>
                </a:lnTo>
                <a:lnTo>
                  <a:pt x="199983" y="0"/>
                </a:lnTo>
                <a:lnTo>
                  <a:pt x="202855" y="808"/>
                </a:lnTo>
                <a:lnTo>
                  <a:pt x="211447" y="5545"/>
                </a:lnTo>
                <a:lnTo>
                  <a:pt x="217166" y="6987"/>
                </a:lnTo>
                <a:lnTo>
                  <a:pt x="220025" y="9276"/>
                </a:lnTo>
                <a:lnTo>
                  <a:pt x="222883" y="12708"/>
                </a:lnTo>
                <a:lnTo>
                  <a:pt x="225741" y="16900"/>
                </a:lnTo>
                <a:lnTo>
                  <a:pt x="228917" y="24099"/>
                </a:lnTo>
                <a:lnTo>
                  <a:pt x="229763" y="27352"/>
                </a:lnTo>
                <a:lnTo>
                  <a:pt x="233244" y="38587"/>
                </a:lnTo>
                <a:lnTo>
                  <a:pt x="235506" y="45583"/>
                </a:lnTo>
                <a:lnTo>
                  <a:pt x="237966" y="52152"/>
                </a:lnTo>
                <a:lnTo>
                  <a:pt x="240559" y="58437"/>
                </a:lnTo>
                <a:lnTo>
                  <a:pt x="243240" y="64531"/>
                </a:lnTo>
                <a:lnTo>
                  <a:pt x="245028" y="70499"/>
                </a:lnTo>
                <a:lnTo>
                  <a:pt x="246219" y="76383"/>
                </a:lnTo>
                <a:lnTo>
                  <a:pt x="247013" y="82211"/>
                </a:lnTo>
                <a:lnTo>
                  <a:pt x="247543" y="88953"/>
                </a:lnTo>
                <a:lnTo>
                  <a:pt x="247896" y="96306"/>
                </a:lnTo>
                <a:lnTo>
                  <a:pt x="248131" y="104065"/>
                </a:lnTo>
                <a:lnTo>
                  <a:pt x="247336" y="112095"/>
                </a:lnTo>
                <a:lnTo>
                  <a:pt x="245853" y="120306"/>
                </a:lnTo>
                <a:lnTo>
                  <a:pt x="243912" y="128637"/>
                </a:lnTo>
                <a:lnTo>
                  <a:pt x="242618" y="136097"/>
                </a:lnTo>
                <a:lnTo>
                  <a:pt x="241755" y="142975"/>
                </a:lnTo>
                <a:lnTo>
                  <a:pt x="241180" y="149465"/>
                </a:lnTo>
                <a:lnTo>
                  <a:pt x="240796" y="155697"/>
                </a:lnTo>
                <a:lnTo>
                  <a:pt x="240370" y="167701"/>
                </a:lnTo>
                <a:lnTo>
                  <a:pt x="240131" y="185170"/>
                </a:lnTo>
                <a:lnTo>
                  <a:pt x="239145" y="189977"/>
                </a:lnTo>
                <a:lnTo>
                  <a:pt x="237535" y="194135"/>
                </a:lnTo>
                <a:lnTo>
                  <a:pt x="235508" y="197859"/>
                </a:lnTo>
                <a:lnTo>
                  <a:pt x="235111" y="201295"/>
                </a:lnTo>
                <a:lnTo>
                  <a:pt x="235798" y="204538"/>
                </a:lnTo>
                <a:lnTo>
                  <a:pt x="237208" y="207652"/>
                </a:lnTo>
                <a:lnTo>
                  <a:pt x="237196" y="210681"/>
                </a:lnTo>
                <a:lnTo>
                  <a:pt x="236235" y="213652"/>
                </a:lnTo>
                <a:lnTo>
                  <a:pt x="234643" y="216586"/>
                </a:lnTo>
                <a:lnTo>
                  <a:pt x="232873" y="222385"/>
                </a:lnTo>
                <a:lnTo>
                  <a:pt x="231540" y="230520"/>
                </a:lnTo>
                <a:lnTo>
                  <a:pt x="231473" y="224082"/>
                </a:lnTo>
                <a:lnTo>
                  <a:pt x="231457" y="189313"/>
                </a:lnTo>
                <a:lnTo>
                  <a:pt x="232410" y="184167"/>
                </a:lnTo>
                <a:lnTo>
                  <a:pt x="233997" y="178832"/>
                </a:lnTo>
                <a:lnTo>
                  <a:pt x="236008" y="173370"/>
                </a:lnTo>
                <a:lnTo>
                  <a:pt x="237349" y="167823"/>
                </a:lnTo>
                <a:lnTo>
                  <a:pt x="238242" y="162221"/>
                </a:lnTo>
                <a:lnTo>
                  <a:pt x="238838" y="156581"/>
                </a:lnTo>
                <a:lnTo>
                  <a:pt x="241140" y="149963"/>
                </a:lnTo>
                <a:lnTo>
                  <a:pt x="244580" y="142694"/>
                </a:lnTo>
                <a:lnTo>
                  <a:pt x="252529" y="127950"/>
                </a:lnTo>
                <a:lnTo>
                  <a:pt x="259238" y="115047"/>
                </a:lnTo>
                <a:lnTo>
                  <a:pt x="262360" y="107986"/>
                </a:lnTo>
                <a:lnTo>
                  <a:pt x="265394" y="100422"/>
                </a:lnTo>
                <a:lnTo>
                  <a:pt x="268369" y="92521"/>
                </a:lnTo>
                <a:lnTo>
                  <a:pt x="272258" y="86302"/>
                </a:lnTo>
                <a:lnTo>
                  <a:pt x="276755" y="81203"/>
                </a:lnTo>
                <a:lnTo>
                  <a:pt x="281658" y="76852"/>
                </a:lnTo>
                <a:lnTo>
                  <a:pt x="285880" y="72045"/>
                </a:lnTo>
                <a:lnTo>
                  <a:pt x="289646" y="66936"/>
                </a:lnTo>
                <a:lnTo>
                  <a:pt x="293110" y="61625"/>
                </a:lnTo>
                <a:lnTo>
                  <a:pt x="297324" y="56180"/>
                </a:lnTo>
                <a:lnTo>
                  <a:pt x="302038" y="50644"/>
                </a:lnTo>
                <a:lnTo>
                  <a:pt x="307086" y="45049"/>
                </a:lnTo>
                <a:lnTo>
                  <a:pt x="312356" y="40366"/>
                </a:lnTo>
                <a:lnTo>
                  <a:pt x="317775" y="36292"/>
                </a:lnTo>
                <a:lnTo>
                  <a:pt x="328876" y="29225"/>
                </a:lnTo>
                <a:lnTo>
                  <a:pt x="340159" y="22909"/>
                </a:lnTo>
                <a:lnTo>
                  <a:pt x="348984" y="19467"/>
                </a:lnTo>
                <a:lnTo>
                  <a:pt x="357034" y="17937"/>
                </a:lnTo>
                <a:lnTo>
                  <a:pt x="366962" y="17257"/>
                </a:lnTo>
                <a:lnTo>
                  <a:pt x="371324" y="18028"/>
                </a:lnTo>
                <a:lnTo>
                  <a:pt x="382965" y="22712"/>
                </a:lnTo>
                <a:lnTo>
                  <a:pt x="392774" y="24142"/>
                </a:lnTo>
                <a:lnTo>
                  <a:pt x="397104" y="25475"/>
                </a:lnTo>
                <a:lnTo>
                  <a:pt x="408702" y="31904"/>
                </a:lnTo>
                <a:lnTo>
                  <a:pt x="418500" y="37117"/>
                </a:lnTo>
                <a:lnTo>
                  <a:pt x="421875" y="40793"/>
                </a:lnTo>
                <a:lnTo>
                  <a:pt x="424125" y="45149"/>
                </a:lnTo>
                <a:lnTo>
                  <a:pt x="425625" y="49958"/>
                </a:lnTo>
                <a:lnTo>
                  <a:pt x="427577" y="54116"/>
                </a:lnTo>
                <a:lnTo>
                  <a:pt x="432287" y="61277"/>
                </a:lnTo>
                <a:lnTo>
                  <a:pt x="433923" y="65472"/>
                </a:lnTo>
                <a:lnTo>
                  <a:pt x="435014" y="70174"/>
                </a:lnTo>
                <a:lnTo>
                  <a:pt x="435742" y="75214"/>
                </a:lnTo>
                <a:lnTo>
                  <a:pt x="436227" y="80479"/>
                </a:lnTo>
                <a:lnTo>
                  <a:pt x="436550" y="85893"/>
                </a:lnTo>
                <a:lnTo>
                  <a:pt x="436910" y="96990"/>
                </a:lnTo>
                <a:lnTo>
                  <a:pt x="437172" y="125145"/>
                </a:lnTo>
                <a:lnTo>
                  <a:pt x="437197" y="1624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77"/>
          <p:cNvSpPr/>
          <p:nvPr/>
        </p:nvSpPr>
        <p:spPr>
          <a:xfrm>
            <a:off x="3629027" y="3600450"/>
            <a:ext cx="136759" cy="137042"/>
          </a:xfrm>
          <a:custGeom>
            <a:avLst/>
            <a:gdLst/>
            <a:ahLst/>
            <a:cxnLst/>
            <a:rect l="0" t="0" r="0" b="0"/>
            <a:pathLst>
              <a:path w="136759" h="137042">
                <a:moveTo>
                  <a:pt x="17143" y="0"/>
                </a:moveTo>
                <a:lnTo>
                  <a:pt x="12204" y="0"/>
                </a:lnTo>
                <a:lnTo>
                  <a:pt x="16304" y="0"/>
                </a:lnTo>
                <a:lnTo>
                  <a:pt x="12343" y="0"/>
                </a:lnTo>
                <a:lnTo>
                  <a:pt x="11086" y="952"/>
                </a:lnTo>
                <a:lnTo>
                  <a:pt x="10247" y="2540"/>
                </a:lnTo>
                <a:lnTo>
                  <a:pt x="9688" y="4550"/>
                </a:lnTo>
                <a:lnTo>
                  <a:pt x="9316" y="7796"/>
                </a:lnTo>
                <a:lnTo>
                  <a:pt x="9067" y="11865"/>
                </a:lnTo>
                <a:lnTo>
                  <a:pt x="8902" y="16482"/>
                </a:lnTo>
                <a:lnTo>
                  <a:pt x="7838" y="21465"/>
                </a:lnTo>
                <a:lnTo>
                  <a:pt x="6177" y="26692"/>
                </a:lnTo>
                <a:lnTo>
                  <a:pt x="4117" y="32082"/>
                </a:lnTo>
                <a:lnTo>
                  <a:pt x="2744" y="36628"/>
                </a:lnTo>
                <a:lnTo>
                  <a:pt x="1829" y="40611"/>
                </a:lnTo>
                <a:lnTo>
                  <a:pt x="1218" y="44219"/>
                </a:lnTo>
                <a:lnTo>
                  <a:pt x="811" y="48529"/>
                </a:lnTo>
                <a:lnTo>
                  <a:pt x="540" y="53308"/>
                </a:lnTo>
                <a:lnTo>
                  <a:pt x="239" y="63697"/>
                </a:lnTo>
                <a:lnTo>
                  <a:pt x="4" y="105591"/>
                </a:lnTo>
                <a:lnTo>
                  <a:pt x="0" y="112969"/>
                </a:lnTo>
                <a:lnTo>
                  <a:pt x="952" y="116270"/>
                </a:lnTo>
                <a:lnTo>
                  <a:pt x="2539" y="119423"/>
                </a:lnTo>
                <a:lnTo>
                  <a:pt x="4549" y="122478"/>
                </a:lnTo>
                <a:lnTo>
                  <a:pt x="6842" y="124514"/>
                </a:lnTo>
                <a:lnTo>
                  <a:pt x="9323" y="125872"/>
                </a:lnTo>
                <a:lnTo>
                  <a:pt x="11930" y="126777"/>
                </a:lnTo>
                <a:lnTo>
                  <a:pt x="14619" y="128333"/>
                </a:lnTo>
                <a:lnTo>
                  <a:pt x="17366" y="130323"/>
                </a:lnTo>
                <a:lnTo>
                  <a:pt x="20149" y="132601"/>
                </a:lnTo>
                <a:lnTo>
                  <a:pt x="23909" y="134121"/>
                </a:lnTo>
                <a:lnTo>
                  <a:pt x="28321" y="135134"/>
                </a:lnTo>
                <a:lnTo>
                  <a:pt x="33168" y="135809"/>
                </a:lnTo>
                <a:lnTo>
                  <a:pt x="37351" y="136259"/>
                </a:lnTo>
                <a:lnTo>
                  <a:pt x="41093" y="136559"/>
                </a:lnTo>
                <a:lnTo>
                  <a:pt x="44539" y="136759"/>
                </a:lnTo>
                <a:lnTo>
                  <a:pt x="50909" y="136982"/>
                </a:lnTo>
                <a:lnTo>
                  <a:pt x="53941" y="137041"/>
                </a:lnTo>
                <a:lnTo>
                  <a:pt x="57867" y="136128"/>
                </a:lnTo>
                <a:lnTo>
                  <a:pt x="62390" y="134567"/>
                </a:lnTo>
                <a:lnTo>
                  <a:pt x="67310" y="132574"/>
                </a:lnTo>
                <a:lnTo>
                  <a:pt x="71543" y="131245"/>
                </a:lnTo>
                <a:lnTo>
                  <a:pt x="75317" y="130359"/>
                </a:lnTo>
                <a:lnTo>
                  <a:pt x="78785" y="129768"/>
                </a:lnTo>
                <a:lnTo>
                  <a:pt x="82050" y="128422"/>
                </a:lnTo>
                <a:lnTo>
                  <a:pt x="85180" y="126572"/>
                </a:lnTo>
                <a:lnTo>
                  <a:pt x="88218" y="124386"/>
                </a:lnTo>
                <a:lnTo>
                  <a:pt x="92149" y="121977"/>
                </a:lnTo>
                <a:lnTo>
                  <a:pt x="96674" y="119417"/>
                </a:lnTo>
                <a:lnTo>
                  <a:pt x="101596" y="116759"/>
                </a:lnTo>
                <a:lnTo>
                  <a:pt x="105830" y="113082"/>
                </a:lnTo>
                <a:lnTo>
                  <a:pt x="109605" y="108725"/>
                </a:lnTo>
                <a:lnTo>
                  <a:pt x="113074" y="103916"/>
                </a:lnTo>
                <a:lnTo>
                  <a:pt x="116339" y="99757"/>
                </a:lnTo>
                <a:lnTo>
                  <a:pt x="119469" y="96032"/>
                </a:lnTo>
                <a:lnTo>
                  <a:pt x="122508" y="92596"/>
                </a:lnTo>
                <a:lnTo>
                  <a:pt x="124533" y="88401"/>
                </a:lnTo>
                <a:lnTo>
                  <a:pt x="125884" y="83699"/>
                </a:lnTo>
                <a:lnTo>
                  <a:pt x="126784" y="78659"/>
                </a:lnTo>
                <a:lnTo>
                  <a:pt x="128337" y="73394"/>
                </a:lnTo>
                <a:lnTo>
                  <a:pt x="130325" y="67979"/>
                </a:lnTo>
                <a:lnTo>
                  <a:pt x="132602" y="62464"/>
                </a:lnTo>
                <a:lnTo>
                  <a:pt x="134121" y="57836"/>
                </a:lnTo>
                <a:lnTo>
                  <a:pt x="135133" y="53797"/>
                </a:lnTo>
                <a:lnTo>
                  <a:pt x="135808" y="50152"/>
                </a:lnTo>
                <a:lnTo>
                  <a:pt x="136257" y="45817"/>
                </a:lnTo>
                <a:lnTo>
                  <a:pt x="136558" y="41022"/>
                </a:lnTo>
                <a:lnTo>
                  <a:pt x="136758" y="35921"/>
                </a:lnTo>
                <a:lnTo>
                  <a:pt x="135938" y="31567"/>
                </a:lnTo>
                <a:lnTo>
                  <a:pt x="134440" y="27712"/>
                </a:lnTo>
                <a:lnTo>
                  <a:pt x="132488" y="24189"/>
                </a:lnTo>
                <a:lnTo>
                  <a:pt x="130235" y="20889"/>
                </a:lnTo>
                <a:lnTo>
                  <a:pt x="127780" y="17736"/>
                </a:lnTo>
                <a:lnTo>
                  <a:pt x="125191" y="14681"/>
                </a:lnTo>
                <a:lnTo>
                  <a:pt x="123465" y="11692"/>
                </a:lnTo>
                <a:lnTo>
                  <a:pt x="122314" y="8747"/>
                </a:lnTo>
                <a:lnTo>
                  <a:pt x="121547" y="5831"/>
                </a:lnTo>
                <a:lnTo>
                  <a:pt x="119130" y="3887"/>
                </a:lnTo>
                <a:lnTo>
                  <a:pt x="115615" y="2592"/>
                </a:lnTo>
                <a:lnTo>
                  <a:pt x="111366" y="1728"/>
                </a:lnTo>
                <a:lnTo>
                  <a:pt x="107580" y="1151"/>
                </a:lnTo>
                <a:lnTo>
                  <a:pt x="104104" y="768"/>
                </a:lnTo>
                <a:lnTo>
                  <a:pt x="100835" y="511"/>
                </a:lnTo>
                <a:lnTo>
                  <a:pt x="97702" y="341"/>
                </a:lnTo>
                <a:lnTo>
                  <a:pt x="91682" y="151"/>
                </a:lnTo>
                <a:lnTo>
                  <a:pt x="428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78"/>
          <p:cNvSpPr/>
          <p:nvPr/>
        </p:nvSpPr>
        <p:spPr>
          <a:xfrm>
            <a:off x="3886200" y="3471862"/>
            <a:ext cx="68580" cy="291466"/>
          </a:xfrm>
          <a:custGeom>
            <a:avLst/>
            <a:gdLst/>
            <a:ahLst/>
            <a:cxnLst/>
            <a:rect l="0" t="0" r="0" b="0"/>
            <a:pathLst>
              <a:path w="68580" h="29146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0" y="4551"/>
                </a:lnTo>
                <a:lnTo>
                  <a:pt x="8730" y="6844"/>
                </a:lnTo>
                <a:lnTo>
                  <a:pt x="10583" y="9325"/>
                </a:lnTo>
                <a:lnTo>
                  <a:pt x="12770" y="11932"/>
                </a:lnTo>
                <a:lnTo>
                  <a:pt x="15181" y="15575"/>
                </a:lnTo>
                <a:lnTo>
                  <a:pt x="17740" y="19908"/>
                </a:lnTo>
                <a:lnTo>
                  <a:pt x="20399" y="24702"/>
                </a:lnTo>
                <a:lnTo>
                  <a:pt x="25894" y="35109"/>
                </a:lnTo>
                <a:lnTo>
                  <a:pt x="28693" y="40551"/>
                </a:lnTo>
                <a:lnTo>
                  <a:pt x="30558" y="46084"/>
                </a:lnTo>
                <a:lnTo>
                  <a:pt x="31802" y="51678"/>
                </a:lnTo>
                <a:lnTo>
                  <a:pt x="32631" y="57312"/>
                </a:lnTo>
                <a:lnTo>
                  <a:pt x="33184" y="62973"/>
                </a:lnTo>
                <a:lnTo>
                  <a:pt x="33552" y="68652"/>
                </a:lnTo>
                <a:lnTo>
                  <a:pt x="33798" y="74343"/>
                </a:lnTo>
                <a:lnTo>
                  <a:pt x="34914" y="80042"/>
                </a:lnTo>
                <a:lnTo>
                  <a:pt x="36611" y="85747"/>
                </a:lnTo>
                <a:lnTo>
                  <a:pt x="38695" y="91454"/>
                </a:lnTo>
                <a:lnTo>
                  <a:pt x="40083" y="98117"/>
                </a:lnTo>
                <a:lnTo>
                  <a:pt x="41010" y="105416"/>
                </a:lnTo>
                <a:lnTo>
                  <a:pt x="41627" y="113140"/>
                </a:lnTo>
                <a:lnTo>
                  <a:pt x="42039" y="121147"/>
                </a:lnTo>
                <a:lnTo>
                  <a:pt x="42496" y="137663"/>
                </a:lnTo>
                <a:lnTo>
                  <a:pt x="43570" y="145116"/>
                </a:lnTo>
                <a:lnTo>
                  <a:pt x="45239" y="151989"/>
                </a:lnTo>
                <a:lnTo>
                  <a:pt x="47305" y="158476"/>
                </a:lnTo>
                <a:lnTo>
                  <a:pt x="48681" y="164706"/>
                </a:lnTo>
                <a:lnTo>
                  <a:pt x="49599" y="170764"/>
                </a:lnTo>
                <a:lnTo>
                  <a:pt x="50211" y="176708"/>
                </a:lnTo>
                <a:lnTo>
                  <a:pt x="50619" y="182575"/>
                </a:lnTo>
                <a:lnTo>
                  <a:pt x="50891" y="188392"/>
                </a:lnTo>
                <a:lnTo>
                  <a:pt x="51193" y="199935"/>
                </a:lnTo>
                <a:lnTo>
                  <a:pt x="51403" y="228588"/>
                </a:lnTo>
                <a:lnTo>
                  <a:pt x="52366" y="233354"/>
                </a:lnTo>
                <a:lnTo>
                  <a:pt x="53961" y="237485"/>
                </a:lnTo>
                <a:lnTo>
                  <a:pt x="55976" y="241191"/>
                </a:lnTo>
                <a:lnTo>
                  <a:pt x="57320" y="244614"/>
                </a:lnTo>
                <a:lnTo>
                  <a:pt x="58813" y="250957"/>
                </a:lnTo>
                <a:lnTo>
                  <a:pt x="59476" y="259492"/>
                </a:lnTo>
                <a:lnTo>
                  <a:pt x="59902" y="271391"/>
                </a:lnTo>
                <a:lnTo>
                  <a:pt x="60890" y="273320"/>
                </a:lnTo>
                <a:lnTo>
                  <a:pt x="62501" y="275558"/>
                </a:lnTo>
                <a:lnTo>
                  <a:pt x="68224" y="282463"/>
                </a:lnTo>
                <a:lnTo>
                  <a:pt x="68579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79"/>
          <p:cNvSpPr/>
          <p:nvPr/>
        </p:nvSpPr>
        <p:spPr>
          <a:xfrm>
            <a:off x="3834795" y="3583305"/>
            <a:ext cx="317153" cy="17146"/>
          </a:xfrm>
          <a:custGeom>
            <a:avLst/>
            <a:gdLst/>
            <a:ahLst/>
            <a:cxnLst/>
            <a:rect l="0" t="0" r="0" b="0"/>
            <a:pathLst>
              <a:path w="317153" h="17146">
                <a:moveTo>
                  <a:pt x="8542" y="17145"/>
                </a:moveTo>
                <a:lnTo>
                  <a:pt x="323" y="17145"/>
                </a:lnTo>
                <a:lnTo>
                  <a:pt x="205" y="16192"/>
                </a:lnTo>
                <a:lnTo>
                  <a:pt x="126" y="14605"/>
                </a:lnTo>
                <a:lnTo>
                  <a:pt x="0" y="9764"/>
                </a:lnTo>
                <a:lnTo>
                  <a:pt x="942" y="9367"/>
                </a:lnTo>
                <a:lnTo>
                  <a:pt x="4529" y="8925"/>
                </a:lnTo>
                <a:lnTo>
                  <a:pt x="11904" y="8677"/>
                </a:lnTo>
                <a:lnTo>
                  <a:pt x="40520" y="8581"/>
                </a:lnTo>
                <a:lnTo>
                  <a:pt x="47006" y="7626"/>
                </a:lnTo>
                <a:lnTo>
                  <a:pt x="54187" y="6036"/>
                </a:lnTo>
                <a:lnTo>
                  <a:pt x="61832" y="4024"/>
                </a:lnTo>
                <a:lnTo>
                  <a:pt x="69786" y="2683"/>
                </a:lnTo>
                <a:lnTo>
                  <a:pt x="77947" y="1788"/>
                </a:lnTo>
                <a:lnTo>
                  <a:pt x="86244" y="1192"/>
                </a:lnTo>
                <a:lnTo>
                  <a:pt x="94634" y="795"/>
                </a:lnTo>
                <a:lnTo>
                  <a:pt x="111575" y="353"/>
                </a:lnTo>
                <a:lnTo>
                  <a:pt x="232619" y="0"/>
                </a:lnTo>
                <a:lnTo>
                  <a:pt x="239842" y="952"/>
                </a:lnTo>
                <a:lnTo>
                  <a:pt x="246562" y="2540"/>
                </a:lnTo>
                <a:lnTo>
                  <a:pt x="252947" y="4551"/>
                </a:lnTo>
                <a:lnTo>
                  <a:pt x="259108" y="5891"/>
                </a:lnTo>
                <a:lnTo>
                  <a:pt x="265122" y="6785"/>
                </a:lnTo>
                <a:lnTo>
                  <a:pt x="271035" y="7380"/>
                </a:lnTo>
                <a:lnTo>
                  <a:pt x="275930" y="7778"/>
                </a:lnTo>
                <a:lnTo>
                  <a:pt x="283909" y="8219"/>
                </a:lnTo>
                <a:lnTo>
                  <a:pt x="293756" y="8468"/>
                </a:lnTo>
                <a:lnTo>
                  <a:pt x="317152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80"/>
          <p:cNvSpPr/>
          <p:nvPr/>
        </p:nvSpPr>
        <p:spPr>
          <a:xfrm>
            <a:off x="4298298" y="3549046"/>
            <a:ext cx="230840" cy="196974"/>
          </a:xfrm>
          <a:custGeom>
            <a:avLst/>
            <a:gdLst/>
            <a:ahLst/>
            <a:cxnLst/>
            <a:rect l="0" t="0" r="0" b="0"/>
            <a:pathLst>
              <a:path w="230840" h="196974">
                <a:moveTo>
                  <a:pt x="136542" y="8541"/>
                </a:moveTo>
                <a:lnTo>
                  <a:pt x="136542" y="3991"/>
                </a:lnTo>
                <a:lnTo>
                  <a:pt x="135589" y="2649"/>
                </a:lnTo>
                <a:lnTo>
                  <a:pt x="134002" y="1756"/>
                </a:lnTo>
                <a:lnTo>
                  <a:pt x="129698" y="763"/>
                </a:lnTo>
                <a:lnTo>
                  <a:pt x="124610" y="321"/>
                </a:lnTo>
                <a:lnTo>
                  <a:pt x="119174" y="126"/>
                </a:lnTo>
                <a:lnTo>
                  <a:pt x="107923" y="0"/>
                </a:lnTo>
                <a:lnTo>
                  <a:pt x="105080" y="942"/>
                </a:lnTo>
                <a:lnTo>
                  <a:pt x="99381" y="4529"/>
                </a:lnTo>
                <a:lnTo>
                  <a:pt x="93673" y="9298"/>
                </a:lnTo>
                <a:lnTo>
                  <a:pt x="90818" y="11903"/>
                </a:lnTo>
                <a:lnTo>
                  <a:pt x="82565" y="19878"/>
                </a:lnTo>
                <a:lnTo>
                  <a:pt x="61745" y="40520"/>
                </a:lnTo>
                <a:lnTo>
                  <a:pt x="56197" y="47005"/>
                </a:lnTo>
                <a:lnTo>
                  <a:pt x="50593" y="54186"/>
                </a:lnTo>
                <a:lnTo>
                  <a:pt x="44953" y="61831"/>
                </a:lnTo>
                <a:lnTo>
                  <a:pt x="40240" y="69785"/>
                </a:lnTo>
                <a:lnTo>
                  <a:pt x="36145" y="77946"/>
                </a:lnTo>
                <a:lnTo>
                  <a:pt x="32464" y="86243"/>
                </a:lnTo>
                <a:lnTo>
                  <a:pt x="28103" y="93680"/>
                </a:lnTo>
                <a:lnTo>
                  <a:pt x="23292" y="100543"/>
                </a:lnTo>
                <a:lnTo>
                  <a:pt x="18179" y="107023"/>
                </a:lnTo>
                <a:lnTo>
                  <a:pt x="13818" y="114201"/>
                </a:lnTo>
                <a:lnTo>
                  <a:pt x="9958" y="121843"/>
                </a:lnTo>
                <a:lnTo>
                  <a:pt x="6433" y="129796"/>
                </a:lnTo>
                <a:lnTo>
                  <a:pt x="4083" y="137003"/>
                </a:lnTo>
                <a:lnTo>
                  <a:pt x="2516" y="143712"/>
                </a:lnTo>
                <a:lnTo>
                  <a:pt x="1471" y="150090"/>
                </a:lnTo>
                <a:lnTo>
                  <a:pt x="774" y="156247"/>
                </a:lnTo>
                <a:lnTo>
                  <a:pt x="310" y="162257"/>
                </a:lnTo>
                <a:lnTo>
                  <a:pt x="0" y="168168"/>
                </a:lnTo>
                <a:lnTo>
                  <a:pt x="746" y="173062"/>
                </a:lnTo>
                <a:lnTo>
                  <a:pt x="2197" y="177276"/>
                </a:lnTo>
                <a:lnTo>
                  <a:pt x="4116" y="181039"/>
                </a:lnTo>
                <a:lnTo>
                  <a:pt x="5395" y="184500"/>
                </a:lnTo>
                <a:lnTo>
                  <a:pt x="6248" y="187760"/>
                </a:lnTo>
                <a:lnTo>
                  <a:pt x="6817" y="190885"/>
                </a:lnTo>
                <a:lnTo>
                  <a:pt x="8148" y="192969"/>
                </a:lnTo>
                <a:lnTo>
                  <a:pt x="9989" y="194358"/>
                </a:lnTo>
                <a:lnTo>
                  <a:pt x="12168" y="195284"/>
                </a:lnTo>
                <a:lnTo>
                  <a:pt x="17129" y="196313"/>
                </a:lnTo>
                <a:lnTo>
                  <a:pt x="23462" y="196770"/>
                </a:lnTo>
                <a:lnTo>
                  <a:pt x="32626" y="196973"/>
                </a:lnTo>
                <a:lnTo>
                  <a:pt x="36785" y="196075"/>
                </a:lnTo>
                <a:lnTo>
                  <a:pt x="43945" y="192537"/>
                </a:lnTo>
                <a:lnTo>
                  <a:pt x="48141" y="189307"/>
                </a:lnTo>
                <a:lnTo>
                  <a:pt x="52843" y="185250"/>
                </a:lnTo>
                <a:lnTo>
                  <a:pt x="57883" y="180639"/>
                </a:lnTo>
                <a:lnTo>
                  <a:pt x="68562" y="170437"/>
                </a:lnTo>
                <a:lnTo>
                  <a:pt x="74077" y="165049"/>
                </a:lnTo>
                <a:lnTo>
                  <a:pt x="79658" y="158600"/>
                </a:lnTo>
                <a:lnTo>
                  <a:pt x="85284" y="151443"/>
                </a:lnTo>
                <a:lnTo>
                  <a:pt x="90941" y="143814"/>
                </a:lnTo>
                <a:lnTo>
                  <a:pt x="96616" y="136823"/>
                </a:lnTo>
                <a:lnTo>
                  <a:pt x="102304" y="130257"/>
                </a:lnTo>
                <a:lnTo>
                  <a:pt x="108002" y="123975"/>
                </a:lnTo>
                <a:lnTo>
                  <a:pt x="119412" y="111915"/>
                </a:lnTo>
                <a:lnTo>
                  <a:pt x="125122" y="106032"/>
                </a:lnTo>
                <a:lnTo>
                  <a:pt x="129881" y="99253"/>
                </a:lnTo>
                <a:lnTo>
                  <a:pt x="134007" y="91875"/>
                </a:lnTo>
                <a:lnTo>
                  <a:pt x="137709" y="84100"/>
                </a:lnTo>
                <a:lnTo>
                  <a:pt x="142082" y="77011"/>
                </a:lnTo>
                <a:lnTo>
                  <a:pt x="146903" y="70380"/>
                </a:lnTo>
                <a:lnTo>
                  <a:pt x="152022" y="64055"/>
                </a:lnTo>
                <a:lnTo>
                  <a:pt x="155434" y="57933"/>
                </a:lnTo>
                <a:lnTo>
                  <a:pt x="157709" y="51946"/>
                </a:lnTo>
                <a:lnTo>
                  <a:pt x="159226" y="46050"/>
                </a:lnTo>
                <a:lnTo>
                  <a:pt x="161189" y="40215"/>
                </a:lnTo>
                <a:lnTo>
                  <a:pt x="163451" y="34419"/>
                </a:lnTo>
                <a:lnTo>
                  <a:pt x="169374" y="20532"/>
                </a:lnTo>
                <a:lnTo>
                  <a:pt x="170184" y="16093"/>
                </a:lnTo>
                <a:lnTo>
                  <a:pt x="170703" y="10033"/>
                </a:lnTo>
                <a:lnTo>
                  <a:pt x="169794" y="9536"/>
                </a:lnTo>
                <a:lnTo>
                  <a:pt x="163439" y="8672"/>
                </a:lnTo>
                <a:lnTo>
                  <a:pt x="163046" y="9581"/>
                </a:lnTo>
                <a:lnTo>
                  <a:pt x="162609" y="13131"/>
                </a:lnTo>
                <a:lnTo>
                  <a:pt x="161539" y="16363"/>
                </a:lnTo>
                <a:lnTo>
                  <a:pt x="159875" y="20424"/>
                </a:lnTo>
                <a:lnTo>
                  <a:pt x="157812" y="25035"/>
                </a:lnTo>
                <a:lnTo>
                  <a:pt x="156437" y="30015"/>
                </a:lnTo>
                <a:lnTo>
                  <a:pt x="155520" y="35239"/>
                </a:lnTo>
                <a:lnTo>
                  <a:pt x="154909" y="40627"/>
                </a:lnTo>
                <a:lnTo>
                  <a:pt x="154501" y="46124"/>
                </a:lnTo>
                <a:lnTo>
                  <a:pt x="154230" y="51694"/>
                </a:lnTo>
                <a:lnTo>
                  <a:pt x="153928" y="63915"/>
                </a:lnTo>
                <a:lnTo>
                  <a:pt x="153794" y="78872"/>
                </a:lnTo>
                <a:lnTo>
                  <a:pt x="154710" y="85908"/>
                </a:lnTo>
                <a:lnTo>
                  <a:pt x="156274" y="92504"/>
                </a:lnTo>
                <a:lnTo>
                  <a:pt x="158269" y="98806"/>
                </a:lnTo>
                <a:lnTo>
                  <a:pt x="159599" y="104913"/>
                </a:lnTo>
                <a:lnTo>
                  <a:pt x="160486" y="110889"/>
                </a:lnTo>
                <a:lnTo>
                  <a:pt x="161077" y="116778"/>
                </a:lnTo>
                <a:lnTo>
                  <a:pt x="162423" y="121657"/>
                </a:lnTo>
                <a:lnTo>
                  <a:pt x="164273" y="125861"/>
                </a:lnTo>
                <a:lnTo>
                  <a:pt x="166460" y="129617"/>
                </a:lnTo>
                <a:lnTo>
                  <a:pt x="168870" y="133073"/>
                </a:lnTo>
                <a:lnTo>
                  <a:pt x="171428" y="136330"/>
                </a:lnTo>
                <a:lnTo>
                  <a:pt x="174087" y="139454"/>
                </a:lnTo>
                <a:lnTo>
                  <a:pt x="179581" y="145464"/>
                </a:lnTo>
                <a:lnTo>
                  <a:pt x="182380" y="148401"/>
                </a:lnTo>
                <a:lnTo>
                  <a:pt x="186150" y="150359"/>
                </a:lnTo>
                <a:lnTo>
                  <a:pt x="190569" y="151663"/>
                </a:lnTo>
                <a:lnTo>
                  <a:pt x="195420" y="152534"/>
                </a:lnTo>
                <a:lnTo>
                  <a:pt x="199606" y="152161"/>
                </a:lnTo>
                <a:lnTo>
                  <a:pt x="203350" y="150960"/>
                </a:lnTo>
                <a:lnTo>
                  <a:pt x="210049" y="148039"/>
                </a:lnTo>
                <a:lnTo>
                  <a:pt x="216201" y="146740"/>
                </a:lnTo>
                <a:lnTo>
                  <a:pt x="222111" y="143623"/>
                </a:lnTo>
                <a:lnTo>
                  <a:pt x="230839" y="1371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81"/>
          <p:cNvSpPr/>
          <p:nvPr/>
        </p:nvSpPr>
        <p:spPr>
          <a:xfrm>
            <a:off x="4606290" y="3531870"/>
            <a:ext cx="214313" cy="187128"/>
          </a:xfrm>
          <a:custGeom>
            <a:avLst/>
            <a:gdLst/>
            <a:ahLst/>
            <a:cxnLst/>
            <a:rect l="0" t="0" r="0" b="0"/>
            <a:pathLst>
              <a:path w="214313" h="187128">
                <a:moveTo>
                  <a:pt x="0" y="0"/>
                </a:moveTo>
                <a:lnTo>
                  <a:pt x="0" y="11931"/>
                </a:lnTo>
                <a:lnTo>
                  <a:pt x="952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1" y="30755"/>
                </a:lnTo>
                <a:lnTo>
                  <a:pt x="6785" y="37648"/>
                </a:lnTo>
                <a:lnTo>
                  <a:pt x="7381" y="45101"/>
                </a:lnTo>
                <a:lnTo>
                  <a:pt x="7778" y="52927"/>
                </a:lnTo>
                <a:lnTo>
                  <a:pt x="8219" y="69243"/>
                </a:lnTo>
                <a:lnTo>
                  <a:pt x="8563" y="138369"/>
                </a:lnTo>
                <a:lnTo>
                  <a:pt x="9518" y="144633"/>
                </a:lnTo>
                <a:lnTo>
                  <a:pt x="11108" y="149762"/>
                </a:lnTo>
                <a:lnTo>
                  <a:pt x="13120" y="154134"/>
                </a:lnTo>
                <a:lnTo>
                  <a:pt x="14462" y="158953"/>
                </a:lnTo>
                <a:lnTo>
                  <a:pt x="15356" y="164071"/>
                </a:lnTo>
                <a:lnTo>
                  <a:pt x="16791" y="176871"/>
                </a:lnTo>
                <a:lnTo>
                  <a:pt x="19528" y="181162"/>
                </a:lnTo>
                <a:lnTo>
                  <a:pt x="24494" y="187127"/>
                </a:lnTo>
                <a:lnTo>
                  <a:pt x="24902" y="186663"/>
                </a:lnTo>
                <a:lnTo>
                  <a:pt x="25355" y="183609"/>
                </a:lnTo>
                <a:lnTo>
                  <a:pt x="28096" y="179076"/>
                </a:lnTo>
                <a:lnTo>
                  <a:pt x="30161" y="176534"/>
                </a:lnTo>
                <a:lnTo>
                  <a:pt x="31537" y="173887"/>
                </a:lnTo>
                <a:lnTo>
                  <a:pt x="33066" y="168405"/>
                </a:lnTo>
                <a:lnTo>
                  <a:pt x="33474" y="163705"/>
                </a:lnTo>
                <a:lnTo>
                  <a:pt x="33746" y="157714"/>
                </a:lnTo>
                <a:lnTo>
                  <a:pt x="33927" y="150862"/>
                </a:lnTo>
                <a:lnTo>
                  <a:pt x="35001" y="143437"/>
                </a:lnTo>
                <a:lnTo>
                  <a:pt x="36669" y="135630"/>
                </a:lnTo>
                <a:lnTo>
                  <a:pt x="38733" y="127567"/>
                </a:lnTo>
                <a:lnTo>
                  <a:pt x="41061" y="119335"/>
                </a:lnTo>
                <a:lnTo>
                  <a:pt x="46190" y="102567"/>
                </a:lnTo>
                <a:lnTo>
                  <a:pt x="54431" y="77063"/>
                </a:lnTo>
                <a:lnTo>
                  <a:pt x="58195" y="69472"/>
                </a:lnTo>
                <a:lnTo>
                  <a:pt x="62609" y="62507"/>
                </a:lnTo>
                <a:lnTo>
                  <a:pt x="67457" y="55959"/>
                </a:lnTo>
                <a:lnTo>
                  <a:pt x="72593" y="49688"/>
                </a:lnTo>
                <a:lnTo>
                  <a:pt x="77923" y="43603"/>
                </a:lnTo>
                <a:lnTo>
                  <a:pt x="87972" y="32714"/>
                </a:lnTo>
                <a:lnTo>
                  <a:pt x="95614" y="24699"/>
                </a:lnTo>
                <a:lnTo>
                  <a:pt x="99937" y="21229"/>
                </a:lnTo>
                <a:lnTo>
                  <a:pt x="104725" y="17962"/>
                </a:lnTo>
                <a:lnTo>
                  <a:pt x="109822" y="14832"/>
                </a:lnTo>
                <a:lnTo>
                  <a:pt x="115124" y="12746"/>
                </a:lnTo>
                <a:lnTo>
                  <a:pt x="120564" y="11354"/>
                </a:lnTo>
                <a:lnTo>
                  <a:pt x="126096" y="10427"/>
                </a:lnTo>
                <a:lnTo>
                  <a:pt x="130736" y="10761"/>
                </a:lnTo>
                <a:lnTo>
                  <a:pt x="134783" y="11937"/>
                </a:lnTo>
                <a:lnTo>
                  <a:pt x="138432" y="13672"/>
                </a:lnTo>
                <a:lnTo>
                  <a:pt x="145028" y="15602"/>
                </a:lnTo>
                <a:lnTo>
                  <a:pt x="148120" y="16116"/>
                </a:lnTo>
                <a:lnTo>
                  <a:pt x="151134" y="18364"/>
                </a:lnTo>
                <a:lnTo>
                  <a:pt x="154096" y="21768"/>
                </a:lnTo>
                <a:lnTo>
                  <a:pt x="157023" y="25941"/>
                </a:lnTo>
                <a:lnTo>
                  <a:pt x="159926" y="30629"/>
                </a:lnTo>
                <a:lnTo>
                  <a:pt x="162815" y="35659"/>
                </a:lnTo>
                <a:lnTo>
                  <a:pt x="165693" y="40918"/>
                </a:lnTo>
                <a:lnTo>
                  <a:pt x="167612" y="47281"/>
                </a:lnTo>
                <a:lnTo>
                  <a:pt x="168891" y="54381"/>
                </a:lnTo>
                <a:lnTo>
                  <a:pt x="169744" y="61971"/>
                </a:lnTo>
                <a:lnTo>
                  <a:pt x="171265" y="69889"/>
                </a:lnTo>
                <a:lnTo>
                  <a:pt x="173232" y="78025"/>
                </a:lnTo>
                <a:lnTo>
                  <a:pt x="175495" y="86307"/>
                </a:lnTo>
                <a:lnTo>
                  <a:pt x="177004" y="93733"/>
                </a:lnTo>
                <a:lnTo>
                  <a:pt x="178010" y="100588"/>
                </a:lnTo>
                <a:lnTo>
                  <a:pt x="178681" y="107064"/>
                </a:lnTo>
                <a:lnTo>
                  <a:pt x="179128" y="114238"/>
                </a:lnTo>
                <a:lnTo>
                  <a:pt x="179624" y="129830"/>
                </a:lnTo>
                <a:lnTo>
                  <a:pt x="180710" y="137035"/>
                </a:lnTo>
                <a:lnTo>
                  <a:pt x="182385" y="143744"/>
                </a:lnTo>
                <a:lnTo>
                  <a:pt x="184455" y="150122"/>
                </a:lnTo>
                <a:lnTo>
                  <a:pt x="185835" y="155326"/>
                </a:lnTo>
                <a:lnTo>
                  <a:pt x="186755" y="159748"/>
                </a:lnTo>
                <a:lnTo>
                  <a:pt x="187368" y="163649"/>
                </a:lnTo>
                <a:lnTo>
                  <a:pt x="189682" y="167201"/>
                </a:lnTo>
                <a:lnTo>
                  <a:pt x="193130" y="170523"/>
                </a:lnTo>
                <a:lnTo>
                  <a:pt x="203249" y="178146"/>
                </a:lnTo>
                <a:lnTo>
                  <a:pt x="207173" y="179188"/>
                </a:lnTo>
                <a:lnTo>
                  <a:pt x="214312" y="1800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82"/>
          <p:cNvSpPr/>
          <p:nvPr/>
        </p:nvSpPr>
        <p:spPr>
          <a:xfrm>
            <a:off x="5009197" y="3514725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6844" y="23911"/>
                </a:lnTo>
                <a:lnTo>
                  <a:pt x="9325" y="28323"/>
                </a:lnTo>
                <a:lnTo>
                  <a:pt x="11932" y="33170"/>
                </a:lnTo>
                <a:lnTo>
                  <a:pt x="13670" y="38305"/>
                </a:lnTo>
                <a:lnTo>
                  <a:pt x="14828" y="43634"/>
                </a:lnTo>
                <a:lnTo>
                  <a:pt x="15600" y="49092"/>
                </a:lnTo>
                <a:lnTo>
                  <a:pt x="16115" y="55588"/>
                </a:lnTo>
                <a:lnTo>
                  <a:pt x="16459" y="62776"/>
                </a:lnTo>
                <a:lnTo>
                  <a:pt x="16687" y="70425"/>
                </a:lnTo>
                <a:lnTo>
                  <a:pt x="17792" y="78383"/>
                </a:lnTo>
                <a:lnTo>
                  <a:pt x="19482" y="86545"/>
                </a:lnTo>
                <a:lnTo>
                  <a:pt x="21561" y="94844"/>
                </a:lnTo>
                <a:lnTo>
                  <a:pt x="23899" y="102282"/>
                </a:lnTo>
                <a:lnTo>
                  <a:pt x="26410" y="109145"/>
                </a:lnTo>
                <a:lnTo>
                  <a:pt x="29037" y="115626"/>
                </a:lnTo>
                <a:lnTo>
                  <a:pt x="30788" y="122804"/>
                </a:lnTo>
                <a:lnTo>
                  <a:pt x="31955" y="130447"/>
                </a:lnTo>
                <a:lnTo>
                  <a:pt x="32734" y="138399"/>
                </a:lnTo>
                <a:lnTo>
                  <a:pt x="33252" y="145606"/>
                </a:lnTo>
                <a:lnTo>
                  <a:pt x="33598" y="152315"/>
                </a:lnTo>
                <a:lnTo>
                  <a:pt x="33829" y="158694"/>
                </a:lnTo>
                <a:lnTo>
                  <a:pt x="34935" y="164851"/>
                </a:lnTo>
                <a:lnTo>
                  <a:pt x="36625" y="170860"/>
                </a:lnTo>
                <a:lnTo>
                  <a:pt x="41630" y="185092"/>
                </a:lnTo>
                <a:lnTo>
                  <a:pt x="42315" y="189578"/>
                </a:lnTo>
                <a:lnTo>
                  <a:pt x="42862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83"/>
          <p:cNvSpPr/>
          <p:nvPr/>
        </p:nvSpPr>
        <p:spPr>
          <a:xfrm>
            <a:off x="5000625" y="3411854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84"/>
          <p:cNvSpPr/>
          <p:nvPr/>
        </p:nvSpPr>
        <p:spPr>
          <a:xfrm>
            <a:off x="5198266" y="3326188"/>
            <a:ext cx="788197" cy="376586"/>
          </a:xfrm>
          <a:custGeom>
            <a:avLst/>
            <a:gdLst/>
            <a:ahLst/>
            <a:cxnLst/>
            <a:rect l="0" t="0" r="0" b="0"/>
            <a:pathLst>
              <a:path w="788197" h="376586">
                <a:moveTo>
                  <a:pt x="110968" y="137102"/>
                </a:moveTo>
                <a:lnTo>
                  <a:pt x="95368" y="137102"/>
                </a:lnTo>
                <a:lnTo>
                  <a:pt x="85180" y="141653"/>
                </a:lnTo>
                <a:lnTo>
                  <a:pt x="74647" y="149033"/>
                </a:lnTo>
                <a:lnTo>
                  <a:pt x="65933" y="157010"/>
                </a:lnTo>
                <a:lnTo>
                  <a:pt x="49368" y="173101"/>
                </a:lnTo>
                <a:lnTo>
                  <a:pt x="35355" y="187033"/>
                </a:lnTo>
                <a:lnTo>
                  <a:pt x="31032" y="193249"/>
                </a:lnTo>
                <a:lnTo>
                  <a:pt x="27198" y="200251"/>
                </a:lnTo>
                <a:lnTo>
                  <a:pt x="23688" y="207776"/>
                </a:lnTo>
                <a:lnTo>
                  <a:pt x="21350" y="214698"/>
                </a:lnTo>
                <a:lnTo>
                  <a:pt x="19790" y="221217"/>
                </a:lnTo>
                <a:lnTo>
                  <a:pt x="18750" y="227469"/>
                </a:lnTo>
                <a:lnTo>
                  <a:pt x="17105" y="234494"/>
                </a:lnTo>
                <a:lnTo>
                  <a:pt x="15055" y="242035"/>
                </a:lnTo>
                <a:lnTo>
                  <a:pt x="10238" y="258033"/>
                </a:lnTo>
                <a:lnTo>
                  <a:pt x="4922" y="274669"/>
                </a:lnTo>
                <a:lnTo>
                  <a:pt x="3123" y="283106"/>
                </a:lnTo>
                <a:lnTo>
                  <a:pt x="1925" y="291588"/>
                </a:lnTo>
                <a:lnTo>
                  <a:pt x="1125" y="300100"/>
                </a:lnTo>
                <a:lnTo>
                  <a:pt x="592" y="307680"/>
                </a:lnTo>
                <a:lnTo>
                  <a:pt x="236" y="314638"/>
                </a:lnTo>
                <a:lnTo>
                  <a:pt x="0" y="321182"/>
                </a:lnTo>
                <a:lnTo>
                  <a:pt x="794" y="326497"/>
                </a:lnTo>
                <a:lnTo>
                  <a:pt x="4217" y="334942"/>
                </a:lnTo>
                <a:lnTo>
                  <a:pt x="11500" y="345052"/>
                </a:lnTo>
                <a:lnTo>
                  <a:pt x="14372" y="351127"/>
                </a:lnTo>
                <a:lnTo>
                  <a:pt x="15139" y="354080"/>
                </a:lnTo>
                <a:lnTo>
                  <a:pt x="16602" y="356049"/>
                </a:lnTo>
                <a:lnTo>
                  <a:pt x="18530" y="357361"/>
                </a:lnTo>
                <a:lnTo>
                  <a:pt x="20768" y="358236"/>
                </a:lnTo>
                <a:lnTo>
                  <a:pt x="33019" y="359468"/>
                </a:lnTo>
                <a:lnTo>
                  <a:pt x="37095" y="358689"/>
                </a:lnTo>
                <a:lnTo>
                  <a:pt x="44163" y="355282"/>
                </a:lnTo>
                <a:lnTo>
                  <a:pt x="57414" y="344382"/>
                </a:lnTo>
                <a:lnTo>
                  <a:pt x="66847" y="335271"/>
                </a:lnTo>
                <a:lnTo>
                  <a:pt x="74849" y="324872"/>
                </a:lnTo>
                <a:lnTo>
                  <a:pt x="87249" y="305767"/>
                </a:lnTo>
                <a:lnTo>
                  <a:pt x="92298" y="298123"/>
                </a:lnTo>
                <a:lnTo>
                  <a:pt x="96617" y="290169"/>
                </a:lnTo>
                <a:lnTo>
                  <a:pt x="100448" y="282009"/>
                </a:lnTo>
                <a:lnTo>
                  <a:pt x="103955" y="273712"/>
                </a:lnTo>
                <a:lnTo>
                  <a:pt x="108198" y="265323"/>
                </a:lnTo>
                <a:lnTo>
                  <a:pt x="112932" y="256872"/>
                </a:lnTo>
                <a:lnTo>
                  <a:pt x="117992" y="248381"/>
                </a:lnTo>
                <a:lnTo>
                  <a:pt x="122319" y="239863"/>
                </a:lnTo>
                <a:lnTo>
                  <a:pt x="126155" y="231327"/>
                </a:lnTo>
                <a:lnTo>
                  <a:pt x="129665" y="222779"/>
                </a:lnTo>
                <a:lnTo>
                  <a:pt x="132958" y="213269"/>
                </a:lnTo>
                <a:lnTo>
                  <a:pt x="136106" y="203120"/>
                </a:lnTo>
                <a:lnTo>
                  <a:pt x="142143" y="182636"/>
                </a:lnTo>
                <a:lnTo>
                  <a:pt x="148001" y="164007"/>
                </a:lnTo>
                <a:lnTo>
                  <a:pt x="150897" y="154086"/>
                </a:lnTo>
                <a:lnTo>
                  <a:pt x="156654" y="132903"/>
                </a:lnTo>
                <a:lnTo>
                  <a:pt x="156666" y="123825"/>
                </a:lnTo>
                <a:lnTo>
                  <a:pt x="154769" y="115868"/>
                </a:lnTo>
                <a:lnTo>
                  <a:pt x="151598" y="108658"/>
                </a:lnTo>
                <a:lnTo>
                  <a:pt x="149485" y="100995"/>
                </a:lnTo>
                <a:lnTo>
                  <a:pt x="148077" y="93028"/>
                </a:lnTo>
                <a:lnTo>
                  <a:pt x="147137" y="84859"/>
                </a:lnTo>
                <a:lnTo>
                  <a:pt x="146511" y="76556"/>
                </a:lnTo>
                <a:lnTo>
                  <a:pt x="146094" y="68162"/>
                </a:lnTo>
                <a:lnTo>
                  <a:pt x="145629" y="52170"/>
                </a:lnTo>
                <a:lnTo>
                  <a:pt x="145308" y="20425"/>
                </a:lnTo>
                <a:lnTo>
                  <a:pt x="145273" y="7493"/>
                </a:lnTo>
                <a:lnTo>
                  <a:pt x="144316" y="4976"/>
                </a:lnTo>
                <a:lnTo>
                  <a:pt x="142725" y="3297"/>
                </a:lnTo>
                <a:lnTo>
                  <a:pt x="136791" y="0"/>
                </a:lnTo>
                <a:lnTo>
                  <a:pt x="136707" y="7749"/>
                </a:lnTo>
                <a:lnTo>
                  <a:pt x="136687" y="77653"/>
                </a:lnTo>
                <a:lnTo>
                  <a:pt x="139544" y="86039"/>
                </a:lnTo>
                <a:lnTo>
                  <a:pt x="144306" y="94488"/>
                </a:lnTo>
                <a:lnTo>
                  <a:pt x="150338" y="102977"/>
                </a:lnTo>
                <a:lnTo>
                  <a:pt x="154360" y="112447"/>
                </a:lnTo>
                <a:lnTo>
                  <a:pt x="157042" y="122570"/>
                </a:lnTo>
                <a:lnTo>
                  <a:pt x="158829" y="133129"/>
                </a:lnTo>
                <a:lnTo>
                  <a:pt x="160020" y="143978"/>
                </a:lnTo>
                <a:lnTo>
                  <a:pt x="160815" y="155021"/>
                </a:lnTo>
                <a:lnTo>
                  <a:pt x="161344" y="166193"/>
                </a:lnTo>
                <a:lnTo>
                  <a:pt x="162650" y="177451"/>
                </a:lnTo>
                <a:lnTo>
                  <a:pt x="164473" y="188766"/>
                </a:lnTo>
                <a:lnTo>
                  <a:pt x="166641" y="200120"/>
                </a:lnTo>
                <a:lnTo>
                  <a:pt x="168086" y="211499"/>
                </a:lnTo>
                <a:lnTo>
                  <a:pt x="169049" y="222894"/>
                </a:lnTo>
                <a:lnTo>
                  <a:pt x="169692" y="234302"/>
                </a:lnTo>
                <a:lnTo>
                  <a:pt x="172025" y="244764"/>
                </a:lnTo>
                <a:lnTo>
                  <a:pt x="175485" y="254597"/>
                </a:lnTo>
                <a:lnTo>
                  <a:pt x="179697" y="264009"/>
                </a:lnTo>
                <a:lnTo>
                  <a:pt x="182505" y="272189"/>
                </a:lnTo>
                <a:lnTo>
                  <a:pt x="184377" y="279548"/>
                </a:lnTo>
                <a:lnTo>
                  <a:pt x="185625" y="286358"/>
                </a:lnTo>
                <a:lnTo>
                  <a:pt x="187409" y="293756"/>
                </a:lnTo>
                <a:lnTo>
                  <a:pt x="189552" y="301545"/>
                </a:lnTo>
                <a:lnTo>
                  <a:pt x="191932" y="309596"/>
                </a:lnTo>
                <a:lnTo>
                  <a:pt x="197117" y="321081"/>
                </a:lnTo>
                <a:lnTo>
                  <a:pt x="202597" y="330312"/>
                </a:lnTo>
                <a:lnTo>
                  <a:pt x="208207" y="340766"/>
                </a:lnTo>
                <a:lnTo>
                  <a:pt x="216416" y="349222"/>
                </a:lnTo>
                <a:lnTo>
                  <a:pt x="225461" y="355202"/>
                </a:lnTo>
                <a:lnTo>
                  <a:pt x="232657" y="357860"/>
                </a:lnTo>
                <a:lnTo>
                  <a:pt x="251881" y="359567"/>
                </a:lnTo>
                <a:lnTo>
                  <a:pt x="262814" y="359800"/>
                </a:lnTo>
                <a:lnTo>
                  <a:pt x="274023" y="357364"/>
                </a:lnTo>
                <a:lnTo>
                  <a:pt x="296741" y="348038"/>
                </a:lnTo>
                <a:lnTo>
                  <a:pt x="308152" y="340071"/>
                </a:lnTo>
                <a:lnTo>
                  <a:pt x="319573" y="330180"/>
                </a:lnTo>
                <a:lnTo>
                  <a:pt x="330999" y="319434"/>
                </a:lnTo>
                <a:lnTo>
                  <a:pt x="339887" y="308308"/>
                </a:lnTo>
                <a:lnTo>
                  <a:pt x="347966" y="297014"/>
                </a:lnTo>
                <a:lnTo>
                  <a:pt x="357906" y="285643"/>
                </a:lnTo>
                <a:lnTo>
                  <a:pt x="362271" y="278992"/>
                </a:lnTo>
                <a:lnTo>
                  <a:pt x="366133" y="271700"/>
                </a:lnTo>
                <a:lnTo>
                  <a:pt x="369661" y="263982"/>
                </a:lnTo>
                <a:lnTo>
                  <a:pt x="373918" y="256931"/>
                </a:lnTo>
                <a:lnTo>
                  <a:pt x="378660" y="250325"/>
                </a:lnTo>
                <a:lnTo>
                  <a:pt x="383727" y="244016"/>
                </a:lnTo>
                <a:lnTo>
                  <a:pt x="388058" y="236953"/>
                </a:lnTo>
                <a:lnTo>
                  <a:pt x="391897" y="229387"/>
                </a:lnTo>
                <a:lnTo>
                  <a:pt x="395410" y="221485"/>
                </a:lnTo>
                <a:lnTo>
                  <a:pt x="397750" y="214312"/>
                </a:lnTo>
                <a:lnTo>
                  <a:pt x="399312" y="207625"/>
                </a:lnTo>
                <a:lnTo>
                  <a:pt x="400353" y="201262"/>
                </a:lnTo>
                <a:lnTo>
                  <a:pt x="401046" y="195116"/>
                </a:lnTo>
                <a:lnTo>
                  <a:pt x="401508" y="189113"/>
                </a:lnTo>
                <a:lnTo>
                  <a:pt x="402022" y="178315"/>
                </a:lnTo>
                <a:lnTo>
                  <a:pt x="402251" y="170341"/>
                </a:lnTo>
                <a:lnTo>
                  <a:pt x="401359" y="166881"/>
                </a:lnTo>
                <a:lnTo>
                  <a:pt x="397829" y="160497"/>
                </a:lnTo>
                <a:lnTo>
                  <a:pt x="395554" y="158414"/>
                </a:lnTo>
                <a:lnTo>
                  <a:pt x="393084" y="157024"/>
                </a:lnTo>
                <a:lnTo>
                  <a:pt x="387801" y="155482"/>
                </a:lnTo>
                <a:lnTo>
                  <a:pt x="382277" y="154796"/>
                </a:lnTo>
                <a:lnTo>
                  <a:pt x="379471" y="155565"/>
                </a:lnTo>
                <a:lnTo>
                  <a:pt x="373813" y="158960"/>
                </a:lnTo>
                <a:lnTo>
                  <a:pt x="371923" y="161199"/>
                </a:lnTo>
                <a:lnTo>
                  <a:pt x="370663" y="163644"/>
                </a:lnTo>
                <a:lnTo>
                  <a:pt x="366350" y="174176"/>
                </a:lnTo>
                <a:lnTo>
                  <a:pt x="364090" y="178963"/>
                </a:lnTo>
                <a:lnTo>
                  <a:pt x="361580" y="189362"/>
                </a:lnTo>
                <a:lnTo>
                  <a:pt x="360910" y="194802"/>
                </a:lnTo>
                <a:lnTo>
                  <a:pt x="359511" y="201286"/>
                </a:lnTo>
                <a:lnTo>
                  <a:pt x="357626" y="208466"/>
                </a:lnTo>
                <a:lnTo>
                  <a:pt x="355417" y="216110"/>
                </a:lnTo>
                <a:lnTo>
                  <a:pt x="353944" y="224064"/>
                </a:lnTo>
                <a:lnTo>
                  <a:pt x="352962" y="232224"/>
                </a:lnTo>
                <a:lnTo>
                  <a:pt x="352307" y="240522"/>
                </a:lnTo>
                <a:lnTo>
                  <a:pt x="351871" y="248911"/>
                </a:lnTo>
                <a:lnTo>
                  <a:pt x="351386" y="265852"/>
                </a:lnTo>
                <a:lnTo>
                  <a:pt x="351014" y="324950"/>
                </a:lnTo>
                <a:lnTo>
                  <a:pt x="351009" y="330914"/>
                </a:lnTo>
                <a:lnTo>
                  <a:pt x="353543" y="342621"/>
                </a:lnTo>
                <a:lnTo>
                  <a:pt x="357844" y="353221"/>
                </a:lnTo>
                <a:lnTo>
                  <a:pt x="365621" y="364544"/>
                </a:lnTo>
                <a:lnTo>
                  <a:pt x="371150" y="370902"/>
                </a:lnTo>
                <a:lnTo>
                  <a:pt x="374910" y="372978"/>
                </a:lnTo>
                <a:lnTo>
                  <a:pt x="384169" y="375286"/>
                </a:lnTo>
                <a:lnTo>
                  <a:pt x="395540" y="376585"/>
                </a:lnTo>
                <a:lnTo>
                  <a:pt x="398790" y="375814"/>
                </a:lnTo>
                <a:lnTo>
                  <a:pt x="418311" y="365152"/>
                </a:lnTo>
                <a:lnTo>
                  <a:pt x="429786" y="356966"/>
                </a:lnTo>
                <a:lnTo>
                  <a:pt x="436180" y="348802"/>
                </a:lnTo>
                <a:lnTo>
                  <a:pt x="443150" y="338823"/>
                </a:lnTo>
                <a:lnTo>
                  <a:pt x="452597" y="328038"/>
                </a:lnTo>
                <a:lnTo>
                  <a:pt x="456831" y="321543"/>
                </a:lnTo>
                <a:lnTo>
                  <a:pt x="460606" y="314355"/>
                </a:lnTo>
                <a:lnTo>
                  <a:pt x="464075" y="306705"/>
                </a:lnTo>
                <a:lnTo>
                  <a:pt x="468293" y="299701"/>
                </a:lnTo>
                <a:lnTo>
                  <a:pt x="473009" y="293126"/>
                </a:lnTo>
                <a:lnTo>
                  <a:pt x="478059" y="286838"/>
                </a:lnTo>
                <a:lnTo>
                  <a:pt x="482379" y="279788"/>
                </a:lnTo>
                <a:lnTo>
                  <a:pt x="486210" y="272231"/>
                </a:lnTo>
                <a:lnTo>
                  <a:pt x="489717" y="264335"/>
                </a:lnTo>
                <a:lnTo>
                  <a:pt x="493960" y="256214"/>
                </a:lnTo>
                <a:lnTo>
                  <a:pt x="498694" y="247942"/>
                </a:lnTo>
                <a:lnTo>
                  <a:pt x="503755" y="239571"/>
                </a:lnTo>
                <a:lnTo>
                  <a:pt x="508081" y="232084"/>
                </a:lnTo>
                <a:lnTo>
                  <a:pt x="515428" y="218686"/>
                </a:lnTo>
                <a:lnTo>
                  <a:pt x="519673" y="212446"/>
                </a:lnTo>
                <a:lnTo>
                  <a:pt x="524409" y="206382"/>
                </a:lnTo>
                <a:lnTo>
                  <a:pt x="533797" y="196467"/>
                </a:lnTo>
                <a:lnTo>
                  <a:pt x="550636" y="185030"/>
                </a:lnTo>
                <a:lnTo>
                  <a:pt x="553623" y="183341"/>
                </a:lnTo>
                <a:lnTo>
                  <a:pt x="559481" y="181465"/>
                </a:lnTo>
                <a:lnTo>
                  <a:pt x="561425" y="181917"/>
                </a:lnTo>
                <a:lnTo>
                  <a:pt x="562720" y="183171"/>
                </a:lnTo>
                <a:lnTo>
                  <a:pt x="563584" y="184960"/>
                </a:lnTo>
                <a:lnTo>
                  <a:pt x="565112" y="186152"/>
                </a:lnTo>
                <a:lnTo>
                  <a:pt x="567083" y="186947"/>
                </a:lnTo>
                <a:lnTo>
                  <a:pt x="569350" y="187477"/>
                </a:lnTo>
                <a:lnTo>
                  <a:pt x="570861" y="189735"/>
                </a:lnTo>
                <a:lnTo>
                  <a:pt x="573940" y="201062"/>
                </a:lnTo>
                <a:lnTo>
                  <a:pt x="578036" y="207756"/>
                </a:lnTo>
                <a:lnTo>
                  <a:pt x="580492" y="218986"/>
                </a:lnTo>
                <a:lnTo>
                  <a:pt x="581147" y="225982"/>
                </a:lnTo>
                <a:lnTo>
                  <a:pt x="581583" y="233502"/>
                </a:lnTo>
                <a:lnTo>
                  <a:pt x="582068" y="249479"/>
                </a:lnTo>
                <a:lnTo>
                  <a:pt x="582405" y="282205"/>
                </a:lnTo>
                <a:lnTo>
                  <a:pt x="582455" y="323491"/>
                </a:lnTo>
                <a:lnTo>
                  <a:pt x="584996" y="327256"/>
                </a:lnTo>
                <a:lnTo>
                  <a:pt x="587007" y="329594"/>
                </a:lnTo>
                <a:lnTo>
                  <a:pt x="588347" y="330200"/>
                </a:lnTo>
                <a:lnTo>
                  <a:pt x="589241" y="329652"/>
                </a:lnTo>
                <a:lnTo>
                  <a:pt x="589837" y="328333"/>
                </a:lnTo>
                <a:lnTo>
                  <a:pt x="591186" y="327454"/>
                </a:lnTo>
                <a:lnTo>
                  <a:pt x="595226" y="326478"/>
                </a:lnTo>
                <a:lnTo>
                  <a:pt x="596684" y="325265"/>
                </a:lnTo>
                <a:lnTo>
                  <a:pt x="597657" y="323504"/>
                </a:lnTo>
                <a:lnTo>
                  <a:pt x="601565" y="313935"/>
                </a:lnTo>
                <a:lnTo>
                  <a:pt x="608755" y="299034"/>
                </a:lnTo>
                <a:lnTo>
                  <a:pt x="628210" y="259919"/>
                </a:lnTo>
                <a:lnTo>
                  <a:pt x="636446" y="248520"/>
                </a:lnTo>
                <a:lnTo>
                  <a:pt x="645504" y="237103"/>
                </a:lnTo>
                <a:lnTo>
                  <a:pt x="652705" y="225679"/>
                </a:lnTo>
                <a:lnTo>
                  <a:pt x="659081" y="214252"/>
                </a:lnTo>
                <a:lnTo>
                  <a:pt x="662114" y="208538"/>
                </a:lnTo>
                <a:lnTo>
                  <a:pt x="665089" y="204728"/>
                </a:lnTo>
                <a:lnTo>
                  <a:pt x="668025" y="202188"/>
                </a:lnTo>
                <a:lnTo>
                  <a:pt x="670934" y="200495"/>
                </a:lnTo>
                <a:lnTo>
                  <a:pt x="676707" y="198614"/>
                </a:lnTo>
                <a:lnTo>
                  <a:pt x="688175" y="197407"/>
                </a:lnTo>
                <a:lnTo>
                  <a:pt x="691035" y="198260"/>
                </a:lnTo>
                <a:lnTo>
                  <a:pt x="696754" y="201748"/>
                </a:lnTo>
                <a:lnTo>
                  <a:pt x="698659" y="204964"/>
                </a:lnTo>
                <a:lnTo>
                  <a:pt x="702294" y="218592"/>
                </a:lnTo>
                <a:lnTo>
                  <a:pt x="706520" y="229200"/>
                </a:lnTo>
                <a:lnTo>
                  <a:pt x="709033" y="240264"/>
                </a:lnTo>
                <a:lnTo>
                  <a:pt x="709703" y="245881"/>
                </a:lnTo>
                <a:lnTo>
                  <a:pt x="710150" y="252484"/>
                </a:lnTo>
                <a:lnTo>
                  <a:pt x="710448" y="259743"/>
                </a:lnTo>
                <a:lnTo>
                  <a:pt x="710646" y="267440"/>
                </a:lnTo>
                <a:lnTo>
                  <a:pt x="711731" y="274477"/>
                </a:lnTo>
                <a:lnTo>
                  <a:pt x="713407" y="281072"/>
                </a:lnTo>
                <a:lnTo>
                  <a:pt x="715477" y="287375"/>
                </a:lnTo>
                <a:lnTo>
                  <a:pt x="716857" y="293481"/>
                </a:lnTo>
                <a:lnTo>
                  <a:pt x="717776" y="299457"/>
                </a:lnTo>
                <a:lnTo>
                  <a:pt x="718389" y="305346"/>
                </a:lnTo>
                <a:lnTo>
                  <a:pt x="720704" y="310224"/>
                </a:lnTo>
                <a:lnTo>
                  <a:pt x="724151" y="314430"/>
                </a:lnTo>
                <a:lnTo>
                  <a:pt x="728354" y="318185"/>
                </a:lnTo>
                <a:lnTo>
                  <a:pt x="731157" y="322594"/>
                </a:lnTo>
                <a:lnTo>
                  <a:pt x="734271" y="332573"/>
                </a:lnTo>
                <a:lnTo>
                  <a:pt x="736053" y="335996"/>
                </a:lnTo>
                <a:lnTo>
                  <a:pt x="738194" y="338278"/>
                </a:lnTo>
                <a:lnTo>
                  <a:pt x="740574" y="339799"/>
                </a:lnTo>
                <a:lnTo>
                  <a:pt x="748298" y="341489"/>
                </a:lnTo>
                <a:lnTo>
                  <a:pt x="753025" y="341940"/>
                </a:lnTo>
                <a:lnTo>
                  <a:pt x="757129" y="341288"/>
                </a:lnTo>
                <a:lnTo>
                  <a:pt x="764228" y="338024"/>
                </a:lnTo>
                <a:lnTo>
                  <a:pt x="776547" y="328167"/>
                </a:lnTo>
                <a:lnTo>
                  <a:pt x="788196" y="3171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85"/>
          <p:cNvSpPr/>
          <p:nvPr/>
        </p:nvSpPr>
        <p:spPr>
          <a:xfrm>
            <a:off x="6046470" y="3368992"/>
            <a:ext cx="188596" cy="291422"/>
          </a:xfrm>
          <a:custGeom>
            <a:avLst/>
            <a:gdLst/>
            <a:ahLst/>
            <a:cxnLst/>
            <a:rect l="0" t="0" r="0" b="0"/>
            <a:pathLst>
              <a:path w="188596" h="291422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042" y="19908"/>
                </a:lnTo>
                <a:lnTo>
                  <a:pt x="8219" y="24702"/>
                </a:lnTo>
                <a:lnTo>
                  <a:pt x="9289" y="29803"/>
                </a:lnTo>
                <a:lnTo>
                  <a:pt x="10955" y="35109"/>
                </a:lnTo>
                <a:lnTo>
                  <a:pt x="13018" y="40551"/>
                </a:lnTo>
                <a:lnTo>
                  <a:pt x="18204" y="46084"/>
                </a:lnTo>
                <a:lnTo>
                  <a:pt x="25471" y="51678"/>
                </a:lnTo>
                <a:lnTo>
                  <a:pt x="34125" y="57312"/>
                </a:lnTo>
                <a:lnTo>
                  <a:pt x="39895" y="63925"/>
                </a:lnTo>
                <a:lnTo>
                  <a:pt x="43741" y="71192"/>
                </a:lnTo>
                <a:lnTo>
                  <a:pt x="46306" y="78894"/>
                </a:lnTo>
                <a:lnTo>
                  <a:pt x="48015" y="87838"/>
                </a:lnTo>
                <a:lnTo>
                  <a:pt x="49155" y="97611"/>
                </a:lnTo>
                <a:lnTo>
                  <a:pt x="49915" y="107937"/>
                </a:lnTo>
                <a:lnTo>
                  <a:pt x="50422" y="117678"/>
                </a:lnTo>
                <a:lnTo>
                  <a:pt x="50984" y="136121"/>
                </a:lnTo>
                <a:lnTo>
                  <a:pt x="51301" y="162570"/>
                </a:lnTo>
                <a:lnTo>
                  <a:pt x="52298" y="171245"/>
                </a:lnTo>
                <a:lnTo>
                  <a:pt x="53915" y="179886"/>
                </a:lnTo>
                <a:lnTo>
                  <a:pt x="55946" y="188504"/>
                </a:lnTo>
                <a:lnTo>
                  <a:pt x="58252" y="196154"/>
                </a:lnTo>
                <a:lnTo>
                  <a:pt x="60742" y="203160"/>
                </a:lnTo>
                <a:lnTo>
                  <a:pt x="63355" y="209735"/>
                </a:lnTo>
                <a:lnTo>
                  <a:pt x="65096" y="216023"/>
                </a:lnTo>
                <a:lnTo>
                  <a:pt x="66258" y="222120"/>
                </a:lnTo>
                <a:lnTo>
                  <a:pt x="67031" y="228090"/>
                </a:lnTo>
                <a:lnTo>
                  <a:pt x="67548" y="233975"/>
                </a:lnTo>
                <a:lnTo>
                  <a:pt x="67892" y="239804"/>
                </a:lnTo>
                <a:lnTo>
                  <a:pt x="68121" y="245594"/>
                </a:lnTo>
                <a:lnTo>
                  <a:pt x="70179" y="250407"/>
                </a:lnTo>
                <a:lnTo>
                  <a:pt x="73456" y="254568"/>
                </a:lnTo>
                <a:lnTo>
                  <a:pt x="81224" y="261731"/>
                </a:lnTo>
                <a:lnTo>
                  <a:pt x="90953" y="271119"/>
                </a:lnTo>
                <a:lnTo>
                  <a:pt x="105663" y="285705"/>
                </a:lnTo>
                <a:lnTo>
                  <a:pt x="108542" y="287625"/>
                </a:lnTo>
                <a:lnTo>
                  <a:pt x="114281" y="289758"/>
                </a:lnTo>
                <a:lnTo>
                  <a:pt x="120006" y="290707"/>
                </a:lnTo>
                <a:lnTo>
                  <a:pt x="125726" y="291128"/>
                </a:lnTo>
                <a:lnTo>
                  <a:pt x="131443" y="291315"/>
                </a:lnTo>
                <a:lnTo>
                  <a:pt x="144567" y="291421"/>
                </a:lnTo>
                <a:lnTo>
                  <a:pt x="148766" y="290483"/>
                </a:lnTo>
                <a:lnTo>
                  <a:pt x="152517" y="288906"/>
                </a:lnTo>
                <a:lnTo>
                  <a:pt x="155970" y="286901"/>
                </a:lnTo>
                <a:lnTo>
                  <a:pt x="159226" y="284612"/>
                </a:lnTo>
                <a:lnTo>
                  <a:pt x="162347" y="282134"/>
                </a:lnTo>
                <a:lnTo>
                  <a:pt x="165381" y="279529"/>
                </a:lnTo>
                <a:lnTo>
                  <a:pt x="168357" y="277793"/>
                </a:lnTo>
                <a:lnTo>
                  <a:pt x="174203" y="275864"/>
                </a:lnTo>
                <a:lnTo>
                  <a:pt x="179975" y="272466"/>
                </a:lnTo>
                <a:lnTo>
                  <a:pt x="188595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86"/>
          <p:cNvSpPr/>
          <p:nvPr/>
        </p:nvSpPr>
        <p:spPr>
          <a:xfrm>
            <a:off x="6029325" y="3446551"/>
            <a:ext cx="325755" cy="179617"/>
          </a:xfrm>
          <a:custGeom>
            <a:avLst/>
            <a:gdLst/>
            <a:ahLst/>
            <a:cxnLst/>
            <a:rect l="0" t="0" r="0" b="0"/>
            <a:pathLst>
              <a:path w="325755" h="179617">
                <a:moveTo>
                  <a:pt x="0" y="68174"/>
                </a:moveTo>
                <a:lnTo>
                  <a:pt x="0" y="75554"/>
                </a:lnTo>
                <a:lnTo>
                  <a:pt x="5079" y="76216"/>
                </a:lnTo>
                <a:lnTo>
                  <a:pt x="12735" y="76511"/>
                </a:lnTo>
                <a:lnTo>
                  <a:pt x="19312" y="76642"/>
                </a:lnTo>
                <a:lnTo>
                  <a:pt x="32921" y="76715"/>
                </a:lnTo>
                <a:lnTo>
                  <a:pt x="38140" y="75773"/>
                </a:lnTo>
                <a:lnTo>
                  <a:pt x="43524" y="74192"/>
                </a:lnTo>
                <a:lnTo>
                  <a:pt x="49018" y="72186"/>
                </a:lnTo>
                <a:lnTo>
                  <a:pt x="54586" y="70849"/>
                </a:lnTo>
                <a:lnTo>
                  <a:pt x="60203" y="69957"/>
                </a:lnTo>
                <a:lnTo>
                  <a:pt x="65853" y="69363"/>
                </a:lnTo>
                <a:lnTo>
                  <a:pt x="71524" y="68014"/>
                </a:lnTo>
                <a:lnTo>
                  <a:pt x="77210" y="66162"/>
                </a:lnTo>
                <a:lnTo>
                  <a:pt x="82906" y="63975"/>
                </a:lnTo>
                <a:lnTo>
                  <a:pt x="96854" y="59005"/>
                </a:lnTo>
                <a:lnTo>
                  <a:pt x="154454" y="39564"/>
                </a:lnTo>
                <a:lnTo>
                  <a:pt x="162977" y="35765"/>
                </a:lnTo>
                <a:lnTo>
                  <a:pt x="171516" y="31328"/>
                </a:lnTo>
                <a:lnTo>
                  <a:pt x="187671" y="22270"/>
                </a:lnTo>
                <a:lnTo>
                  <a:pt x="201202" y="15070"/>
                </a:lnTo>
                <a:lnTo>
                  <a:pt x="208429" y="12769"/>
                </a:lnTo>
                <a:lnTo>
                  <a:pt x="216105" y="11234"/>
                </a:lnTo>
                <a:lnTo>
                  <a:pt x="224080" y="10212"/>
                </a:lnTo>
                <a:lnTo>
                  <a:pt x="231302" y="8577"/>
                </a:lnTo>
                <a:lnTo>
                  <a:pt x="238021" y="6535"/>
                </a:lnTo>
                <a:lnTo>
                  <a:pt x="244405" y="4222"/>
                </a:lnTo>
                <a:lnTo>
                  <a:pt x="250567" y="2679"/>
                </a:lnTo>
                <a:lnTo>
                  <a:pt x="256580" y="1650"/>
                </a:lnTo>
                <a:lnTo>
                  <a:pt x="262492" y="965"/>
                </a:lnTo>
                <a:lnTo>
                  <a:pt x="271603" y="203"/>
                </a:lnTo>
                <a:lnTo>
                  <a:pt x="275366" y="0"/>
                </a:lnTo>
                <a:lnTo>
                  <a:pt x="278827" y="817"/>
                </a:lnTo>
                <a:lnTo>
                  <a:pt x="285213" y="4265"/>
                </a:lnTo>
                <a:lnTo>
                  <a:pt x="291226" y="8972"/>
                </a:lnTo>
                <a:lnTo>
                  <a:pt x="297074" y="14239"/>
                </a:lnTo>
                <a:lnTo>
                  <a:pt x="302847" y="19755"/>
                </a:lnTo>
                <a:lnTo>
                  <a:pt x="304768" y="23512"/>
                </a:lnTo>
                <a:lnTo>
                  <a:pt x="306049" y="27922"/>
                </a:lnTo>
                <a:lnTo>
                  <a:pt x="306902" y="32766"/>
                </a:lnTo>
                <a:lnTo>
                  <a:pt x="307471" y="37901"/>
                </a:lnTo>
                <a:lnTo>
                  <a:pt x="307851" y="43230"/>
                </a:lnTo>
                <a:lnTo>
                  <a:pt x="308104" y="48687"/>
                </a:lnTo>
                <a:lnTo>
                  <a:pt x="308385" y="59830"/>
                </a:lnTo>
                <a:lnTo>
                  <a:pt x="308460" y="65469"/>
                </a:lnTo>
                <a:lnTo>
                  <a:pt x="309462" y="71133"/>
                </a:lnTo>
                <a:lnTo>
                  <a:pt x="311083" y="76814"/>
                </a:lnTo>
                <a:lnTo>
                  <a:pt x="313116" y="82506"/>
                </a:lnTo>
                <a:lnTo>
                  <a:pt x="313519" y="88206"/>
                </a:lnTo>
                <a:lnTo>
                  <a:pt x="312835" y="93911"/>
                </a:lnTo>
                <a:lnTo>
                  <a:pt x="311427" y="99620"/>
                </a:lnTo>
                <a:lnTo>
                  <a:pt x="311440" y="105330"/>
                </a:lnTo>
                <a:lnTo>
                  <a:pt x="312401" y="111042"/>
                </a:lnTo>
                <a:lnTo>
                  <a:pt x="313995" y="116755"/>
                </a:lnTo>
                <a:lnTo>
                  <a:pt x="314105" y="121516"/>
                </a:lnTo>
                <a:lnTo>
                  <a:pt x="313225" y="125643"/>
                </a:lnTo>
                <a:lnTo>
                  <a:pt x="311687" y="129347"/>
                </a:lnTo>
                <a:lnTo>
                  <a:pt x="311614" y="133720"/>
                </a:lnTo>
                <a:lnTo>
                  <a:pt x="312518" y="138542"/>
                </a:lnTo>
                <a:lnTo>
                  <a:pt x="314072" y="143661"/>
                </a:lnTo>
                <a:lnTo>
                  <a:pt x="315109" y="148026"/>
                </a:lnTo>
                <a:lnTo>
                  <a:pt x="315800" y="151888"/>
                </a:lnTo>
                <a:lnTo>
                  <a:pt x="316260" y="155416"/>
                </a:lnTo>
                <a:lnTo>
                  <a:pt x="316568" y="158720"/>
                </a:lnTo>
                <a:lnTo>
                  <a:pt x="316772" y="161876"/>
                </a:lnTo>
                <a:lnTo>
                  <a:pt x="317101" y="169233"/>
                </a:lnTo>
                <a:lnTo>
                  <a:pt x="319686" y="172779"/>
                </a:lnTo>
                <a:lnTo>
                  <a:pt x="325754" y="1796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87"/>
          <p:cNvSpPr/>
          <p:nvPr/>
        </p:nvSpPr>
        <p:spPr>
          <a:xfrm>
            <a:off x="6303645" y="33175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88"/>
          <p:cNvSpPr/>
          <p:nvPr/>
        </p:nvSpPr>
        <p:spPr>
          <a:xfrm>
            <a:off x="6475095" y="3283267"/>
            <a:ext cx="60008" cy="342901"/>
          </a:xfrm>
          <a:custGeom>
            <a:avLst/>
            <a:gdLst/>
            <a:ahLst/>
            <a:cxnLst/>
            <a:rect l="0" t="0" r="0" b="0"/>
            <a:pathLst>
              <a:path w="60008" h="342901">
                <a:moveTo>
                  <a:pt x="0" y="0"/>
                </a:moveTo>
                <a:lnTo>
                  <a:pt x="0" y="111964"/>
                </a:lnTo>
                <a:lnTo>
                  <a:pt x="3810" y="119410"/>
                </a:lnTo>
                <a:lnTo>
                  <a:pt x="10159" y="126279"/>
                </a:lnTo>
                <a:lnTo>
                  <a:pt x="18203" y="132764"/>
                </a:lnTo>
                <a:lnTo>
                  <a:pt x="23565" y="139944"/>
                </a:lnTo>
                <a:lnTo>
                  <a:pt x="27140" y="147589"/>
                </a:lnTo>
                <a:lnTo>
                  <a:pt x="29523" y="155542"/>
                </a:lnTo>
                <a:lnTo>
                  <a:pt x="31112" y="163702"/>
                </a:lnTo>
                <a:lnTo>
                  <a:pt x="32171" y="172000"/>
                </a:lnTo>
                <a:lnTo>
                  <a:pt x="32877" y="180389"/>
                </a:lnTo>
                <a:lnTo>
                  <a:pt x="33348" y="188840"/>
                </a:lnTo>
                <a:lnTo>
                  <a:pt x="33871" y="205849"/>
                </a:lnTo>
                <a:lnTo>
                  <a:pt x="34963" y="214385"/>
                </a:lnTo>
                <a:lnTo>
                  <a:pt x="36643" y="222934"/>
                </a:lnTo>
                <a:lnTo>
                  <a:pt x="38716" y="231490"/>
                </a:lnTo>
                <a:lnTo>
                  <a:pt x="40098" y="239099"/>
                </a:lnTo>
                <a:lnTo>
                  <a:pt x="41020" y="246077"/>
                </a:lnTo>
                <a:lnTo>
                  <a:pt x="41634" y="252634"/>
                </a:lnTo>
                <a:lnTo>
                  <a:pt x="42996" y="258910"/>
                </a:lnTo>
                <a:lnTo>
                  <a:pt x="44856" y="264999"/>
                </a:lnTo>
                <a:lnTo>
                  <a:pt x="47049" y="270964"/>
                </a:lnTo>
                <a:lnTo>
                  <a:pt x="48511" y="276845"/>
                </a:lnTo>
                <a:lnTo>
                  <a:pt x="49485" y="282671"/>
                </a:lnTo>
                <a:lnTo>
                  <a:pt x="50568" y="293272"/>
                </a:lnTo>
                <a:lnTo>
                  <a:pt x="51050" y="301158"/>
                </a:lnTo>
                <a:lnTo>
                  <a:pt x="51320" y="310953"/>
                </a:lnTo>
                <a:lnTo>
                  <a:pt x="51425" y="331398"/>
                </a:lnTo>
                <a:lnTo>
                  <a:pt x="52380" y="333326"/>
                </a:lnTo>
                <a:lnTo>
                  <a:pt x="53970" y="335565"/>
                </a:lnTo>
                <a:lnTo>
                  <a:pt x="60007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89"/>
          <p:cNvSpPr/>
          <p:nvPr/>
        </p:nvSpPr>
        <p:spPr>
          <a:xfrm>
            <a:off x="6415087" y="3377749"/>
            <a:ext cx="694373" cy="530793"/>
          </a:xfrm>
          <a:custGeom>
            <a:avLst/>
            <a:gdLst/>
            <a:ahLst/>
            <a:cxnLst/>
            <a:rect l="0" t="0" r="0" b="0"/>
            <a:pathLst>
              <a:path w="694373" h="530793">
                <a:moveTo>
                  <a:pt x="0" y="102686"/>
                </a:moveTo>
                <a:lnTo>
                  <a:pt x="11931" y="90754"/>
                </a:lnTo>
                <a:lnTo>
                  <a:pt x="14622" y="89016"/>
                </a:lnTo>
                <a:lnTo>
                  <a:pt x="33170" y="81447"/>
                </a:lnTo>
                <a:lnTo>
                  <a:pt x="49092" y="73744"/>
                </a:lnTo>
                <a:lnTo>
                  <a:pt x="70426" y="65429"/>
                </a:lnTo>
                <a:lnTo>
                  <a:pt x="90294" y="61484"/>
                </a:lnTo>
                <a:lnTo>
                  <a:pt x="104901" y="58021"/>
                </a:lnTo>
                <a:lnTo>
                  <a:pt x="120917" y="54260"/>
                </a:lnTo>
                <a:lnTo>
                  <a:pt x="137561" y="52588"/>
                </a:lnTo>
                <a:lnTo>
                  <a:pt x="158446" y="51647"/>
                </a:lnTo>
                <a:lnTo>
                  <a:pt x="170751" y="53967"/>
                </a:lnTo>
                <a:lnTo>
                  <a:pt x="188388" y="60628"/>
                </a:lnTo>
                <a:lnTo>
                  <a:pt x="198980" y="65896"/>
                </a:lnTo>
                <a:lnTo>
                  <a:pt x="216082" y="77039"/>
                </a:lnTo>
                <a:lnTo>
                  <a:pt x="221207" y="79873"/>
                </a:lnTo>
                <a:lnTo>
                  <a:pt x="229442" y="88101"/>
                </a:lnTo>
                <a:lnTo>
                  <a:pt x="242490" y="104356"/>
                </a:lnTo>
                <a:lnTo>
                  <a:pt x="244527" y="108562"/>
                </a:lnTo>
                <a:lnTo>
                  <a:pt x="248348" y="123583"/>
                </a:lnTo>
                <a:lnTo>
                  <a:pt x="254136" y="139146"/>
                </a:lnTo>
                <a:lnTo>
                  <a:pt x="256274" y="151165"/>
                </a:lnTo>
                <a:lnTo>
                  <a:pt x="256908" y="165416"/>
                </a:lnTo>
                <a:lnTo>
                  <a:pt x="257056" y="172793"/>
                </a:lnTo>
                <a:lnTo>
                  <a:pt x="258049" y="176094"/>
                </a:lnTo>
                <a:lnTo>
                  <a:pt x="263043" y="185290"/>
                </a:lnTo>
                <a:lnTo>
                  <a:pt x="265392" y="195255"/>
                </a:lnTo>
                <a:lnTo>
                  <a:pt x="270193" y="201022"/>
                </a:lnTo>
                <a:lnTo>
                  <a:pt x="272521" y="202533"/>
                </a:lnTo>
                <a:lnTo>
                  <a:pt x="277647" y="204212"/>
                </a:lnTo>
                <a:lnTo>
                  <a:pt x="285890" y="205158"/>
                </a:lnTo>
                <a:lnTo>
                  <a:pt x="287748" y="204338"/>
                </a:lnTo>
                <a:lnTo>
                  <a:pt x="288987" y="202839"/>
                </a:lnTo>
                <a:lnTo>
                  <a:pt x="289813" y="200887"/>
                </a:lnTo>
                <a:lnTo>
                  <a:pt x="295526" y="193589"/>
                </a:lnTo>
                <a:lnTo>
                  <a:pt x="311309" y="177227"/>
                </a:lnTo>
                <a:lnTo>
                  <a:pt x="316124" y="172383"/>
                </a:lnTo>
                <a:lnTo>
                  <a:pt x="324015" y="159380"/>
                </a:lnTo>
                <a:lnTo>
                  <a:pt x="330696" y="145028"/>
                </a:lnTo>
                <a:lnTo>
                  <a:pt x="336841" y="132299"/>
                </a:lnTo>
                <a:lnTo>
                  <a:pt x="345287" y="117752"/>
                </a:lnTo>
                <a:lnTo>
                  <a:pt x="354439" y="102714"/>
                </a:lnTo>
                <a:lnTo>
                  <a:pt x="361681" y="89681"/>
                </a:lnTo>
                <a:lnTo>
                  <a:pt x="368075" y="74998"/>
                </a:lnTo>
                <a:lnTo>
                  <a:pt x="371113" y="67082"/>
                </a:lnTo>
                <a:lnTo>
                  <a:pt x="369329" y="59900"/>
                </a:lnTo>
                <a:lnTo>
                  <a:pt x="364329" y="53207"/>
                </a:lnTo>
                <a:lnTo>
                  <a:pt x="357186" y="46840"/>
                </a:lnTo>
                <a:lnTo>
                  <a:pt x="353377" y="41643"/>
                </a:lnTo>
                <a:lnTo>
                  <a:pt x="351789" y="37225"/>
                </a:lnTo>
                <a:lnTo>
                  <a:pt x="351567" y="23918"/>
                </a:lnTo>
                <a:lnTo>
                  <a:pt x="351535" y="18741"/>
                </a:lnTo>
                <a:lnTo>
                  <a:pt x="352467" y="14338"/>
                </a:lnTo>
                <a:lnTo>
                  <a:pt x="359941" y="0"/>
                </a:lnTo>
                <a:lnTo>
                  <a:pt x="360014" y="4421"/>
                </a:lnTo>
                <a:lnTo>
                  <a:pt x="365930" y="20340"/>
                </a:lnTo>
                <a:lnTo>
                  <a:pt x="367423" y="27353"/>
                </a:lnTo>
                <a:lnTo>
                  <a:pt x="372584" y="31509"/>
                </a:lnTo>
                <a:lnTo>
                  <a:pt x="391018" y="41207"/>
                </a:lnTo>
                <a:lnTo>
                  <a:pt x="397839" y="47412"/>
                </a:lnTo>
                <a:lnTo>
                  <a:pt x="402386" y="54407"/>
                </a:lnTo>
                <a:lnTo>
                  <a:pt x="407438" y="69798"/>
                </a:lnTo>
                <a:lnTo>
                  <a:pt x="409684" y="86164"/>
                </a:lnTo>
                <a:lnTo>
                  <a:pt x="411235" y="94529"/>
                </a:lnTo>
                <a:lnTo>
                  <a:pt x="413222" y="102962"/>
                </a:lnTo>
                <a:lnTo>
                  <a:pt x="415499" y="111443"/>
                </a:lnTo>
                <a:lnTo>
                  <a:pt x="417016" y="119954"/>
                </a:lnTo>
                <a:lnTo>
                  <a:pt x="418029" y="128485"/>
                </a:lnTo>
                <a:lnTo>
                  <a:pt x="418703" y="137030"/>
                </a:lnTo>
                <a:lnTo>
                  <a:pt x="419153" y="145585"/>
                </a:lnTo>
                <a:lnTo>
                  <a:pt x="419653" y="162709"/>
                </a:lnTo>
                <a:lnTo>
                  <a:pt x="420050" y="281412"/>
                </a:lnTo>
                <a:lnTo>
                  <a:pt x="421003" y="291369"/>
                </a:lnTo>
                <a:lnTo>
                  <a:pt x="422591" y="301817"/>
                </a:lnTo>
                <a:lnTo>
                  <a:pt x="424603" y="312593"/>
                </a:lnTo>
                <a:lnTo>
                  <a:pt x="424990" y="322634"/>
                </a:lnTo>
                <a:lnTo>
                  <a:pt x="424297" y="332185"/>
                </a:lnTo>
                <a:lnTo>
                  <a:pt x="422883" y="341410"/>
                </a:lnTo>
                <a:lnTo>
                  <a:pt x="421939" y="350418"/>
                </a:lnTo>
                <a:lnTo>
                  <a:pt x="421311" y="359281"/>
                </a:lnTo>
                <a:lnTo>
                  <a:pt x="420891" y="368046"/>
                </a:lnTo>
                <a:lnTo>
                  <a:pt x="419659" y="376748"/>
                </a:lnTo>
                <a:lnTo>
                  <a:pt x="417885" y="385406"/>
                </a:lnTo>
                <a:lnTo>
                  <a:pt x="415750" y="394036"/>
                </a:lnTo>
                <a:lnTo>
                  <a:pt x="413374" y="402646"/>
                </a:lnTo>
                <a:lnTo>
                  <a:pt x="408194" y="419834"/>
                </a:lnTo>
                <a:lnTo>
                  <a:pt x="406432" y="428418"/>
                </a:lnTo>
                <a:lnTo>
                  <a:pt x="405257" y="436998"/>
                </a:lnTo>
                <a:lnTo>
                  <a:pt x="404474" y="445576"/>
                </a:lnTo>
                <a:lnTo>
                  <a:pt x="402999" y="454151"/>
                </a:lnTo>
                <a:lnTo>
                  <a:pt x="401064" y="462726"/>
                </a:lnTo>
                <a:lnTo>
                  <a:pt x="396373" y="478921"/>
                </a:lnTo>
                <a:lnTo>
                  <a:pt x="391113" y="492469"/>
                </a:lnTo>
                <a:lnTo>
                  <a:pt x="382798" y="506255"/>
                </a:lnTo>
                <a:lnTo>
                  <a:pt x="368603" y="522449"/>
                </a:lnTo>
                <a:lnTo>
                  <a:pt x="365751" y="525403"/>
                </a:lnTo>
                <a:lnTo>
                  <a:pt x="362896" y="527372"/>
                </a:lnTo>
                <a:lnTo>
                  <a:pt x="357184" y="529560"/>
                </a:lnTo>
                <a:lnTo>
                  <a:pt x="348614" y="530792"/>
                </a:lnTo>
                <a:lnTo>
                  <a:pt x="345757" y="530012"/>
                </a:lnTo>
                <a:lnTo>
                  <a:pt x="340042" y="526606"/>
                </a:lnTo>
                <a:lnTo>
                  <a:pt x="338137" y="523412"/>
                </a:lnTo>
                <a:lnTo>
                  <a:pt x="336021" y="514782"/>
                </a:lnTo>
                <a:lnTo>
                  <a:pt x="333552" y="510767"/>
                </a:lnTo>
                <a:lnTo>
                  <a:pt x="325728" y="503765"/>
                </a:lnTo>
                <a:lnTo>
                  <a:pt x="322880" y="499612"/>
                </a:lnTo>
                <a:lnTo>
                  <a:pt x="319715" y="489917"/>
                </a:lnTo>
                <a:lnTo>
                  <a:pt x="318308" y="476719"/>
                </a:lnTo>
                <a:lnTo>
                  <a:pt x="317683" y="461327"/>
                </a:lnTo>
                <a:lnTo>
                  <a:pt x="317405" y="444962"/>
                </a:lnTo>
                <a:lnTo>
                  <a:pt x="318284" y="436598"/>
                </a:lnTo>
                <a:lnTo>
                  <a:pt x="319822" y="428164"/>
                </a:lnTo>
                <a:lnTo>
                  <a:pt x="321800" y="419683"/>
                </a:lnTo>
                <a:lnTo>
                  <a:pt x="325023" y="410220"/>
                </a:lnTo>
                <a:lnTo>
                  <a:pt x="329077" y="400101"/>
                </a:lnTo>
                <a:lnTo>
                  <a:pt x="333685" y="389545"/>
                </a:lnTo>
                <a:lnTo>
                  <a:pt x="338661" y="379650"/>
                </a:lnTo>
                <a:lnTo>
                  <a:pt x="343884" y="370196"/>
                </a:lnTo>
                <a:lnTo>
                  <a:pt x="349271" y="361036"/>
                </a:lnTo>
                <a:lnTo>
                  <a:pt x="354767" y="351119"/>
                </a:lnTo>
                <a:lnTo>
                  <a:pt x="365954" y="329940"/>
                </a:lnTo>
                <a:lnTo>
                  <a:pt x="373510" y="319911"/>
                </a:lnTo>
                <a:lnTo>
                  <a:pt x="382357" y="310368"/>
                </a:lnTo>
                <a:lnTo>
                  <a:pt x="410471" y="283284"/>
                </a:lnTo>
                <a:lnTo>
                  <a:pt x="429129" y="266771"/>
                </a:lnTo>
                <a:lnTo>
                  <a:pt x="450121" y="253083"/>
                </a:lnTo>
                <a:lnTo>
                  <a:pt x="462006" y="246765"/>
                </a:lnTo>
                <a:lnTo>
                  <a:pt x="474692" y="240649"/>
                </a:lnTo>
                <a:lnTo>
                  <a:pt x="487911" y="234666"/>
                </a:lnTo>
                <a:lnTo>
                  <a:pt x="499582" y="228773"/>
                </a:lnTo>
                <a:lnTo>
                  <a:pt x="520169" y="217145"/>
                </a:lnTo>
                <a:lnTo>
                  <a:pt x="541383" y="208166"/>
                </a:lnTo>
                <a:lnTo>
                  <a:pt x="552375" y="204438"/>
                </a:lnTo>
                <a:lnTo>
                  <a:pt x="563513" y="201001"/>
                </a:lnTo>
                <a:lnTo>
                  <a:pt x="606223" y="188640"/>
                </a:lnTo>
                <a:lnTo>
                  <a:pt x="642458" y="177026"/>
                </a:lnTo>
                <a:lnTo>
                  <a:pt x="663963" y="172972"/>
                </a:lnTo>
                <a:lnTo>
                  <a:pt x="685182" y="171366"/>
                </a:lnTo>
                <a:lnTo>
                  <a:pt x="694372" y="1712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90"/>
          <p:cNvSpPr/>
          <p:nvPr/>
        </p:nvSpPr>
        <p:spPr>
          <a:xfrm>
            <a:off x="3804393" y="3927427"/>
            <a:ext cx="381686" cy="263151"/>
          </a:xfrm>
          <a:custGeom>
            <a:avLst/>
            <a:gdLst/>
            <a:ahLst/>
            <a:cxnLst/>
            <a:rect l="0" t="0" r="0" b="0"/>
            <a:pathLst>
              <a:path w="381686" h="263151">
                <a:moveTo>
                  <a:pt x="167532" y="15923"/>
                </a:moveTo>
                <a:lnTo>
                  <a:pt x="152770" y="8542"/>
                </a:lnTo>
                <a:lnTo>
                  <a:pt x="148906" y="7880"/>
                </a:lnTo>
                <a:lnTo>
                  <a:pt x="146542" y="7703"/>
                </a:lnTo>
                <a:lnTo>
                  <a:pt x="138835" y="4967"/>
                </a:lnTo>
                <a:lnTo>
                  <a:pt x="130012" y="1528"/>
                </a:lnTo>
                <a:lnTo>
                  <a:pt x="122917" y="0"/>
                </a:lnTo>
                <a:lnTo>
                  <a:pt x="119691" y="545"/>
                </a:lnTo>
                <a:lnTo>
                  <a:pt x="109647" y="4910"/>
                </a:lnTo>
                <a:lnTo>
                  <a:pt x="100213" y="6266"/>
                </a:lnTo>
                <a:lnTo>
                  <a:pt x="95982" y="7580"/>
                </a:lnTo>
                <a:lnTo>
                  <a:pt x="88742" y="11580"/>
                </a:lnTo>
                <a:lnTo>
                  <a:pt x="79311" y="19187"/>
                </a:lnTo>
                <a:lnTo>
                  <a:pt x="70855" y="24676"/>
                </a:lnTo>
                <a:lnTo>
                  <a:pt x="65933" y="27473"/>
                </a:lnTo>
                <a:lnTo>
                  <a:pt x="57924" y="35661"/>
                </a:lnTo>
                <a:lnTo>
                  <a:pt x="54455" y="40512"/>
                </a:lnTo>
                <a:lnTo>
                  <a:pt x="51189" y="45650"/>
                </a:lnTo>
                <a:lnTo>
                  <a:pt x="48060" y="50981"/>
                </a:lnTo>
                <a:lnTo>
                  <a:pt x="45021" y="56440"/>
                </a:lnTo>
                <a:lnTo>
                  <a:pt x="39105" y="67586"/>
                </a:lnTo>
                <a:lnTo>
                  <a:pt x="36194" y="73224"/>
                </a:lnTo>
                <a:lnTo>
                  <a:pt x="32348" y="78889"/>
                </a:lnTo>
                <a:lnTo>
                  <a:pt x="27879" y="84570"/>
                </a:lnTo>
                <a:lnTo>
                  <a:pt x="22995" y="90263"/>
                </a:lnTo>
                <a:lnTo>
                  <a:pt x="19739" y="96915"/>
                </a:lnTo>
                <a:lnTo>
                  <a:pt x="17568" y="104208"/>
                </a:lnTo>
                <a:lnTo>
                  <a:pt x="16121" y="111927"/>
                </a:lnTo>
                <a:lnTo>
                  <a:pt x="14204" y="118978"/>
                </a:lnTo>
                <a:lnTo>
                  <a:pt x="11973" y="125584"/>
                </a:lnTo>
                <a:lnTo>
                  <a:pt x="9533" y="131893"/>
                </a:lnTo>
                <a:lnTo>
                  <a:pt x="7907" y="138956"/>
                </a:lnTo>
                <a:lnTo>
                  <a:pt x="6823" y="146522"/>
                </a:lnTo>
                <a:lnTo>
                  <a:pt x="6099" y="154424"/>
                </a:lnTo>
                <a:lnTo>
                  <a:pt x="4665" y="161597"/>
                </a:lnTo>
                <a:lnTo>
                  <a:pt x="2757" y="168284"/>
                </a:lnTo>
                <a:lnTo>
                  <a:pt x="532" y="174647"/>
                </a:lnTo>
                <a:lnTo>
                  <a:pt x="0" y="180794"/>
                </a:lnTo>
                <a:lnTo>
                  <a:pt x="599" y="186797"/>
                </a:lnTo>
                <a:lnTo>
                  <a:pt x="1951" y="192704"/>
                </a:lnTo>
                <a:lnTo>
                  <a:pt x="2852" y="198547"/>
                </a:lnTo>
                <a:lnTo>
                  <a:pt x="3453" y="204347"/>
                </a:lnTo>
                <a:lnTo>
                  <a:pt x="4120" y="214919"/>
                </a:lnTo>
                <a:lnTo>
                  <a:pt x="4417" y="222793"/>
                </a:lnTo>
                <a:lnTo>
                  <a:pt x="5448" y="227179"/>
                </a:lnTo>
                <a:lnTo>
                  <a:pt x="7089" y="232007"/>
                </a:lnTo>
                <a:lnTo>
                  <a:pt x="9135" y="237132"/>
                </a:lnTo>
                <a:lnTo>
                  <a:pt x="11451" y="241500"/>
                </a:lnTo>
                <a:lnTo>
                  <a:pt x="16565" y="248895"/>
                </a:lnTo>
                <a:lnTo>
                  <a:pt x="20215" y="251247"/>
                </a:lnTo>
                <a:lnTo>
                  <a:pt x="29350" y="253861"/>
                </a:lnTo>
                <a:lnTo>
                  <a:pt x="37220" y="257563"/>
                </a:lnTo>
                <a:lnTo>
                  <a:pt x="40652" y="259884"/>
                </a:lnTo>
                <a:lnTo>
                  <a:pt x="49546" y="262462"/>
                </a:lnTo>
                <a:lnTo>
                  <a:pt x="54584" y="263150"/>
                </a:lnTo>
                <a:lnTo>
                  <a:pt x="65263" y="261374"/>
                </a:lnTo>
                <a:lnTo>
                  <a:pt x="76359" y="257410"/>
                </a:lnTo>
                <a:lnTo>
                  <a:pt x="87640" y="252473"/>
                </a:lnTo>
                <a:lnTo>
                  <a:pt x="99004" y="247104"/>
                </a:lnTo>
                <a:lnTo>
                  <a:pt x="109452" y="241542"/>
                </a:lnTo>
                <a:lnTo>
                  <a:pt x="117271" y="235896"/>
                </a:lnTo>
                <a:lnTo>
                  <a:pt x="121642" y="232104"/>
                </a:lnTo>
                <a:lnTo>
                  <a:pt x="126461" y="227671"/>
                </a:lnTo>
                <a:lnTo>
                  <a:pt x="136896" y="217666"/>
                </a:lnTo>
                <a:lnTo>
                  <a:pt x="147883" y="206869"/>
                </a:lnTo>
                <a:lnTo>
                  <a:pt x="153480" y="200370"/>
                </a:lnTo>
                <a:lnTo>
                  <a:pt x="159117" y="193180"/>
                </a:lnTo>
                <a:lnTo>
                  <a:pt x="164779" y="185529"/>
                </a:lnTo>
                <a:lnTo>
                  <a:pt x="169506" y="178524"/>
                </a:lnTo>
                <a:lnTo>
                  <a:pt x="173611" y="171949"/>
                </a:lnTo>
                <a:lnTo>
                  <a:pt x="177300" y="165660"/>
                </a:lnTo>
                <a:lnTo>
                  <a:pt x="180711" y="159563"/>
                </a:lnTo>
                <a:lnTo>
                  <a:pt x="187042" y="147707"/>
                </a:lnTo>
                <a:lnTo>
                  <a:pt x="191016" y="141879"/>
                </a:lnTo>
                <a:lnTo>
                  <a:pt x="195570" y="136089"/>
                </a:lnTo>
                <a:lnTo>
                  <a:pt x="200511" y="130323"/>
                </a:lnTo>
                <a:lnTo>
                  <a:pt x="204758" y="125527"/>
                </a:lnTo>
                <a:lnTo>
                  <a:pt x="212017" y="117659"/>
                </a:lnTo>
                <a:lnTo>
                  <a:pt x="214333" y="113274"/>
                </a:lnTo>
                <a:lnTo>
                  <a:pt x="215878" y="108446"/>
                </a:lnTo>
                <a:lnTo>
                  <a:pt x="216908" y="103323"/>
                </a:lnTo>
                <a:lnTo>
                  <a:pt x="218546" y="98954"/>
                </a:lnTo>
                <a:lnTo>
                  <a:pt x="222908" y="91561"/>
                </a:lnTo>
                <a:lnTo>
                  <a:pt x="225481" y="85100"/>
                </a:lnTo>
                <a:lnTo>
                  <a:pt x="227419" y="76467"/>
                </a:lnTo>
                <a:lnTo>
                  <a:pt x="220147" y="83358"/>
                </a:lnTo>
                <a:lnTo>
                  <a:pt x="216951" y="89074"/>
                </a:lnTo>
                <a:lnTo>
                  <a:pt x="214765" y="93265"/>
                </a:lnTo>
                <a:lnTo>
                  <a:pt x="214260" y="97012"/>
                </a:lnTo>
                <a:lnTo>
                  <a:pt x="214877" y="100462"/>
                </a:lnTo>
                <a:lnTo>
                  <a:pt x="216240" y="103715"/>
                </a:lnTo>
                <a:lnTo>
                  <a:pt x="216196" y="107788"/>
                </a:lnTo>
                <a:lnTo>
                  <a:pt x="215215" y="112409"/>
                </a:lnTo>
                <a:lnTo>
                  <a:pt x="213608" y="117394"/>
                </a:lnTo>
                <a:lnTo>
                  <a:pt x="212537" y="122623"/>
                </a:lnTo>
                <a:lnTo>
                  <a:pt x="211822" y="128014"/>
                </a:lnTo>
                <a:lnTo>
                  <a:pt x="211346" y="133513"/>
                </a:lnTo>
                <a:lnTo>
                  <a:pt x="211982" y="139083"/>
                </a:lnTo>
                <a:lnTo>
                  <a:pt x="213357" y="144702"/>
                </a:lnTo>
                <a:lnTo>
                  <a:pt x="215227" y="150353"/>
                </a:lnTo>
                <a:lnTo>
                  <a:pt x="216473" y="156026"/>
                </a:lnTo>
                <a:lnTo>
                  <a:pt x="217305" y="161712"/>
                </a:lnTo>
                <a:lnTo>
                  <a:pt x="217858" y="167408"/>
                </a:lnTo>
                <a:lnTo>
                  <a:pt x="218228" y="173110"/>
                </a:lnTo>
                <a:lnTo>
                  <a:pt x="218474" y="178817"/>
                </a:lnTo>
                <a:lnTo>
                  <a:pt x="218638" y="184526"/>
                </a:lnTo>
                <a:lnTo>
                  <a:pt x="219700" y="189285"/>
                </a:lnTo>
                <a:lnTo>
                  <a:pt x="223420" y="197112"/>
                </a:lnTo>
                <a:lnTo>
                  <a:pt x="228248" y="203766"/>
                </a:lnTo>
                <a:lnTo>
                  <a:pt x="230869" y="206874"/>
                </a:lnTo>
                <a:lnTo>
                  <a:pt x="238862" y="212868"/>
                </a:lnTo>
                <a:lnTo>
                  <a:pt x="247811" y="217754"/>
                </a:lnTo>
                <a:lnTo>
                  <a:pt x="254964" y="219926"/>
                </a:lnTo>
                <a:lnTo>
                  <a:pt x="264346" y="221148"/>
                </a:lnTo>
                <a:lnTo>
                  <a:pt x="272790" y="221434"/>
                </a:lnTo>
                <a:lnTo>
                  <a:pt x="277709" y="221510"/>
                </a:lnTo>
                <a:lnTo>
                  <a:pt x="281941" y="220608"/>
                </a:lnTo>
                <a:lnTo>
                  <a:pt x="289183" y="217066"/>
                </a:lnTo>
                <a:lnTo>
                  <a:pt x="298615" y="209718"/>
                </a:lnTo>
                <a:lnTo>
                  <a:pt x="307071" y="201749"/>
                </a:lnTo>
                <a:lnTo>
                  <a:pt x="328021" y="181110"/>
                </a:lnTo>
                <a:lnTo>
                  <a:pt x="332628" y="175578"/>
                </a:lnTo>
                <a:lnTo>
                  <a:pt x="336651" y="169984"/>
                </a:lnTo>
                <a:lnTo>
                  <a:pt x="354502" y="142769"/>
                </a:lnTo>
                <a:lnTo>
                  <a:pt x="358854" y="135729"/>
                </a:lnTo>
                <a:lnTo>
                  <a:pt x="362707" y="129131"/>
                </a:lnTo>
                <a:lnTo>
                  <a:pt x="369529" y="116720"/>
                </a:lnTo>
                <a:lnTo>
                  <a:pt x="375735" y="104854"/>
                </a:lnTo>
                <a:lnTo>
                  <a:pt x="377772" y="99022"/>
                </a:lnTo>
                <a:lnTo>
                  <a:pt x="379129" y="93230"/>
                </a:lnTo>
                <a:lnTo>
                  <a:pt x="380034" y="87463"/>
                </a:lnTo>
                <a:lnTo>
                  <a:pt x="380637" y="82666"/>
                </a:lnTo>
                <a:lnTo>
                  <a:pt x="381308" y="74796"/>
                </a:lnTo>
                <a:lnTo>
                  <a:pt x="381606" y="68124"/>
                </a:lnTo>
                <a:lnTo>
                  <a:pt x="381685" y="65011"/>
                </a:lnTo>
                <a:lnTo>
                  <a:pt x="380786" y="61983"/>
                </a:lnTo>
                <a:lnTo>
                  <a:pt x="377246" y="56079"/>
                </a:lnTo>
                <a:lnTo>
                  <a:pt x="372498" y="50280"/>
                </a:lnTo>
                <a:lnTo>
                  <a:pt x="369898" y="47400"/>
                </a:lnTo>
                <a:lnTo>
                  <a:pt x="366260" y="45480"/>
                </a:lnTo>
                <a:lnTo>
                  <a:pt x="357138" y="43346"/>
                </a:lnTo>
                <a:lnTo>
                  <a:pt x="346734" y="42398"/>
                </a:lnTo>
                <a:lnTo>
                  <a:pt x="336712" y="41977"/>
                </a:lnTo>
                <a:lnTo>
                  <a:pt x="329083" y="41790"/>
                </a:lnTo>
                <a:lnTo>
                  <a:pt x="314882" y="41684"/>
                </a:lnTo>
                <a:lnTo>
                  <a:pt x="304141" y="44200"/>
                </a:lnTo>
                <a:lnTo>
                  <a:pt x="293017" y="47540"/>
                </a:lnTo>
                <a:lnTo>
                  <a:pt x="281723" y="49025"/>
                </a:lnTo>
                <a:lnTo>
                  <a:pt x="270354" y="52225"/>
                </a:lnTo>
                <a:lnTo>
                  <a:pt x="253257" y="587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91"/>
          <p:cNvSpPr/>
          <p:nvPr/>
        </p:nvSpPr>
        <p:spPr>
          <a:xfrm>
            <a:off x="4271962" y="3926204"/>
            <a:ext cx="188596" cy="240032"/>
          </a:xfrm>
          <a:custGeom>
            <a:avLst/>
            <a:gdLst/>
            <a:ahLst/>
            <a:cxnLst/>
            <a:rect l="0" t="0" r="0" b="0"/>
            <a:pathLst>
              <a:path w="188596" h="240032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5390" y="0"/>
                </a:lnTo>
                <a:lnTo>
                  <a:pt x="6450" y="953"/>
                </a:lnTo>
                <a:lnTo>
                  <a:pt x="7158" y="2541"/>
                </a:lnTo>
                <a:lnTo>
                  <a:pt x="8153" y="9326"/>
                </a:lnTo>
                <a:lnTo>
                  <a:pt x="8386" y="14622"/>
                </a:lnTo>
                <a:lnTo>
                  <a:pt x="8490" y="20152"/>
                </a:lnTo>
                <a:lnTo>
                  <a:pt x="9470" y="22959"/>
                </a:lnTo>
                <a:lnTo>
                  <a:pt x="13099" y="28620"/>
                </a:lnTo>
                <a:lnTo>
                  <a:pt x="14448" y="32415"/>
                </a:lnTo>
                <a:lnTo>
                  <a:pt x="15347" y="36850"/>
                </a:lnTo>
                <a:lnTo>
                  <a:pt x="15946" y="41712"/>
                </a:lnTo>
                <a:lnTo>
                  <a:pt x="17298" y="46858"/>
                </a:lnTo>
                <a:lnTo>
                  <a:pt x="19152" y="52194"/>
                </a:lnTo>
                <a:lnTo>
                  <a:pt x="21341" y="57656"/>
                </a:lnTo>
                <a:lnTo>
                  <a:pt x="22799" y="63203"/>
                </a:lnTo>
                <a:lnTo>
                  <a:pt x="23772" y="68805"/>
                </a:lnTo>
                <a:lnTo>
                  <a:pt x="24421" y="74445"/>
                </a:lnTo>
                <a:lnTo>
                  <a:pt x="25805" y="80110"/>
                </a:lnTo>
                <a:lnTo>
                  <a:pt x="27681" y="85792"/>
                </a:lnTo>
                <a:lnTo>
                  <a:pt x="29884" y="91485"/>
                </a:lnTo>
                <a:lnTo>
                  <a:pt x="31353" y="97185"/>
                </a:lnTo>
                <a:lnTo>
                  <a:pt x="32332" y="102890"/>
                </a:lnTo>
                <a:lnTo>
                  <a:pt x="32984" y="108598"/>
                </a:lnTo>
                <a:lnTo>
                  <a:pt x="34372" y="115262"/>
                </a:lnTo>
                <a:lnTo>
                  <a:pt x="36250" y="122561"/>
                </a:lnTo>
                <a:lnTo>
                  <a:pt x="38454" y="130285"/>
                </a:lnTo>
                <a:lnTo>
                  <a:pt x="39924" y="136387"/>
                </a:lnTo>
                <a:lnTo>
                  <a:pt x="40903" y="141408"/>
                </a:lnTo>
                <a:lnTo>
                  <a:pt x="41556" y="145707"/>
                </a:lnTo>
                <a:lnTo>
                  <a:pt x="41992" y="150478"/>
                </a:lnTo>
                <a:lnTo>
                  <a:pt x="42282" y="155564"/>
                </a:lnTo>
                <a:lnTo>
                  <a:pt x="42604" y="166295"/>
                </a:lnTo>
                <a:lnTo>
                  <a:pt x="42852" y="199546"/>
                </a:lnTo>
                <a:lnTo>
                  <a:pt x="42861" y="217129"/>
                </a:lnTo>
                <a:lnTo>
                  <a:pt x="43814" y="219048"/>
                </a:lnTo>
                <a:lnTo>
                  <a:pt x="45402" y="220327"/>
                </a:lnTo>
                <a:lnTo>
                  <a:pt x="51330" y="222841"/>
                </a:lnTo>
                <a:lnTo>
                  <a:pt x="46853" y="222872"/>
                </a:lnTo>
                <a:lnTo>
                  <a:pt x="45523" y="221924"/>
                </a:lnTo>
                <a:lnTo>
                  <a:pt x="44636" y="220340"/>
                </a:lnTo>
                <a:lnTo>
                  <a:pt x="43651" y="216039"/>
                </a:lnTo>
                <a:lnTo>
                  <a:pt x="43213" y="210953"/>
                </a:lnTo>
                <a:lnTo>
                  <a:pt x="43018" y="205517"/>
                </a:lnTo>
                <a:lnTo>
                  <a:pt x="42909" y="194562"/>
                </a:lnTo>
                <a:lnTo>
                  <a:pt x="42864" y="127203"/>
                </a:lnTo>
                <a:lnTo>
                  <a:pt x="43816" y="120045"/>
                </a:lnTo>
                <a:lnTo>
                  <a:pt x="45403" y="113368"/>
                </a:lnTo>
                <a:lnTo>
                  <a:pt x="47413" y="107011"/>
                </a:lnTo>
                <a:lnTo>
                  <a:pt x="49707" y="100868"/>
                </a:lnTo>
                <a:lnTo>
                  <a:pt x="52188" y="94868"/>
                </a:lnTo>
                <a:lnTo>
                  <a:pt x="54794" y="88963"/>
                </a:lnTo>
                <a:lnTo>
                  <a:pt x="60230" y="77322"/>
                </a:lnTo>
                <a:lnTo>
                  <a:pt x="71482" y="54327"/>
                </a:lnTo>
                <a:lnTo>
                  <a:pt x="74325" y="49553"/>
                </a:lnTo>
                <a:lnTo>
                  <a:pt x="77172" y="45418"/>
                </a:lnTo>
                <a:lnTo>
                  <a:pt x="80023" y="41709"/>
                </a:lnTo>
                <a:lnTo>
                  <a:pt x="83829" y="38284"/>
                </a:lnTo>
                <a:lnTo>
                  <a:pt x="88271" y="35048"/>
                </a:lnTo>
                <a:lnTo>
                  <a:pt x="93137" y="31938"/>
                </a:lnTo>
                <a:lnTo>
                  <a:pt x="97334" y="28912"/>
                </a:lnTo>
                <a:lnTo>
                  <a:pt x="101084" y="25943"/>
                </a:lnTo>
                <a:lnTo>
                  <a:pt x="104537" y="23010"/>
                </a:lnTo>
                <a:lnTo>
                  <a:pt x="108744" y="21055"/>
                </a:lnTo>
                <a:lnTo>
                  <a:pt x="113454" y="19752"/>
                </a:lnTo>
                <a:lnTo>
                  <a:pt x="118498" y="18883"/>
                </a:lnTo>
                <a:lnTo>
                  <a:pt x="122814" y="19257"/>
                </a:lnTo>
                <a:lnTo>
                  <a:pt x="126643" y="20458"/>
                </a:lnTo>
                <a:lnTo>
                  <a:pt x="130149" y="22211"/>
                </a:lnTo>
                <a:lnTo>
                  <a:pt x="133438" y="24333"/>
                </a:lnTo>
                <a:lnTo>
                  <a:pt x="136584" y="26700"/>
                </a:lnTo>
                <a:lnTo>
                  <a:pt x="139634" y="29230"/>
                </a:lnTo>
                <a:lnTo>
                  <a:pt x="142619" y="31869"/>
                </a:lnTo>
                <a:lnTo>
                  <a:pt x="148476" y="37342"/>
                </a:lnTo>
                <a:lnTo>
                  <a:pt x="151372" y="41087"/>
                </a:lnTo>
                <a:lnTo>
                  <a:pt x="154254" y="45489"/>
                </a:lnTo>
                <a:lnTo>
                  <a:pt x="157129" y="50329"/>
                </a:lnTo>
                <a:lnTo>
                  <a:pt x="159998" y="56413"/>
                </a:lnTo>
                <a:lnTo>
                  <a:pt x="162862" y="63326"/>
                </a:lnTo>
                <a:lnTo>
                  <a:pt x="165725" y="70793"/>
                </a:lnTo>
                <a:lnTo>
                  <a:pt x="171446" y="86709"/>
                </a:lnTo>
                <a:lnTo>
                  <a:pt x="174305" y="94954"/>
                </a:lnTo>
                <a:lnTo>
                  <a:pt x="176211" y="103307"/>
                </a:lnTo>
                <a:lnTo>
                  <a:pt x="177481" y="111735"/>
                </a:lnTo>
                <a:lnTo>
                  <a:pt x="178328" y="120210"/>
                </a:lnTo>
                <a:lnTo>
                  <a:pt x="178893" y="127765"/>
                </a:lnTo>
                <a:lnTo>
                  <a:pt x="179270" y="134707"/>
                </a:lnTo>
                <a:lnTo>
                  <a:pt x="179521" y="141239"/>
                </a:lnTo>
                <a:lnTo>
                  <a:pt x="179874" y="164087"/>
                </a:lnTo>
                <a:lnTo>
                  <a:pt x="180022" y="234157"/>
                </a:lnTo>
                <a:lnTo>
                  <a:pt x="180975" y="236115"/>
                </a:lnTo>
                <a:lnTo>
                  <a:pt x="182562" y="237420"/>
                </a:lnTo>
                <a:lnTo>
                  <a:pt x="188595" y="2400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92"/>
          <p:cNvSpPr/>
          <p:nvPr/>
        </p:nvSpPr>
        <p:spPr>
          <a:xfrm>
            <a:off x="4614862" y="3814762"/>
            <a:ext cx="60009" cy="347732"/>
          </a:xfrm>
          <a:custGeom>
            <a:avLst/>
            <a:gdLst/>
            <a:ahLst/>
            <a:cxnLst/>
            <a:rect l="0" t="0" r="0" b="0"/>
            <a:pathLst>
              <a:path w="60009" h="347732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1"/>
                </a:lnTo>
                <a:lnTo>
                  <a:pt x="5892" y="16134"/>
                </a:lnTo>
                <a:lnTo>
                  <a:pt x="7381" y="24950"/>
                </a:lnTo>
                <a:lnTo>
                  <a:pt x="8043" y="35219"/>
                </a:lnTo>
                <a:lnTo>
                  <a:pt x="8337" y="46133"/>
                </a:lnTo>
                <a:lnTo>
                  <a:pt x="8468" y="57334"/>
                </a:lnTo>
                <a:lnTo>
                  <a:pt x="9455" y="63940"/>
                </a:lnTo>
                <a:lnTo>
                  <a:pt x="11066" y="71202"/>
                </a:lnTo>
                <a:lnTo>
                  <a:pt x="13093" y="78900"/>
                </a:lnTo>
                <a:lnTo>
                  <a:pt x="14444" y="86890"/>
                </a:lnTo>
                <a:lnTo>
                  <a:pt x="15344" y="95074"/>
                </a:lnTo>
                <a:lnTo>
                  <a:pt x="15944" y="103388"/>
                </a:lnTo>
                <a:lnTo>
                  <a:pt x="17297" y="111788"/>
                </a:lnTo>
                <a:lnTo>
                  <a:pt x="19152" y="120245"/>
                </a:lnTo>
                <a:lnTo>
                  <a:pt x="21340" y="128741"/>
                </a:lnTo>
                <a:lnTo>
                  <a:pt x="22799" y="138215"/>
                </a:lnTo>
                <a:lnTo>
                  <a:pt x="23772" y="148341"/>
                </a:lnTo>
                <a:lnTo>
                  <a:pt x="24420" y="158901"/>
                </a:lnTo>
                <a:lnTo>
                  <a:pt x="25805" y="168799"/>
                </a:lnTo>
                <a:lnTo>
                  <a:pt x="27681" y="178255"/>
                </a:lnTo>
                <a:lnTo>
                  <a:pt x="29884" y="187417"/>
                </a:lnTo>
                <a:lnTo>
                  <a:pt x="31353" y="196382"/>
                </a:lnTo>
                <a:lnTo>
                  <a:pt x="32332" y="205217"/>
                </a:lnTo>
                <a:lnTo>
                  <a:pt x="32984" y="213964"/>
                </a:lnTo>
                <a:lnTo>
                  <a:pt x="34372" y="222652"/>
                </a:lnTo>
                <a:lnTo>
                  <a:pt x="36250" y="231303"/>
                </a:lnTo>
                <a:lnTo>
                  <a:pt x="38454" y="239926"/>
                </a:lnTo>
                <a:lnTo>
                  <a:pt x="39924" y="247581"/>
                </a:lnTo>
                <a:lnTo>
                  <a:pt x="40904" y="254589"/>
                </a:lnTo>
                <a:lnTo>
                  <a:pt x="41556" y="261166"/>
                </a:lnTo>
                <a:lnTo>
                  <a:pt x="41992" y="267456"/>
                </a:lnTo>
                <a:lnTo>
                  <a:pt x="42282" y="273554"/>
                </a:lnTo>
                <a:lnTo>
                  <a:pt x="42476" y="279524"/>
                </a:lnTo>
                <a:lnTo>
                  <a:pt x="43557" y="285410"/>
                </a:lnTo>
                <a:lnTo>
                  <a:pt x="45231" y="291238"/>
                </a:lnTo>
                <a:lnTo>
                  <a:pt x="47299" y="297029"/>
                </a:lnTo>
                <a:lnTo>
                  <a:pt x="48678" y="302794"/>
                </a:lnTo>
                <a:lnTo>
                  <a:pt x="49597" y="308543"/>
                </a:lnTo>
                <a:lnTo>
                  <a:pt x="50618" y="319058"/>
                </a:lnTo>
                <a:lnTo>
                  <a:pt x="51072" y="326906"/>
                </a:lnTo>
                <a:lnTo>
                  <a:pt x="52146" y="330333"/>
                </a:lnTo>
                <a:lnTo>
                  <a:pt x="53813" y="333569"/>
                </a:lnTo>
                <a:lnTo>
                  <a:pt x="59645" y="342354"/>
                </a:lnTo>
                <a:lnTo>
                  <a:pt x="59936" y="347731"/>
                </a:lnTo>
                <a:lnTo>
                  <a:pt x="60008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93"/>
          <p:cNvSpPr/>
          <p:nvPr/>
        </p:nvSpPr>
        <p:spPr>
          <a:xfrm>
            <a:off x="4537709" y="3952039"/>
            <a:ext cx="471489" cy="188431"/>
          </a:xfrm>
          <a:custGeom>
            <a:avLst/>
            <a:gdLst/>
            <a:ahLst/>
            <a:cxnLst/>
            <a:rect l="0" t="0" r="0" b="0"/>
            <a:pathLst>
              <a:path w="471489" h="188431">
                <a:moveTo>
                  <a:pt x="0" y="34173"/>
                </a:moveTo>
                <a:lnTo>
                  <a:pt x="7382" y="34173"/>
                </a:lnTo>
                <a:lnTo>
                  <a:pt x="12771" y="29623"/>
                </a:lnTo>
                <a:lnTo>
                  <a:pt x="15182" y="28282"/>
                </a:lnTo>
                <a:lnTo>
                  <a:pt x="20400" y="26792"/>
                </a:lnTo>
                <a:lnTo>
                  <a:pt x="28435" y="28670"/>
                </a:lnTo>
                <a:lnTo>
                  <a:pt x="33244" y="30505"/>
                </a:lnTo>
                <a:lnTo>
                  <a:pt x="37403" y="30775"/>
                </a:lnTo>
                <a:lnTo>
                  <a:pt x="41128" y="30003"/>
                </a:lnTo>
                <a:lnTo>
                  <a:pt x="44564" y="28535"/>
                </a:lnTo>
                <a:lnTo>
                  <a:pt x="56002" y="26905"/>
                </a:lnTo>
                <a:lnTo>
                  <a:pt x="63052" y="26470"/>
                </a:lnTo>
                <a:lnTo>
                  <a:pt x="73426" y="23447"/>
                </a:lnTo>
                <a:lnTo>
                  <a:pt x="83117" y="18929"/>
                </a:lnTo>
                <a:lnTo>
                  <a:pt x="96949" y="13745"/>
                </a:lnTo>
                <a:lnTo>
                  <a:pt x="107541" y="10807"/>
                </a:lnTo>
                <a:lnTo>
                  <a:pt x="116377" y="8548"/>
                </a:lnTo>
                <a:lnTo>
                  <a:pt x="126653" y="4369"/>
                </a:lnTo>
                <a:lnTo>
                  <a:pt x="137571" y="1877"/>
                </a:lnTo>
                <a:lnTo>
                  <a:pt x="148773" y="769"/>
                </a:lnTo>
                <a:lnTo>
                  <a:pt x="160101" y="277"/>
                </a:lnTo>
                <a:lnTo>
                  <a:pt x="172639" y="0"/>
                </a:lnTo>
                <a:lnTo>
                  <a:pt x="181821" y="2475"/>
                </a:lnTo>
                <a:lnTo>
                  <a:pt x="191300" y="6750"/>
                </a:lnTo>
                <a:lnTo>
                  <a:pt x="198687" y="11825"/>
                </a:lnTo>
                <a:lnTo>
                  <a:pt x="205146" y="17256"/>
                </a:lnTo>
                <a:lnTo>
                  <a:pt x="211191" y="22844"/>
                </a:lnTo>
                <a:lnTo>
                  <a:pt x="217053" y="28503"/>
                </a:lnTo>
                <a:lnTo>
                  <a:pt x="219950" y="32298"/>
                </a:lnTo>
                <a:lnTo>
                  <a:pt x="222833" y="36733"/>
                </a:lnTo>
                <a:lnTo>
                  <a:pt x="225708" y="41595"/>
                </a:lnTo>
                <a:lnTo>
                  <a:pt x="228577" y="47693"/>
                </a:lnTo>
                <a:lnTo>
                  <a:pt x="231443" y="54616"/>
                </a:lnTo>
                <a:lnTo>
                  <a:pt x="234305" y="62090"/>
                </a:lnTo>
                <a:lnTo>
                  <a:pt x="240026" y="78013"/>
                </a:lnTo>
                <a:lnTo>
                  <a:pt x="242885" y="86259"/>
                </a:lnTo>
                <a:lnTo>
                  <a:pt x="244791" y="93662"/>
                </a:lnTo>
                <a:lnTo>
                  <a:pt x="246062" y="100503"/>
                </a:lnTo>
                <a:lnTo>
                  <a:pt x="246909" y="106968"/>
                </a:lnTo>
                <a:lnTo>
                  <a:pt x="247473" y="113183"/>
                </a:lnTo>
                <a:lnTo>
                  <a:pt x="247850" y="119231"/>
                </a:lnTo>
                <a:lnTo>
                  <a:pt x="248268" y="131032"/>
                </a:lnTo>
                <a:lnTo>
                  <a:pt x="248537" y="154130"/>
                </a:lnTo>
                <a:lnTo>
                  <a:pt x="248603" y="188430"/>
                </a:lnTo>
                <a:lnTo>
                  <a:pt x="248603" y="143376"/>
                </a:lnTo>
                <a:lnTo>
                  <a:pt x="249556" y="136502"/>
                </a:lnTo>
                <a:lnTo>
                  <a:pt x="251143" y="130015"/>
                </a:lnTo>
                <a:lnTo>
                  <a:pt x="268754" y="76625"/>
                </a:lnTo>
                <a:lnTo>
                  <a:pt x="272514" y="69141"/>
                </a:lnTo>
                <a:lnTo>
                  <a:pt x="276926" y="62248"/>
                </a:lnTo>
                <a:lnTo>
                  <a:pt x="281773" y="55747"/>
                </a:lnTo>
                <a:lnTo>
                  <a:pt x="285957" y="49508"/>
                </a:lnTo>
                <a:lnTo>
                  <a:pt x="289697" y="43444"/>
                </a:lnTo>
                <a:lnTo>
                  <a:pt x="293144" y="37496"/>
                </a:lnTo>
                <a:lnTo>
                  <a:pt x="297348" y="32579"/>
                </a:lnTo>
                <a:lnTo>
                  <a:pt x="302054" y="28347"/>
                </a:lnTo>
                <a:lnTo>
                  <a:pt x="307097" y="24574"/>
                </a:lnTo>
                <a:lnTo>
                  <a:pt x="312364" y="21106"/>
                </a:lnTo>
                <a:lnTo>
                  <a:pt x="317781" y="17842"/>
                </a:lnTo>
                <a:lnTo>
                  <a:pt x="323297" y="14713"/>
                </a:lnTo>
                <a:lnTo>
                  <a:pt x="334506" y="8697"/>
                </a:lnTo>
                <a:lnTo>
                  <a:pt x="340161" y="5759"/>
                </a:lnTo>
                <a:lnTo>
                  <a:pt x="354066" y="2495"/>
                </a:lnTo>
                <a:lnTo>
                  <a:pt x="361774" y="1624"/>
                </a:lnTo>
                <a:lnTo>
                  <a:pt x="375419" y="657"/>
                </a:lnTo>
                <a:lnTo>
                  <a:pt x="387833" y="227"/>
                </a:lnTo>
                <a:lnTo>
                  <a:pt x="399701" y="36"/>
                </a:lnTo>
                <a:lnTo>
                  <a:pt x="411325" y="2491"/>
                </a:lnTo>
                <a:lnTo>
                  <a:pt x="422841" y="6757"/>
                </a:lnTo>
                <a:lnTo>
                  <a:pt x="434310" y="11828"/>
                </a:lnTo>
                <a:lnTo>
                  <a:pt x="443217" y="17257"/>
                </a:lnTo>
                <a:lnTo>
                  <a:pt x="451303" y="22845"/>
                </a:lnTo>
                <a:lnTo>
                  <a:pt x="461247" y="28504"/>
                </a:lnTo>
                <a:lnTo>
                  <a:pt x="471488" y="341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94"/>
          <p:cNvSpPr/>
          <p:nvPr/>
        </p:nvSpPr>
        <p:spPr>
          <a:xfrm>
            <a:off x="4966379" y="3953221"/>
            <a:ext cx="179979" cy="152470"/>
          </a:xfrm>
          <a:custGeom>
            <a:avLst/>
            <a:gdLst/>
            <a:ahLst/>
            <a:cxnLst/>
            <a:rect l="0" t="0" r="0" b="0"/>
            <a:pathLst>
              <a:path w="179979" h="152470">
                <a:moveTo>
                  <a:pt x="85680" y="24419"/>
                </a:moveTo>
                <a:lnTo>
                  <a:pt x="77461" y="16199"/>
                </a:lnTo>
                <a:lnTo>
                  <a:pt x="72185" y="13463"/>
                </a:lnTo>
                <a:lnTo>
                  <a:pt x="62377" y="8496"/>
                </a:lnTo>
                <a:lnTo>
                  <a:pt x="58496" y="5277"/>
                </a:lnTo>
                <a:lnTo>
                  <a:pt x="56128" y="3085"/>
                </a:lnTo>
                <a:lnTo>
                  <a:pt x="53596" y="1624"/>
                </a:lnTo>
                <a:lnTo>
                  <a:pt x="48243" y="0"/>
                </a:lnTo>
                <a:lnTo>
                  <a:pt x="45482" y="520"/>
                </a:lnTo>
                <a:lnTo>
                  <a:pt x="39875" y="3637"/>
                </a:lnTo>
                <a:lnTo>
                  <a:pt x="37046" y="4849"/>
                </a:lnTo>
                <a:lnTo>
                  <a:pt x="34207" y="5657"/>
                </a:lnTo>
                <a:lnTo>
                  <a:pt x="31362" y="6196"/>
                </a:lnTo>
                <a:lnTo>
                  <a:pt x="28514" y="8460"/>
                </a:lnTo>
                <a:lnTo>
                  <a:pt x="25662" y="11875"/>
                </a:lnTo>
                <a:lnTo>
                  <a:pt x="22808" y="16056"/>
                </a:lnTo>
                <a:lnTo>
                  <a:pt x="19953" y="20748"/>
                </a:lnTo>
                <a:lnTo>
                  <a:pt x="17097" y="25782"/>
                </a:lnTo>
                <a:lnTo>
                  <a:pt x="14241" y="31042"/>
                </a:lnTo>
                <a:lnTo>
                  <a:pt x="11384" y="35502"/>
                </a:lnTo>
                <a:lnTo>
                  <a:pt x="8527" y="39427"/>
                </a:lnTo>
                <a:lnTo>
                  <a:pt x="5670" y="42997"/>
                </a:lnTo>
                <a:lnTo>
                  <a:pt x="3765" y="47282"/>
                </a:lnTo>
                <a:lnTo>
                  <a:pt x="2495" y="52043"/>
                </a:lnTo>
                <a:lnTo>
                  <a:pt x="1649" y="57123"/>
                </a:lnTo>
                <a:lnTo>
                  <a:pt x="1085" y="63366"/>
                </a:lnTo>
                <a:lnTo>
                  <a:pt x="708" y="70386"/>
                </a:lnTo>
                <a:lnTo>
                  <a:pt x="290" y="84854"/>
                </a:lnTo>
                <a:lnTo>
                  <a:pt x="0" y="110988"/>
                </a:lnTo>
                <a:lnTo>
                  <a:pt x="937" y="115469"/>
                </a:lnTo>
                <a:lnTo>
                  <a:pt x="2515" y="120361"/>
                </a:lnTo>
                <a:lnTo>
                  <a:pt x="4519" y="125528"/>
                </a:lnTo>
                <a:lnTo>
                  <a:pt x="6808" y="129925"/>
                </a:lnTo>
                <a:lnTo>
                  <a:pt x="9287" y="133809"/>
                </a:lnTo>
                <a:lnTo>
                  <a:pt x="11891" y="137351"/>
                </a:lnTo>
                <a:lnTo>
                  <a:pt x="13628" y="140664"/>
                </a:lnTo>
                <a:lnTo>
                  <a:pt x="14785" y="143826"/>
                </a:lnTo>
                <a:lnTo>
                  <a:pt x="15557" y="146886"/>
                </a:lnTo>
                <a:lnTo>
                  <a:pt x="17024" y="148926"/>
                </a:lnTo>
                <a:lnTo>
                  <a:pt x="18955" y="150286"/>
                </a:lnTo>
                <a:lnTo>
                  <a:pt x="23639" y="151797"/>
                </a:lnTo>
                <a:lnTo>
                  <a:pt x="28897" y="152469"/>
                </a:lnTo>
                <a:lnTo>
                  <a:pt x="31632" y="151695"/>
                </a:lnTo>
                <a:lnTo>
                  <a:pt x="37212" y="148296"/>
                </a:lnTo>
                <a:lnTo>
                  <a:pt x="40033" y="146056"/>
                </a:lnTo>
                <a:lnTo>
                  <a:pt x="42866" y="143610"/>
                </a:lnTo>
                <a:lnTo>
                  <a:pt x="45708" y="141027"/>
                </a:lnTo>
                <a:lnTo>
                  <a:pt x="51405" y="135617"/>
                </a:lnTo>
                <a:lnTo>
                  <a:pt x="54258" y="132841"/>
                </a:lnTo>
                <a:lnTo>
                  <a:pt x="58064" y="130038"/>
                </a:lnTo>
                <a:lnTo>
                  <a:pt x="62507" y="127216"/>
                </a:lnTo>
                <a:lnTo>
                  <a:pt x="67374" y="124383"/>
                </a:lnTo>
                <a:lnTo>
                  <a:pt x="71571" y="120589"/>
                </a:lnTo>
                <a:lnTo>
                  <a:pt x="75322" y="116155"/>
                </a:lnTo>
                <a:lnTo>
                  <a:pt x="78775" y="111294"/>
                </a:lnTo>
                <a:lnTo>
                  <a:pt x="82029" y="106148"/>
                </a:lnTo>
                <a:lnTo>
                  <a:pt x="85151" y="100812"/>
                </a:lnTo>
                <a:lnTo>
                  <a:pt x="88185" y="95350"/>
                </a:lnTo>
                <a:lnTo>
                  <a:pt x="94096" y="84201"/>
                </a:lnTo>
                <a:lnTo>
                  <a:pt x="97006" y="78561"/>
                </a:lnTo>
                <a:lnTo>
                  <a:pt x="98946" y="73849"/>
                </a:lnTo>
                <a:lnTo>
                  <a:pt x="100239" y="69755"/>
                </a:lnTo>
                <a:lnTo>
                  <a:pt x="101101" y="66072"/>
                </a:lnTo>
                <a:lnTo>
                  <a:pt x="102629" y="61713"/>
                </a:lnTo>
                <a:lnTo>
                  <a:pt x="104599" y="56901"/>
                </a:lnTo>
                <a:lnTo>
                  <a:pt x="106866" y="51789"/>
                </a:lnTo>
                <a:lnTo>
                  <a:pt x="108376" y="47428"/>
                </a:lnTo>
                <a:lnTo>
                  <a:pt x="109384" y="43568"/>
                </a:lnTo>
                <a:lnTo>
                  <a:pt x="110055" y="40043"/>
                </a:lnTo>
                <a:lnTo>
                  <a:pt x="109551" y="37692"/>
                </a:lnTo>
                <a:lnTo>
                  <a:pt x="108261" y="36125"/>
                </a:lnTo>
                <a:lnTo>
                  <a:pt x="103144" y="33175"/>
                </a:lnTo>
                <a:lnTo>
                  <a:pt x="98369" y="33046"/>
                </a:lnTo>
                <a:lnTo>
                  <a:pt x="96997" y="33980"/>
                </a:lnTo>
                <a:lnTo>
                  <a:pt x="96082" y="35555"/>
                </a:lnTo>
                <a:lnTo>
                  <a:pt x="95066" y="39846"/>
                </a:lnTo>
                <a:lnTo>
                  <a:pt x="94795" y="42323"/>
                </a:lnTo>
                <a:lnTo>
                  <a:pt x="94614" y="44927"/>
                </a:lnTo>
                <a:lnTo>
                  <a:pt x="94494" y="47616"/>
                </a:lnTo>
                <a:lnTo>
                  <a:pt x="94360" y="53144"/>
                </a:lnTo>
                <a:lnTo>
                  <a:pt x="94285" y="66161"/>
                </a:lnTo>
                <a:lnTo>
                  <a:pt x="95227" y="70345"/>
                </a:lnTo>
                <a:lnTo>
                  <a:pt x="96807" y="74086"/>
                </a:lnTo>
                <a:lnTo>
                  <a:pt x="98813" y="77532"/>
                </a:lnTo>
                <a:lnTo>
                  <a:pt x="100151" y="81735"/>
                </a:lnTo>
                <a:lnTo>
                  <a:pt x="101042" y="86442"/>
                </a:lnTo>
                <a:lnTo>
                  <a:pt x="101637" y="91485"/>
                </a:lnTo>
                <a:lnTo>
                  <a:pt x="103938" y="95800"/>
                </a:lnTo>
                <a:lnTo>
                  <a:pt x="107377" y="99629"/>
                </a:lnTo>
                <a:lnTo>
                  <a:pt x="111575" y="103133"/>
                </a:lnTo>
                <a:lnTo>
                  <a:pt x="115326" y="106423"/>
                </a:lnTo>
                <a:lnTo>
                  <a:pt x="122034" y="112618"/>
                </a:lnTo>
                <a:lnTo>
                  <a:pt x="126108" y="115603"/>
                </a:lnTo>
                <a:lnTo>
                  <a:pt x="130730" y="118545"/>
                </a:lnTo>
                <a:lnTo>
                  <a:pt x="135716" y="121460"/>
                </a:lnTo>
                <a:lnTo>
                  <a:pt x="139993" y="123403"/>
                </a:lnTo>
                <a:lnTo>
                  <a:pt x="143796" y="124698"/>
                </a:lnTo>
                <a:lnTo>
                  <a:pt x="147284" y="125562"/>
                </a:lnTo>
                <a:lnTo>
                  <a:pt x="151515" y="126137"/>
                </a:lnTo>
                <a:lnTo>
                  <a:pt x="156240" y="126521"/>
                </a:lnTo>
                <a:lnTo>
                  <a:pt x="165618" y="126947"/>
                </a:lnTo>
                <a:lnTo>
                  <a:pt x="179978" y="127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95"/>
          <p:cNvSpPr/>
          <p:nvPr/>
        </p:nvSpPr>
        <p:spPr>
          <a:xfrm>
            <a:off x="5206866" y="3799356"/>
            <a:ext cx="325255" cy="314907"/>
          </a:xfrm>
          <a:custGeom>
            <a:avLst/>
            <a:gdLst/>
            <a:ahLst/>
            <a:cxnLst/>
            <a:rect l="0" t="0" r="0" b="0"/>
            <a:pathLst>
              <a:path w="325255" h="314907">
                <a:moveTo>
                  <a:pt x="85224" y="152566"/>
                </a:moveTo>
                <a:lnTo>
                  <a:pt x="80673" y="148015"/>
                </a:lnTo>
                <a:lnTo>
                  <a:pt x="79332" y="145722"/>
                </a:lnTo>
                <a:lnTo>
                  <a:pt x="77004" y="136966"/>
                </a:lnTo>
                <a:lnTo>
                  <a:pt x="69301" y="128176"/>
                </a:lnTo>
                <a:lnTo>
                  <a:pt x="67941" y="127734"/>
                </a:lnTo>
                <a:lnTo>
                  <a:pt x="58915" y="127024"/>
                </a:lnTo>
                <a:lnTo>
                  <a:pt x="56254" y="126965"/>
                </a:lnTo>
                <a:lnTo>
                  <a:pt x="53528" y="128831"/>
                </a:lnTo>
                <a:lnTo>
                  <a:pt x="47959" y="135985"/>
                </a:lnTo>
                <a:lnTo>
                  <a:pt x="42309" y="142974"/>
                </a:lnTo>
                <a:lnTo>
                  <a:pt x="36623" y="150208"/>
                </a:lnTo>
                <a:lnTo>
                  <a:pt x="30921" y="159773"/>
                </a:lnTo>
                <a:lnTo>
                  <a:pt x="25211" y="170374"/>
                </a:lnTo>
                <a:lnTo>
                  <a:pt x="13785" y="192702"/>
                </a:lnTo>
                <a:lnTo>
                  <a:pt x="10928" y="199326"/>
                </a:lnTo>
                <a:lnTo>
                  <a:pt x="8071" y="206599"/>
                </a:lnTo>
                <a:lnTo>
                  <a:pt x="5213" y="214306"/>
                </a:lnTo>
                <a:lnTo>
                  <a:pt x="3308" y="221348"/>
                </a:lnTo>
                <a:lnTo>
                  <a:pt x="2038" y="227948"/>
                </a:lnTo>
                <a:lnTo>
                  <a:pt x="1192" y="234253"/>
                </a:lnTo>
                <a:lnTo>
                  <a:pt x="628" y="240362"/>
                </a:lnTo>
                <a:lnTo>
                  <a:pt x="251" y="246339"/>
                </a:lnTo>
                <a:lnTo>
                  <a:pt x="0" y="252229"/>
                </a:lnTo>
                <a:lnTo>
                  <a:pt x="786" y="257108"/>
                </a:lnTo>
                <a:lnTo>
                  <a:pt x="4198" y="265069"/>
                </a:lnTo>
                <a:lnTo>
                  <a:pt x="6349" y="274323"/>
                </a:lnTo>
                <a:lnTo>
                  <a:pt x="7731" y="286684"/>
                </a:lnTo>
                <a:lnTo>
                  <a:pt x="9750" y="288650"/>
                </a:lnTo>
                <a:lnTo>
                  <a:pt x="17072" y="293375"/>
                </a:lnTo>
                <a:lnTo>
                  <a:pt x="24137" y="296111"/>
                </a:lnTo>
                <a:lnTo>
                  <a:pt x="33469" y="297650"/>
                </a:lnTo>
                <a:lnTo>
                  <a:pt x="36433" y="297866"/>
                </a:lnTo>
                <a:lnTo>
                  <a:pt x="39361" y="297058"/>
                </a:lnTo>
                <a:lnTo>
                  <a:pt x="45156" y="293620"/>
                </a:lnTo>
                <a:lnTo>
                  <a:pt x="53772" y="286329"/>
                </a:lnTo>
                <a:lnTo>
                  <a:pt x="59498" y="278374"/>
                </a:lnTo>
                <a:lnTo>
                  <a:pt x="62358" y="273586"/>
                </a:lnTo>
                <a:lnTo>
                  <a:pt x="65218" y="268488"/>
                </a:lnTo>
                <a:lnTo>
                  <a:pt x="70934" y="257745"/>
                </a:lnTo>
                <a:lnTo>
                  <a:pt x="79509" y="240986"/>
                </a:lnTo>
                <a:lnTo>
                  <a:pt x="82366" y="234372"/>
                </a:lnTo>
                <a:lnTo>
                  <a:pt x="85224" y="227106"/>
                </a:lnTo>
                <a:lnTo>
                  <a:pt x="88081" y="219404"/>
                </a:lnTo>
                <a:lnTo>
                  <a:pt x="89986" y="211413"/>
                </a:lnTo>
                <a:lnTo>
                  <a:pt x="91256" y="203227"/>
                </a:lnTo>
                <a:lnTo>
                  <a:pt x="92103" y="194912"/>
                </a:lnTo>
                <a:lnTo>
                  <a:pt x="93620" y="186512"/>
                </a:lnTo>
                <a:lnTo>
                  <a:pt x="95583" y="178054"/>
                </a:lnTo>
                <a:lnTo>
                  <a:pt x="97845" y="169558"/>
                </a:lnTo>
                <a:lnTo>
                  <a:pt x="99353" y="161037"/>
                </a:lnTo>
                <a:lnTo>
                  <a:pt x="100358" y="152498"/>
                </a:lnTo>
                <a:lnTo>
                  <a:pt x="101028" y="143948"/>
                </a:lnTo>
                <a:lnTo>
                  <a:pt x="102428" y="135391"/>
                </a:lnTo>
                <a:lnTo>
                  <a:pt x="104313" y="126828"/>
                </a:lnTo>
                <a:lnTo>
                  <a:pt x="106522" y="118263"/>
                </a:lnTo>
                <a:lnTo>
                  <a:pt x="107995" y="109695"/>
                </a:lnTo>
                <a:lnTo>
                  <a:pt x="108977" y="101125"/>
                </a:lnTo>
                <a:lnTo>
                  <a:pt x="109632" y="92555"/>
                </a:lnTo>
                <a:lnTo>
                  <a:pt x="110068" y="84936"/>
                </a:lnTo>
                <a:lnTo>
                  <a:pt x="110553" y="71391"/>
                </a:lnTo>
                <a:lnTo>
                  <a:pt x="110865" y="47173"/>
                </a:lnTo>
                <a:lnTo>
                  <a:pt x="110940" y="0"/>
                </a:lnTo>
                <a:lnTo>
                  <a:pt x="110941" y="18457"/>
                </a:lnTo>
                <a:lnTo>
                  <a:pt x="108401" y="26605"/>
                </a:lnTo>
                <a:lnTo>
                  <a:pt x="106391" y="31445"/>
                </a:lnTo>
                <a:lnTo>
                  <a:pt x="105050" y="37528"/>
                </a:lnTo>
                <a:lnTo>
                  <a:pt x="104156" y="44442"/>
                </a:lnTo>
                <a:lnTo>
                  <a:pt x="103560" y="51908"/>
                </a:lnTo>
                <a:lnTo>
                  <a:pt x="103163" y="59743"/>
                </a:lnTo>
                <a:lnTo>
                  <a:pt x="102722" y="76069"/>
                </a:lnTo>
                <a:lnTo>
                  <a:pt x="102473" y="101326"/>
                </a:lnTo>
                <a:lnTo>
                  <a:pt x="103391" y="110785"/>
                </a:lnTo>
                <a:lnTo>
                  <a:pt x="104955" y="120902"/>
                </a:lnTo>
                <a:lnTo>
                  <a:pt x="106950" y="131457"/>
                </a:lnTo>
                <a:lnTo>
                  <a:pt x="108281" y="141351"/>
                </a:lnTo>
                <a:lnTo>
                  <a:pt x="109168" y="150804"/>
                </a:lnTo>
                <a:lnTo>
                  <a:pt x="109759" y="159964"/>
                </a:lnTo>
                <a:lnTo>
                  <a:pt x="111105" y="168928"/>
                </a:lnTo>
                <a:lnTo>
                  <a:pt x="112955" y="177762"/>
                </a:lnTo>
                <a:lnTo>
                  <a:pt x="115142" y="186508"/>
                </a:lnTo>
                <a:lnTo>
                  <a:pt x="117552" y="195197"/>
                </a:lnTo>
                <a:lnTo>
                  <a:pt x="122769" y="212471"/>
                </a:lnTo>
                <a:lnTo>
                  <a:pt x="131062" y="238261"/>
                </a:lnTo>
                <a:lnTo>
                  <a:pt x="133880" y="245891"/>
                </a:lnTo>
                <a:lnTo>
                  <a:pt x="136711" y="252883"/>
                </a:lnTo>
                <a:lnTo>
                  <a:pt x="139551" y="259449"/>
                </a:lnTo>
                <a:lnTo>
                  <a:pt x="145247" y="269285"/>
                </a:lnTo>
                <a:lnTo>
                  <a:pt x="151906" y="277783"/>
                </a:lnTo>
                <a:lnTo>
                  <a:pt x="156348" y="282717"/>
                </a:lnTo>
                <a:lnTo>
                  <a:pt x="169163" y="296222"/>
                </a:lnTo>
                <a:lnTo>
                  <a:pt x="182025" y="309318"/>
                </a:lnTo>
                <a:lnTo>
                  <a:pt x="185954" y="311360"/>
                </a:lnTo>
                <a:lnTo>
                  <a:pt x="195397" y="313629"/>
                </a:lnTo>
                <a:lnTo>
                  <a:pt x="200583" y="314234"/>
                </a:lnTo>
                <a:lnTo>
                  <a:pt x="205945" y="314637"/>
                </a:lnTo>
                <a:lnTo>
                  <a:pt x="211424" y="314906"/>
                </a:lnTo>
                <a:lnTo>
                  <a:pt x="216030" y="314133"/>
                </a:lnTo>
                <a:lnTo>
                  <a:pt x="223687" y="310733"/>
                </a:lnTo>
                <a:lnTo>
                  <a:pt x="237317" y="300790"/>
                </a:lnTo>
                <a:lnTo>
                  <a:pt x="246800" y="295278"/>
                </a:lnTo>
                <a:lnTo>
                  <a:pt x="254825" y="287114"/>
                </a:lnTo>
                <a:lnTo>
                  <a:pt x="258299" y="282270"/>
                </a:lnTo>
                <a:lnTo>
                  <a:pt x="261567" y="277135"/>
                </a:lnTo>
                <a:lnTo>
                  <a:pt x="264699" y="271807"/>
                </a:lnTo>
                <a:lnTo>
                  <a:pt x="267738" y="266350"/>
                </a:lnTo>
                <a:lnTo>
                  <a:pt x="269765" y="260807"/>
                </a:lnTo>
                <a:lnTo>
                  <a:pt x="271117" y="255207"/>
                </a:lnTo>
                <a:lnTo>
                  <a:pt x="272017" y="249568"/>
                </a:lnTo>
                <a:lnTo>
                  <a:pt x="273570" y="243904"/>
                </a:lnTo>
                <a:lnTo>
                  <a:pt x="275558" y="238223"/>
                </a:lnTo>
                <a:lnTo>
                  <a:pt x="277836" y="232531"/>
                </a:lnTo>
                <a:lnTo>
                  <a:pt x="282907" y="218586"/>
                </a:lnTo>
                <a:lnTo>
                  <a:pt x="285592" y="210867"/>
                </a:lnTo>
                <a:lnTo>
                  <a:pt x="287383" y="203815"/>
                </a:lnTo>
                <a:lnTo>
                  <a:pt x="288576" y="197210"/>
                </a:lnTo>
                <a:lnTo>
                  <a:pt x="289372" y="190901"/>
                </a:lnTo>
                <a:lnTo>
                  <a:pt x="290855" y="184790"/>
                </a:lnTo>
                <a:lnTo>
                  <a:pt x="292796" y="178812"/>
                </a:lnTo>
                <a:lnTo>
                  <a:pt x="295043" y="172920"/>
                </a:lnTo>
                <a:lnTo>
                  <a:pt x="296541" y="167088"/>
                </a:lnTo>
                <a:lnTo>
                  <a:pt x="297539" y="161295"/>
                </a:lnTo>
                <a:lnTo>
                  <a:pt x="298204" y="155528"/>
                </a:lnTo>
                <a:lnTo>
                  <a:pt x="297696" y="150731"/>
                </a:lnTo>
                <a:lnTo>
                  <a:pt x="296405" y="146580"/>
                </a:lnTo>
                <a:lnTo>
                  <a:pt x="291058" y="135615"/>
                </a:lnTo>
                <a:lnTo>
                  <a:pt x="290976" y="144772"/>
                </a:lnTo>
                <a:lnTo>
                  <a:pt x="290972" y="147370"/>
                </a:lnTo>
                <a:lnTo>
                  <a:pt x="293507" y="155337"/>
                </a:lnTo>
                <a:lnTo>
                  <a:pt x="295517" y="160128"/>
                </a:lnTo>
                <a:lnTo>
                  <a:pt x="296856" y="166180"/>
                </a:lnTo>
                <a:lnTo>
                  <a:pt x="297750" y="173072"/>
                </a:lnTo>
                <a:lnTo>
                  <a:pt x="298345" y="180524"/>
                </a:lnTo>
                <a:lnTo>
                  <a:pt x="298742" y="188350"/>
                </a:lnTo>
                <a:lnTo>
                  <a:pt x="299183" y="204665"/>
                </a:lnTo>
                <a:lnTo>
                  <a:pt x="299432" y="229915"/>
                </a:lnTo>
                <a:lnTo>
                  <a:pt x="300419" y="238422"/>
                </a:lnTo>
                <a:lnTo>
                  <a:pt x="302030" y="246951"/>
                </a:lnTo>
                <a:lnTo>
                  <a:pt x="304056" y="255494"/>
                </a:lnTo>
                <a:lnTo>
                  <a:pt x="305407" y="262142"/>
                </a:lnTo>
                <a:lnTo>
                  <a:pt x="306307" y="267527"/>
                </a:lnTo>
                <a:lnTo>
                  <a:pt x="308261" y="277002"/>
                </a:lnTo>
                <a:lnTo>
                  <a:pt x="310115" y="282196"/>
                </a:lnTo>
                <a:lnTo>
                  <a:pt x="315384" y="295118"/>
                </a:lnTo>
                <a:lnTo>
                  <a:pt x="323296" y="304665"/>
                </a:lnTo>
                <a:lnTo>
                  <a:pt x="325254" y="3068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96"/>
          <p:cNvSpPr/>
          <p:nvPr/>
        </p:nvSpPr>
        <p:spPr>
          <a:xfrm>
            <a:off x="5514975" y="3849052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25717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97"/>
          <p:cNvSpPr/>
          <p:nvPr/>
        </p:nvSpPr>
        <p:spPr>
          <a:xfrm>
            <a:off x="5652252" y="3891915"/>
            <a:ext cx="205624" cy="221427"/>
          </a:xfrm>
          <a:custGeom>
            <a:avLst/>
            <a:gdLst/>
            <a:ahLst/>
            <a:cxnLst/>
            <a:rect l="0" t="0" r="0" b="0"/>
            <a:pathLst>
              <a:path w="205624" h="221427">
                <a:moveTo>
                  <a:pt x="85607" y="0"/>
                </a:moveTo>
                <a:lnTo>
                  <a:pt x="78226" y="0"/>
                </a:lnTo>
                <a:lnTo>
                  <a:pt x="77829" y="952"/>
                </a:lnTo>
                <a:lnTo>
                  <a:pt x="77388" y="4551"/>
                </a:lnTo>
                <a:lnTo>
                  <a:pt x="76318" y="5891"/>
                </a:lnTo>
                <a:lnTo>
                  <a:pt x="74652" y="6785"/>
                </a:lnTo>
                <a:lnTo>
                  <a:pt x="72589" y="7381"/>
                </a:lnTo>
                <a:lnTo>
                  <a:pt x="67756" y="10583"/>
                </a:lnTo>
                <a:lnTo>
                  <a:pt x="61481" y="15181"/>
                </a:lnTo>
                <a:lnTo>
                  <a:pt x="57141" y="17740"/>
                </a:lnTo>
                <a:lnTo>
                  <a:pt x="52342" y="20399"/>
                </a:lnTo>
                <a:lnTo>
                  <a:pt x="48191" y="23125"/>
                </a:lnTo>
                <a:lnTo>
                  <a:pt x="44471" y="25894"/>
                </a:lnTo>
                <a:lnTo>
                  <a:pt x="41038" y="28692"/>
                </a:lnTo>
                <a:lnTo>
                  <a:pt x="37797" y="32463"/>
                </a:lnTo>
                <a:lnTo>
                  <a:pt x="34684" y="36882"/>
                </a:lnTo>
                <a:lnTo>
                  <a:pt x="31656" y="41733"/>
                </a:lnTo>
                <a:lnTo>
                  <a:pt x="28685" y="46872"/>
                </a:lnTo>
                <a:lnTo>
                  <a:pt x="22844" y="57662"/>
                </a:lnTo>
                <a:lnTo>
                  <a:pt x="14200" y="74447"/>
                </a:lnTo>
                <a:lnTo>
                  <a:pt x="12285" y="80111"/>
                </a:lnTo>
                <a:lnTo>
                  <a:pt x="11008" y="85792"/>
                </a:lnTo>
                <a:lnTo>
                  <a:pt x="10157" y="91484"/>
                </a:lnTo>
                <a:lnTo>
                  <a:pt x="8638" y="97184"/>
                </a:lnTo>
                <a:lnTo>
                  <a:pt x="6672" y="102890"/>
                </a:lnTo>
                <a:lnTo>
                  <a:pt x="4408" y="108598"/>
                </a:lnTo>
                <a:lnTo>
                  <a:pt x="2900" y="114309"/>
                </a:lnTo>
                <a:lnTo>
                  <a:pt x="1894" y="120021"/>
                </a:lnTo>
                <a:lnTo>
                  <a:pt x="1223" y="125734"/>
                </a:lnTo>
                <a:lnTo>
                  <a:pt x="777" y="131447"/>
                </a:lnTo>
                <a:lnTo>
                  <a:pt x="478" y="137161"/>
                </a:lnTo>
                <a:lnTo>
                  <a:pt x="148" y="148591"/>
                </a:lnTo>
                <a:lnTo>
                  <a:pt x="0" y="160020"/>
                </a:lnTo>
                <a:lnTo>
                  <a:pt x="914" y="165735"/>
                </a:lnTo>
                <a:lnTo>
                  <a:pt x="2475" y="171450"/>
                </a:lnTo>
                <a:lnTo>
                  <a:pt x="4468" y="177164"/>
                </a:lnTo>
                <a:lnTo>
                  <a:pt x="6750" y="181927"/>
                </a:lnTo>
                <a:lnTo>
                  <a:pt x="9223" y="186055"/>
                </a:lnTo>
                <a:lnTo>
                  <a:pt x="11825" y="189759"/>
                </a:lnTo>
                <a:lnTo>
                  <a:pt x="14511" y="194133"/>
                </a:lnTo>
                <a:lnTo>
                  <a:pt x="17255" y="198955"/>
                </a:lnTo>
                <a:lnTo>
                  <a:pt x="20037" y="204074"/>
                </a:lnTo>
                <a:lnTo>
                  <a:pt x="22844" y="207486"/>
                </a:lnTo>
                <a:lnTo>
                  <a:pt x="25668" y="209762"/>
                </a:lnTo>
                <a:lnTo>
                  <a:pt x="32297" y="213242"/>
                </a:lnTo>
                <a:lnTo>
                  <a:pt x="41594" y="217964"/>
                </a:lnTo>
                <a:lnTo>
                  <a:pt x="45788" y="219604"/>
                </a:lnTo>
                <a:lnTo>
                  <a:pt x="49536" y="220698"/>
                </a:lnTo>
                <a:lnTo>
                  <a:pt x="52988" y="221426"/>
                </a:lnTo>
                <a:lnTo>
                  <a:pt x="57193" y="220960"/>
                </a:lnTo>
                <a:lnTo>
                  <a:pt x="61902" y="219697"/>
                </a:lnTo>
                <a:lnTo>
                  <a:pt x="66947" y="217902"/>
                </a:lnTo>
                <a:lnTo>
                  <a:pt x="72214" y="215753"/>
                </a:lnTo>
                <a:lnTo>
                  <a:pt x="77631" y="213368"/>
                </a:lnTo>
                <a:lnTo>
                  <a:pt x="88730" y="208177"/>
                </a:lnTo>
                <a:lnTo>
                  <a:pt x="100013" y="202695"/>
                </a:lnTo>
                <a:lnTo>
                  <a:pt x="104736" y="198948"/>
                </a:lnTo>
                <a:lnTo>
                  <a:pt x="108838" y="194544"/>
                </a:lnTo>
                <a:lnTo>
                  <a:pt x="112524" y="189703"/>
                </a:lnTo>
                <a:lnTo>
                  <a:pt x="116887" y="185524"/>
                </a:lnTo>
                <a:lnTo>
                  <a:pt x="121700" y="181785"/>
                </a:lnTo>
                <a:lnTo>
                  <a:pt x="126815" y="178340"/>
                </a:lnTo>
                <a:lnTo>
                  <a:pt x="132129" y="173186"/>
                </a:lnTo>
                <a:lnTo>
                  <a:pt x="137577" y="166892"/>
                </a:lnTo>
                <a:lnTo>
                  <a:pt x="143114" y="159838"/>
                </a:lnTo>
                <a:lnTo>
                  <a:pt x="147757" y="152279"/>
                </a:lnTo>
                <a:lnTo>
                  <a:pt x="151806" y="144382"/>
                </a:lnTo>
                <a:lnTo>
                  <a:pt x="158844" y="128939"/>
                </a:lnTo>
                <a:lnTo>
                  <a:pt x="165147" y="115726"/>
                </a:lnTo>
                <a:lnTo>
                  <a:pt x="169114" y="108583"/>
                </a:lnTo>
                <a:lnTo>
                  <a:pt x="173664" y="100964"/>
                </a:lnTo>
                <a:lnTo>
                  <a:pt x="178602" y="93027"/>
                </a:lnTo>
                <a:lnTo>
                  <a:pt x="182846" y="84877"/>
                </a:lnTo>
                <a:lnTo>
                  <a:pt x="186628" y="76588"/>
                </a:lnTo>
                <a:lnTo>
                  <a:pt x="190102" y="68203"/>
                </a:lnTo>
                <a:lnTo>
                  <a:pt x="193371" y="61661"/>
                </a:lnTo>
                <a:lnTo>
                  <a:pt x="196502" y="56347"/>
                </a:lnTo>
                <a:lnTo>
                  <a:pt x="205623" y="428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98"/>
          <p:cNvSpPr/>
          <p:nvPr/>
        </p:nvSpPr>
        <p:spPr>
          <a:xfrm>
            <a:off x="5857875" y="3823366"/>
            <a:ext cx="42863" cy="282862"/>
          </a:xfrm>
          <a:custGeom>
            <a:avLst/>
            <a:gdLst/>
            <a:ahLst/>
            <a:cxnLst/>
            <a:rect l="0" t="0" r="0" b="0"/>
            <a:pathLst>
              <a:path w="42863" h="282862">
                <a:moveTo>
                  <a:pt x="8572" y="8541"/>
                </a:moveTo>
                <a:lnTo>
                  <a:pt x="31" y="0"/>
                </a:lnTo>
                <a:lnTo>
                  <a:pt x="0" y="124615"/>
                </a:lnTo>
                <a:lnTo>
                  <a:pt x="952" y="134501"/>
                </a:lnTo>
                <a:lnTo>
                  <a:pt x="2540" y="143949"/>
                </a:lnTo>
                <a:lnTo>
                  <a:pt x="4550" y="153106"/>
                </a:lnTo>
                <a:lnTo>
                  <a:pt x="6843" y="162068"/>
                </a:lnTo>
                <a:lnTo>
                  <a:pt x="9325" y="170899"/>
                </a:lnTo>
                <a:lnTo>
                  <a:pt x="11931" y="179645"/>
                </a:lnTo>
                <a:lnTo>
                  <a:pt x="13669" y="188333"/>
                </a:lnTo>
                <a:lnTo>
                  <a:pt x="14828" y="196982"/>
                </a:lnTo>
                <a:lnTo>
                  <a:pt x="15600" y="205606"/>
                </a:lnTo>
                <a:lnTo>
                  <a:pt x="17067" y="213260"/>
                </a:lnTo>
                <a:lnTo>
                  <a:pt x="18998" y="220268"/>
                </a:lnTo>
                <a:lnTo>
                  <a:pt x="21238" y="226845"/>
                </a:lnTo>
                <a:lnTo>
                  <a:pt x="22731" y="233134"/>
                </a:lnTo>
                <a:lnTo>
                  <a:pt x="23726" y="239232"/>
                </a:lnTo>
                <a:lnTo>
                  <a:pt x="24390" y="245203"/>
                </a:lnTo>
                <a:lnTo>
                  <a:pt x="25785" y="251088"/>
                </a:lnTo>
                <a:lnTo>
                  <a:pt x="27667" y="256917"/>
                </a:lnTo>
                <a:lnTo>
                  <a:pt x="29874" y="262707"/>
                </a:lnTo>
                <a:lnTo>
                  <a:pt x="32299" y="266568"/>
                </a:lnTo>
                <a:lnTo>
                  <a:pt x="34868" y="269141"/>
                </a:lnTo>
                <a:lnTo>
                  <a:pt x="37532" y="270857"/>
                </a:lnTo>
                <a:lnTo>
                  <a:pt x="39309" y="272954"/>
                </a:lnTo>
                <a:lnTo>
                  <a:pt x="40494" y="275303"/>
                </a:lnTo>
                <a:lnTo>
                  <a:pt x="42862" y="2828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99"/>
          <p:cNvSpPr/>
          <p:nvPr/>
        </p:nvSpPr>
        <p:spPr>
          <a:xfrm>
            <a:off x="5798220" y="3893255"/>
            <a:ext cx="231106" cy="212973"/>
          </a:xfrm>
          <a:custGeom>
            <a:avLst/>
            <a:gdLst/>
            <a:ahLst/>
            <a:cxnLst/>
            <a:rect l="0" t="0" r="0" b="0"/>
            <a:pathLst>
              <a:path w="231106" h="212973">
                <a:moveTo>
                  <a:pt x="8220" y="75812"/>
                </a:moveTo>
                <a:lnTo>
                  <a:pt x="0" y="75812"/>
                </a:lnTo>
                <a:lnTo>
                  <a:pt x="4302" y="75812"/>
                </a:lnTo>
                <a:lnTo>
                  <a:pt x="6561" y="74860"/>
                </a:lnTo>
                <a:lnTo>
                  <a:pt x="11610" y="71261"/>
                </a:lnTo>
                <a:lnTo>
                  <a:pt x="17029" y="66487"/>
                </a:lnTo>
                <a:lnTo>
                  <a:pt x="23564" y="61190"/>
                </a:lnTo>
                <a:lnTo>
                  <a:pt x="27975" y="58444"/>
                </a:lnTo>
                <a:lnTo>
                  <a:pt x="32819" y="55661"/>
                </a:lnTo>
                <a:lnTo>
                  <a:pt x="43283" y="50029"/>
                </a:lnTo>
                <a:lnTo>
                  <a:pt x="65522" y="38652"/>
                </a:lnTo>
                <a:lnTo>
                  <a:pt x="72139" y="35798"/>
                </a:lnTo>
                <a:lnTo>
                  <a:pt x="79408" y="32944"/>
                </a:lnTo>
                <a:lnTo>
                  <a:pt x="87111" y="30088"/>
                </a:lnTo>
                <a:lnTo>
                  <a:pt x="93199" y="27232"/>
                </a:lnTo>
                <a:lnTo>
                  <a:pt x="98210" y="24376"/>
                </a:lnTo>
                <a:lnTo>
                  <a:pt x="102503" y="21519"/>
                </a:lnTo>
                <a:lnTo>
                  <a:pt x="108223" y="18662"/>
                </a:lnTo>
                <a:lnTo>
                  <a:pt x="114893" y="15804"/>
                </a:lnTo>
                <a:lnTo>
                  <a:pt x="122198" y="12947"/>
                </a:lnTo>
                <a:lnTo>
                  <a:pt x="128020" y="11042"/>
                </a:lnTo>
                <a:lnTo>
                  <a:pt x="132854" y="9772"/>
                </a:lnTo>
                <a:lnTo>
                  <a:pt x="137029" y="8925"/>
                </a:lnTo>
                <a:lnTo>
                  <a:pt x="141718" y="7408"/>
                </a:lnTo>
                <a:lnTo>
                  <a:pt x="146748" y="5445"/>
                </a:lnTo>
                <a:lnTo>
                  <a:pt x="152007" y="3183"/>
                </a:lnTo>
                <a:lnTo>
                  <a:pt x="156466" y="1675"/>
                </a:lnTo>
                <a:lnTo>
                  <a:pt x="160390" y="670"/>
                </a:lnTo>
                <a:lnTo>
                  <a:pt x="163959" y="0"/>
                </a:lnTo>
                <a:lnTo>
                  <a:pt x="167291" y="506"/>
                </a:lnTo>
                <a:lnTo>
                  <a:pt x="170465" y="1795"/>
                </a:lnTo>
                <a:lnTo>
                  <a:pt x="176531" y="5768"/>
                </a:lnTo>
                <a:lnTo>
                  <a:pt x="182402" y="10709"/>
                </a:lnTo>
                <a:lnTo>
                  <a:pt x="188187" y="16080"/>
                </a:lnTo>
                <a:lnTo>
                  <a:pt x="191063" y="18846"/>
                </a:lnTo>
                <a:lnTo>
                  <a:pt x="192980" y="21642"/>
                </a:lnTo>
                <a:lnTo>
                  <a:pt x="195110" y="27289"/>
                </a:lnTo>
                <a:lnTo>
                  <a:pt x="195679" y="31081"/>
                </a:lnTo>
                <a:lnTo>
                  <a:pt x="196057" y="35514"/>
                </a:lnTo>
                <a:lnTo>
                  <a:pt x="196310" y="40374"/>
                </a:lnTo>
                <a:lnTo>
                  <a:pt x="197430" y="46472"/>
                </a:lnTo>
                <a:lnTo>
                  <a:pt x="199130" y="53394"/>
                </a:lnTo>
                <a:lnTo>
                  <a:pt x="201216" y="60867"/>
                </a:lnTo>
                <a:lnTo>
                  <a:pt x="202606" y="67753"/>
                </a:lnTo>
                <a:lnTo>
                  <a:pt x="203533" y="74250"/>
                </a:lnTo>
                <a:lnTo>
                  <a:pt x="204151" y="80486"/>
                </a:lnTo>
                <a:lnTo>
                  <a:pt x="204563" y="86548"/>
                </a:lnTo>
                <a:lnTo>
                  <a:pt x="204837" y="92494"/>
                </a:lnTo>
                <a:lnTo>
                  <a:pt x="205021" y="98364"/>
                </a:lnTo>
                <a:lnTo>
                  <a:pt x="206096" y="104182"/>
                </a:lnTo>
                <a:lnTo>
                  <a:pt x="207764" y="109965"/>
                </a:lnTo>
                <a:lnTo>
                  <a:pt x="209830" y="115726"/>
                </a:lnTo>
                <a:lnTo>
                  <a:pt x="211206" y="121471"/>
                </a:lnTo>
                <a:lnTo>
                  <a:pt x="212124" y="127206"/>
                </a:lnTo>
                <a:lnTo>
                  <a:pt x="212736" y="132935"/>
                </a:lnTo>
                <a:lnTo>
                  <a:pt x="213144" y="138659"/>
                </a:lnTo>
                <a:lnTo>
                  <a:pt x="213416" y="144380"/>
                </a:lnTo>
                <a:lnTo>
                  <a:pt x="213718" y="155817"/>
                </a:lnTo>
                <a:lnTo>
                  <a:pt x="213950" y="189610"/>
                </a:lnTo>
                <a:lnTo>
                  <a:pt x="214906" y="192635"/>
                </a:lnTo>
                <a:lnTo>
                  <a:pt x="218508" y="198536"/>
                </a:lnTo>
                <a:lnTo>
                  <a:pt x="220802" y="200490"/>
                </a:lnTo>
                <a:lnTo>
                  <a:pt x="223283" y="201793"/>
                </a:lnTo>
                <a:lnTo>
                  <a:pt x="225890" y="202662"/>
                </a:lnTo>
                <a:lnTo>
                  <a:pt x="227629" y="204194"/>
                </a:lnTo>
                <a:lnTo>
                  <a:pt x="228787" y="206168"/>
                </a:lnTo>
                <a:lnTo>
                  <a:pt x="231105" y="2129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00"/>
          <p:cNvSpPr/>
          <p:nvPr/>
        </p:nvSpPr>
        <p:spPr>
          <a:xfrm>
            <a:off x="6003607" y="3840479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01"/>
          <p:cNvSpPr/>
          <p:nvPr/>
        </p:nvSpPr>
        <p:spPr>
          <a:xfrm>
            <a:off x="6115051" y="3883490"/>
            <a:ext cx="377190" cy="205161"/>
          </a:xfrm>
          <a:custGeom>
            <a:avLst/>
            <a:gdLst/>
            <a:ahLst/>
            <a:cxnLst/>
            <a:rect l="0" t="0" r="0" b="0"/>
            <a:pathLst>
              <a:path w="377190" h="205161">
                <a:moveTo>
                  <a:pt x="8571" y="51287"/>
                </a:moveTo>
                <a:lnTo>
                  <a:pt x="8571" y="55838"/>
                </a:lnTo>
                <a:lnTo>
                  <a:pt x="7619" y="59083"/>
                </a:lnTo>
                <a:lnTo>
                  <a:pt x="6031" y="63152"/>
                </a:lnTo>
                <a:lnTo>
                  <a:pt x="1190" y="74268"/>
                </a:lnTo>
                <a:lnTo>
                  <a:pt x="793" y="77086"/>
                </a:lnTo>
                <a:lnTo>
                  <a:pt x="528" y="80869"/>
                </a:lnTo>
                <a:lnTo>
                  <a:pt x="352" y="85296"/>
                </a:lnTo>
                <a:lnTo>
                  <a:pt x="155" y="95295"/>
                </a:lnTo>
                <a:lnTo>
                  <a:pt x="1" y="159539"/>
                </a:lnTo>
                <a:lnTo>
                  <a:pt x="953" y="164412"/>
                </a:lnTo>
                <a:lnTo>
                  <a:pt x="2540" y="168614"/>
                </a:lnTo>
                <a:lnTo>
                  <a:pt x="4550" y="172367"/>
                </a:lnTo>
                <a:lnTo>
                  <a:pt x="5890" y="176775"/>
                </a:lnTo>
                <a:lnTo>
                  <a:pt x="6784" y="181618"/>
                </a:lnTo>
                <a:lnTo>
                  <a:pt x="7379" y="186752"/>
                </a:lnTo>
                <a:lnTo>
                  <a:pt x="8729" y="190174"/>
                </a:lnTo>
                <a:lnTo>
                  <a:pt x="10582" y="192456"/>
                </a:lnTo>
                <a:lnTo>
                  <a:pt x="17739" y="198208"/>
                </a:lnTo>
                <a:lnTo>
                  <a:pt x="20398" y="200669"/>
                </a:lnTo>
                <a:lnTo>
                  <a:pt x="23123" y="202310"/>
                </a:lnTo>
                <a:lnTo>
                  <a:pt x="28692" y="204133"/>
                </a:lnTo>
                <a:lnTo>
                  <a:pt x="37181" y="205160"/>
                </a:lnTo>
                <a:lnTo>
                  <a:pt x="40027" y="204351"/>
                </a:lnTo>
                <a:lnTo>
                  <a:pt x="45729" y="200913"/>
                </a:lnTo>
                <a:lnTo>
                  <a:pt x="51438" y="196210"/>
                </a:lnTo>
                <a:lnTo>
                  <a:pt x="58103" y="189992"/>
                </a:lnTo>
                <a:lnTo>
                  <a:pt x="67415" y="180879"/>
                </a:lnTo>
                <a:lnTo>
                  <a:pt x="71613" y="175781"/>
                </a:lnTo>
                <a:lnTo>
                  <a:pt x="75364" y="170478"/>
                </a:lnTo>
                <a:lnTo>
                  <a:pt x="78817" y="165038"/>
                </a:lnTo>
                <a:lnTo>
                  <a:pt x="81119" y="159506"/>
                </a:lnTo>
                <a:lnTo>
                  <a:pt x="82654" y="153913"/>
                </a:lnTo>
                <a:lnTo>
                  <a:pt x="83677" y="148279"/>
                </a:lnTo>
                <a:lnTo>
                  <a:pt x="85312" y="141666"/>
                </a:lnTo>
                <a:lnTo>
                  <a:pt x="87354" y="134400"/>
                </a:lnTo>
                <a:lnTo>
                  <a:pt x="89668" y="126698"/>
                </a:lnTo>
                <a:lnTo>
                  <a:pt x="91210" y="119659"/>
                </a:lnTo>
                <a:lnTo>
                  <a:pt x="92239" y="113061"/>
                </a:lnTo>
                <a:lnTo>
                  <a:pt x="92925" y="106757"/>
                </a:lnTo>
                <a:lnTo>
                  <a:pt x="94335" y="100650"/>
                </a:lnTo>
                <a:lnTo>
                  <a:pt x="96227" y="94673"/>
                </a:lnTo>
                <a:lnTo>
                  <a:pt x="98441" y="88783"/>
                </a:lnTo>
                <a:lnTo>
                  <a:pt x="98964" y="82952"/>
                </a:lnTo>
                <a:lnTo>
                  <a:pt x="98360" y="77160"/>
                </a:lnTo>
                <a:lnTo>
                  <a:pt x="97006" y="71393"/>
                </a:lnTo>
                <a:lnTo>
                  <a:pt x="96103" y="66596"/>
                </a:lnTo>
                <a:lnTo>
                  <a:pt x="95500" y="62446"/>
                </a:lnTo>
                <a:lnTo>
                  <a:pt x="95099" y="58726"/>
                </a:lnTo>
                <a:lnTo>
                  <a:pt x="93878" y="54341"/>
                </a:lnTo>
                <a:lnTo>
                  <a:pt x="92113" y="49513"/>
                </a:lnTo>
                <a:lnTo>
                  <a:pt x="89983" y="44390"/>
                </a:lnTo>
                <a:lnTo>
                  <a:pt x="86658" y="40021"/>
                </a:lnTo>
                <a:lnTo>
                  <a:pt x="82536" y="36156"/>
                </a:lnTo>
                <a:lnTo>
                  <a:pt x="77884" y="32627"/>
                </a:lnTo>
                <a:lnTo>
                  <a:pt x="73830" y="29322"/>
                </a:lnTo>
                <a:lnTo>
                  <a:pt x="66785" y="23110"/>
                </a:lnTo>
                <a:lnTo>
                  <a:pt x="63573" y="21072"/>
                </a:lnTo>
                <a:lnTo>
                  <a:pt x="57464" y="18809"/>
                </a:lnTo>
                <a:lnTo>
                  <a:pt x="49034" y="17802"/>
                </a:lnTo>
                <a:lnTo>
                  <a:pt x="39889" y="17355"/>
                </a:lnTo>
                <a:lnTo>
                  <a:pt x="29386" y="17103"/>
                </a:lnTo>
                <a:lnTo>
                  <a:pt x="23220" y="17044"/>
                </a:lnTo>
                <a:lnTo>
                  <a:pt x="14764" y="19558"/>
                </a:lnTo>
                <a:lnTo>
                  <a:pt x="2915" y="24382"/>
                </a:lnTo>
                <a:lnTo>
                  <a:pt x="1943" y="25731"/>
                </a:lnTo>
                <a:lnTo>
                  <a:pt x="574" y="31226"/>
                </a:lnTo>
                <a:lnTo>
                  <a:pt x="169" y="34231"/>
                </a:lnTo>
                <a:lnTo>
                  <a:pt x="0" y="42600"/>
                </a:lnTo>
                <a:lnTo>
                  <a:pt x="9101" y="38130"/>
                </a:lnTo>
                <a:lnTo>
                  <a:pt x="16109" y="33375"/>
                </a:lnTo>
                <a:lnTo>
                  <a:pt x="23352" y="28086"/>
                </a:lnTo>
                <a:lnTo>
                  <a:pt x="32920" y="22561"/>
                </a:lnTo>
                <a:lnTo>
                  <a:pt x="43523" y="16930"/>
                </a:lnTo>
                <a:lnTo>
                  <a:pt x="65852" y="5554"/>
                </a:lnTo>
                <a:lnTo>
                  <a:pt x="77209" y="2386"/>
                </a:lnTo>
                <a:lnTo>
                  <a:pt x="88607" y="978"/>
                </a:lnTo>
                <a:lnTo>
                  <a:pt x="100023" y="353"/>
                </a:lnTo>
                <a:lnTo>
                  <a:pt x="111446" y="75"/>
                </a:lnTo>
                <a:lnTo>
                  <a:pt x="117159" y="0"/>
                </a:lnTo>
                <a:lnTo>
                  <a:pt x="121921" y="903"/>
                </a:lnTo>
                <a:lnTo>
                  <a:pt x="129751" y="4447"/>
                </a:lnTo>
                <a:lnTo>
                  <a:pt x="136406" y="9197"/>
                </a:lnTo>
                <a:lnTo>
                  <a:pt x="139514" y="11797"/>
                </a:lnTo>
                <a:lnTo>
                  <a:pt x="142539" y="15435"/>
                </a:lnTo>
                <a:lnTo>
                  <a:pt x="145508" y="19766"/>
                </a:lnTo>
                <a:lnTo>
                  <a:pt x="148440" y="24558"/>
                </a:lnTo>
                <a:lnTo>
                  <a:pt x="151347" y="29657"/>
                </a:lnTo>
                <a:lnTo>
                  <a:pt x="157117" y="40404"/>
                </a:lnTo>
                <a:lnTo>
                  <a:pt x="159036" y="45937"/>
                </a:lnTo>
                <a:lnTo>
                  <a:pt x="160316" y="51530"/>
                </a:lnTo>
                <a:lnTo>
                  <a:pt x="161170" y="57164"/>
                </a:lnTo>
                <a:lnTo>
                  <a:pt x="161739" y="63778"/>
                </a:lnTo>
                <a:lnTo>
                  <a:pt x="162118" y="71044"/>
                </a:lnTo>
                <a:lnTo>
                  <a:pt x="162371" y="78746"/>
                </a:lnTo>
                <a:lnTo>
                  <a:pt x="163492" y="86738"/>
                </a:lnTo>
                <a:lnTo>
                  <a:pt x="165191" y="94923"/>
                </a:lnTo>
                <a:lnTo>
                  <a:pt x="167277" y="103238"/>
                </a:lnTo>
                <a:lnTo>
                  <a:pt x="168668" y="111639"/>
                </a:lnTo>
                <a:lnTo>
                  <a:pt x="169595" y="120097"/>
                </a:lnTo>
                <a:lnTo>
                  <a:pt x="170213" y="128593"/>
                </a:lnTo>
                <a:lnTo>
                  <a:pt x="169672" y="136161"/>
                </a:lnTo>
                <a:lnTo>
                  <a:pt x="168360" y="143113"/>
                </a:lnTo>
                <a:lnTo>
                  <a:pt x="166532" y="149652"/>
                </a:lnTo>
                <a:lnTo>
                  <a:pt x="165313" y="155916"/>
                </a:lnTo>
                <a:lnTo>
                  <a:pt x="164500" y="161997"/>
                </a:lnTo>
                <a:lnTo>
                  <a:pt x="163959" y="167956"/>
                </a:lnTo>
                <a:lnTo>
                  <a:pt x="163598" y="172881"/>
                </a:lnTo>
                <a:lnTo>
                  <a:pt x="163358" y="177118"/>
                </a:lnTo>
                <a:lnTo>
                  <a:pt x="163197" y="180894"/>
                </a:lnTo>
                <a:lnTo>
                  <a:pt x="164042" y="183412"/>
                </a:lnTo>
                <a:lnTo>
                  <a:pt x="165559" y="185090"/>
                </a:lnTo>
                <a:lnTo>
                  <a:pt x="167522" y="186209"/>
                </a:lnTo>
                <a:lnTo>
                  <a:pt x="168831" y="187907"/>
                </a:lnTo>
                <a:lnTo>
                  <a:pt x="169704" y="189992"/>
                </a:lnTo>
                <a:lnTo>
                  <a:pt x="171104" y="195631"/>
                </a:lnTo>
                <a:lnTo>
                  <a:pt x="171219" y="195142"/>
                </a:lnTo>
                <a:lnTo>
                  <a:pt x="171419" y="189517"/>
                </a:lnTo>
                <a:lnTo>
                  <a:pt x="171440" y="179662"/>
                </a:lnTo>
                <a:lnTo>
                  <a:pt x="172395" y="174971"/>
                </a:lnTo>
                <a:lnTo>
                  <a:pt x="173984" y="169938"/>
                </a:lnTo>
                <a:lnTo>
                  <a:pt x="175997" y="164678"/>
                </a:lnTo>
                <a:lnTo>
                  <a:pt x="178291" y="159266"/>
                </a:lnTo>
                <a:lnTo>
                  <a:pt x="183380" y="148173"/>
                </a:lnTo>
                <a:lnTo>
                  <a:pt x="185118" y="141595"/>
                </a:lnTo>
                <a:lnTo>
                  <a:pt x="186276" y="134352"/>
                </a:lnTo>
                <a:lnTo>
                  <a:pt x="187049" y="126666"/>
                </a:lnTo>
                <a:lnTo>
                  <a:pt x="188516" y="119637"/>
                </a:lnTo>
                <a:lnTo>
                  <a:pt x="190447" y="113047"/>
                </a:lnTo>
                <a:lnTo>
                  <a:pt x="192687" y="106747"/>
                </a:lnTo>
                <a:lnTo>
                  <a:pt x="196085" y="99691"/>
                </a:lnTo>
                <a:lnTo>
                  <a:pt x="200255" y="92128"/>
                </a:lnTo>
                <a:lnTo>
                  <a:pt x="204941" y="84230"/>
                </a:lnTo>
                <a:lnTo>
                  <a:pt x="209016" y="76107"/>
                </a:lnTo>
                <a:lnTo>
                  <a:pt x="212686" y="67833"/>
                </a:lnTo>
                <a:lnTo>
                  <a:pt x="216086" y="59461"/>
                </a:lnTo>
                <a:lnTo>
                  <a:pt x="219304" y="52926"/>
                </a:lnTo>
                <a:lnTo>
                  <a:pt x="222402" y="47617"/>
                </a:lnTo>
                <a:lnTo>
                  <a:pt x="225420" y="43125"/>
                </a:lnTo>
                <a:lnTo>
                  <a:pt x="229337" y="39178"/>
                </a:lnTo>
                <a:lnTo>
                  <a:pt x="233854" y="35595"/>
                </a:lnTo>
                <a:lnTo>
                  <a:pt x="238770" y="32253"/>
                </a:lnTo>
                <a:lnTo>
                  <a:pt x="246771" y="26000"/>
                </a:lnTo>
                <a:lnTo>
                  <a:pt x="253503" y="20046"/>
                </a:lnTo>
                <a:lnTo>
                  <a:pt x="263946" y="10143"/>
                </a:lnTo>
                <a:lnTo>
                  <a:pt x="265498" y="10523"/>
                </a:lnTo>
                <a:lnTo>
                  <a:pt x="269763" y="13485"/>
                </a:lnTo>
                <a:lnTo>
                  <a:pt x="271282" y="15608"/>
                </a:lnTo>
                <a:lnTo>
                  <a:pt x="272969" y="20507"/>
                </a:lnTo>
                <a:lnTo>
                  <a:pt x="273719" y="25860"/>
                </a:lnTo>
                <a:lnTo>
                  <a:pt x="273919" y="28620"/>
                </a:lnTo>
                <a:lnTo>
                  <a:pt x="274052" y="32366"/>
                </a:lnTo>
                <a:lnTo>
                  <a:pt x="274240" y="46739"/>
                </a:lnTo>
                <a:lnTo>
                  <a:pt x="274319" y="121036"/>
                </a:lnTo>
                <a:lnTo>
                  <a:pt x="275271" y="125409"/>
                </a:lnTo>
                <a:lnTo>
                  <a:pt x="276858" y="130229"/>
                </a:lnTo>
                <a:lnTo>
                  <a:pt x="278869" y="135348"/>
                </a:lnTo>
                <a:lnTo>
                  <a:pt x="281162" y="139712"/>
                </a:lnTo>
                <a:lnTo>
                  <a:pt x="283644" y="143575"/>
                </a:lnTo>
                <a:lnTo>
                  <a:pt x="286250" y="147103"/>
                </a:lnTo>
                <a:lnTo>
                  <a:pt x="288941" y="150406"/>
                </a:lnTo>
                <a:lnTo>
                  <a:pt x="294470" y="156618"/>
                </a:lnTo>
                <a:lnTo>
                  <a:pt x="298387" y="160918"/>
                </a:lnTo>
                <a:lnTo>
                  <a:pt x="308649" y="166744"/>
                </a:lnTo>
                <a:lnTo>
                  <a:pt x="315929" y="169276"/>
                </a:lnTo>
                <a:lnTo>
                  <a:pt x="325383" y="170702"/>
                </a:lnTo>
                <a:lnTo>
                  <a:pt x="336081" y="171250"/>
                </a:lnTo>
                <a:lnTo>
                  <a:pt x="354432" y="171299"/>
                </a:lnTo>
                <a:lnTo>
                  <a:pt x="357255" y="170347"/>
                </a:lnTo>
                <a:lnTo>
                  <a:pt x="362932" y="166751"/>
                </a:lnTo>
                <a:lnTo>
                  <a:pt x="368629" y="161977"/>
                </a:lnTo>
                <a:lnTo>
                  <a:pt x="377189" y="1541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02"/>
          <p:cNvSpPr/>
          <p:nvPr/>
        </p:nvSpPr>
        <p:spPr>
          <a:xfrm>
            <a:off x="6526530" y="3703320"/>
            <a:ext cx="34290" cy="300038"/>
          </a:xfrm>
          <a:custGeom>
            <a:avLst/>
            <a:gdLst/>
            <a:ahLst/>
            <a:cxnLst/>
            <a:rect l="0" t="0" r="0" b="0"/>
            <a:pathLst>
              <a:path w="34290" h="300038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1"/>
                </a:lnTo>
                <a:lnTo>
                  <a:pt x="6785" y="28323"/>
                </a:lnTo>
                <a:lnTo>
                  <a:pt x="7381" y="33170"/>
                </a:lnTo>
                <a:lnTo>
                  <a:pt x="8730" y="39258"/>
                </a:lnTo>
                <a:lnTo>
                  <a:pt x="10583" y="46174"/>
                </a:lnTo>
                <a:lnTo>
                  <a:pt x="12770" y="53642"/>
                </a:lnTo>
                <a:lnTo>
                  <a:pt x="14228" y="60527"/>
                </a:lnTo>
                <a:lnTo>
                  <a:pt x="15200" y="67021"/>
                </a:lnTo>
                <a:lnTo>
                  <a:pt x="15848" y="73256"/>
                </a:lnTo>
                <a:lnTo>
                  <a:pt x="16281" y="79317"/>
                </a:lnTo>
                <a:lnTo>
                  <a:pt x="16569" y="85263"/>
                </a:lnTo>
                <a:lnTo>
                  <a:pt x="16761" y="91132"/>
                </a:lnTo>
                <a:lnTo>
                  <a:pt x="17841" y="97902"/>
                </a:lnTo>
                <a:lnTo>
                  <a:pt x="19514" y="105273"/>
                </a:lnTo>
                <a:lnTo>
                  <a:pt x="21582" y="113044"/>
                </a:lnTo>
                <a:lnTo>
                  <a:pt x="22960" y="121083"/>
                </a:lnTo>
                <a:lnTo>
                  <a:pt x="23880" y="129299"/>
                </a:lnTo>
                <a:lnTo>
                  <a:pt x="24491" y="137635"/>
                </a:lnTo>
                <a:lnTo>
                  <a:pt x="24901" y="146049"/>
                </a:lnTo>
                <a:lnTo>
                  <a:pt x="25354" y="163018"/>
                </a:lnTo>
                <a:lnTo>
                  <a:pt x="25715" y="250148"/>
                </a:lnTo>
                <a:lnTo>
                  <a:pt x="26668" y="257253"/>
                </a:lnTo>
                <a:lnTo>
                  <a:pt x="28255" y="263894"/>
                </a:lnTo>
                <a:lnTo>
                  <a:pt x="30267" y="270227"/>
                </a:lnTo>
                <a:lnTo>
                  <a:pt x="31608" y="276354"/>
                </a:lnTo>
                <a:lnTo>
                  <a:pt x="32502" y="282343"/>
                </a:lnTo>
                <a:lnTo>
                  <a:pt x="34289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03"/>
          <p:cNvSpPr/>
          <p:nvPr/>
        </p:nvSpPr>
        <p:spPr>
          <a:xfrm>
            <a:off x="6595109" y="4114800"/>
            <a:ext cx="25326" cy="51436"/>
          </a:xfrm>
          <a:custGeom>
            <a:avLst/>
            <a:gdLst/>
            <a:ahLst/>
            <a:cxnLst/>
            <a:rect l="0" t="0" r="0" b="0"/>
            <a:pathLst>
              <a:path w="25326" h="51436">
                <a:moveTo>
                  <a:pt x="0" y="51435"/>
                </a:moveTo>
                <a:lnTo>
                  <a:pt x="0" y="22742"/>
                </a:lnTo>
                <a:lnTo>
                  <a:pt x="953" y="19924"/>
                </a:lnTo>
                <a:lnTo>
                  <a:pt x="2541" y="17093"/>
                </a:lnTo>
                <a:lnTo>
                  <a:pt x="4551" y="14253"/>
                </a:lnTo>
                <a:lnTo>
                  <a:pt x="6844" y="11407"/>
                </a:lnTo>
                <a:lnTo>
                  <a:pt x="9326" y="8557"/>
                </a:lnTo>
                <a:lnTo>
                  <a:pt x="15601" y="1690"/>
                </a:lnTo>
                <a:lnTo>
                  <a:pt x="17068" y="1127"/>
                </a:lnTo>
                <a:lnTo>
                  <a:pt x="18999" y="751"/>
                </a:lnTo>
                <a:lnTo>
                  <a:pt x="25325" y="44"/>
                </a:lnTo>
                <a:lnTo>
                  <a:pt x="23004" y="19"/>
                </a:lnTo>
                <a:lnTo>
                  <a:pt x="1714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04"/>
          <p:cNvSpPr/>
          <p:nvPr/>
        </p:nvSpPr>
        <p:spPr>
          <a:xfrm>
            <a:off x="3834916" y="4620974"/>
            <a:ext cx="205332" cy="393551"/>
          </a:xfrm>
          <a:custGeom>
            <a:avLst/>
            <a:gdLst/>
            <a:ahLst/>
            <a:cxnLst/>
            <a:rect l="0" t="0" r="0" b="0"/>
            <a:pathLst>
              <a:path w="205332" h="393551">
                <a:moveTo>
                  <a:pt x="25566" y="51038"/>
                </a:moveTo>
                <a:lnTo>
                  <a:pt x="30117" y="51038"/>
                </a:lnTo>
                <a:lnTo>
                  <a:pt x="31458" y="50086"/>
                </a:lnTo>
                <a:lnTo>
                  <a:pt x="32351" y="48498"/>
                </a:lnTo>
                <a:lnTo>
                  <a:pt x="32947" y="46488"/>
                </a:lnTo>
                <a:lnTo>
                  <a:pt x="36149" y="41713"/>
                </a:lnTo>
                <a:lnTo>
                  <a:pt x="38336" y="39107"/>
                </a:lnTo>
                <a:lnTo>
                  <a:pt x="41700" y="36416"/>
                </a:lnTo>
                <a:lnTo>
                  <a:pt x="45847" y="33670"/>
                </a:lnTo>
                <a:lnTo>
                  <a:pt x="50516" y="30887"/>
                </a:lnTo>
                <a:lnTo>
                  <a:pt x="54582" y="28079"/>
                </a:lnTo>
                <a:lnTo>
                  <a:pt x="58245" y="25255"/>
                </a:lnTo>
                <a:lnTo>
                  <a:pt x="61639" y="22419"/>
                </a:lnTo>
                <a:lnTo>
                  <a:pt x="65808" y="19576"/>
                </a:lnTo>
                <a:lnTo>
                  <a:pt x="70491" y="16729"/>
                </a:lnTo>
                <a:lnTo>
                  <a:pt x="75519" y="13878"/>
                </a:lnTo>
                <a:lnTo>
                  <a:pt x="80775" y="11977"/>
                </a:lnTo>
                <a:lnTo>
                  <a:pt x="86184" y="10710"/>
                </a:lnTo>
                <a:lnTo>
                  <a:pt x="91696" y="9865"/>
                </a:lnTo>
                <a:lnTo>
                  <a:pt x="97275" y="8349"/>
                </a:lnTo>
                <a:lnTo>
                  <a:pt x="102899" y="6387"/>
                </a:lnTo>
                <a:lnTo>
                  <a:pt x="108554" y="4125"/>
                </a:lnTo>
                <a:lnTo>
                  <a:pt x="114229" y="2618"/>
                </a:lnTo>
                <a:lnTo>
                  <a:pt x="119917" y="1613"/>
                </a:lnTo>
                <a:lnTo>
                  <a:pt x="125614" y="943"/>
                </a:lnTo>
                <a:lnTo>
                  <a:pt x="131317" y="497"/>
                </a:lnTo>
                <a:lnTo>
                  <a:pt x="137024" y="198"/>
                </a:lnTo>
                <a:lnTo>
                  <a:pt x="142734" y="0"/>
                </a:lnTo>
                <a:lnTo>
                  <a:pt x="147493" y="821"/>
                </a:lnTo>
                <a:lnTo>
                  <a:pt x="151618" y="2320"/>
                </a:lnTo>
                <a:lnTo>
                  <a:pt x="164515" y="8981"/>
                </a:lnTo>
                <a:lnTo>
                  <a:pt x="169634" y="11570"/>
                </a:lnTo>
                <a:lnTo>
                  <a:pt x="173998" y="14249"/>
                </a:lnTo>
                <a:lnTo>
                  <a:pt x="177861" y="16987"/>
                </a:lnTo>
                <a:lnTo>
                  <a:pt x="181388" y="19764"/>
                </a:lnTo>
                <a:lnTo>
                  <a:pt x="184692" y="22569"/>
                </a:lnTo>
                <a:lnTo>
                  <a:pt x="190904" y="28225"/>
                </a:lnTo>
                <a:lnTo>
                  <a:pt x="192941" y="32019"/>
                </a:lnTo>
                <a:lnTo>
                  <a:pt x="195205" y="41316"/>
                </a:lnTo>
                <a:lnTo>
                  <a:pt x="196211" y="51797"/>
                </a:lnTo>
                <a:lnTo>
                  <a:pt x="196479" y="57259"/>
                </a:lnTo>
                <a:lnTo>
                  <a:pt x="194238" y="68408"/>
                </a:lnTo>
                <a:lnTo>
                  <a:pt x="190066" y="79713"/>
                </a:lnTo>
                <a:lnTo>
                  <a:pt x="185037" y="91087"/>
                </a:lnTo>
                <a:lnTo>
                  <a:pt x="182363" y="97740"/>
                </a:lnTo>
                <a:lnTo>
                  <a:pt x="176851" y="112752"/>
                </a:lnTo>
                <a:lnTo>
                  <a:pt x="173095" y="119803"/>
                </a:lnTo>
                <a:lnTo>
                  <a:pt x="168686" y="126409"/>
                </a:lnTo>
                <a:lnTo>
                  <a:pt x="163842" y="132718"/>
                </a:lnTo>
                <a:lnTo>
                  <a:pt x="158708" y="139781"/>
                </a:lnTo>
                <a:lnTo>
                  <a:pt x="147923" y="155249"/>
                </a:lnTo>
                <a:lnTo>
                  <a:pt x="142379" y="162423"/>
                </a:lnTo>
                <a:lnTo>
                  <a:pt x="136779" y="169109"/>
                </a:lnTo>
                <a:lnTo>
                  <a:pt x="131141" y="175472"/>
                </a:lnTo>
                <a:lnTo>
                  <a:pt x="119796" y="187622"/>
                </a:lnTo>
                <a:lnTo>
                  <a:pt x="92232" y="215745"/>
                </a:lnTo>
                <a:lnTo>
                  <a:pt x="84406" y="223619"/>
                </a:lnTo>
                <a:lnTo>
                  <a:pt x="80033" y="226099"/>
                </a:lnTo>
                <a:lnTo>
                  <a:pt x="75212" y="227753"/>
                </a:lnTo>
                <a:lnTo>
                  <a:pt x="70093" y="228856"/>
                </a:lnTo>
                <a:lnTo>
                  <a:pt x="65728" y="229590"/>
                </a:lnTo>
                <a:lnTo>
                  <a:pt x="61866" y="230081"/>
                </a:lnTo>
                <a:lnTo>
                  <a:pt x="53374" y="230867"/>
                </a:lnTo>
                <a:lnTo>
                  <a:pt x="47352" y="231003"/>
                </a:lnTo>
                <a:lnTo>
                  <a:pt x="43118" y="231056"/>
                </a:lnTo>
                <a:lnTo>
                  <a:pt x="42832" y="226509"/>
                </a:lnTo>
                <a:lnTo>
                  <a:pt x="43744" y="225168"/>
                </a:lnTo>
                <a:lnTo>
                  <a:pt x="45304" y="224275"/>
                </a:lnTo>
                <a:lnTo>
                  <a:pt x="50103" y="222841"/>
                </a:lnTo>
                <a:lnTo>
                  <a:pt x="55484" y="218042"/>
                </a:lnTo>
                <a:lnTo>
                  <a:pt x="57894" y="216667"/>
                </a:lnTo>
                <a:lnTo>
                  <a:pt x="66789" y="213778"/>
                </a:lnTo>
                <a:lnTo>
                  <a:pt x="71145" y="211919"/>
                </a:lnTo>
                <a:lnTo>
                  <a:pt x="75955" y="209727"/>
                </a:lnTo>
                <a:lnTo>
                  <a:pt x="80114" y="208266"/>
                </a:lnTo>
                <a:lnTo>
                  <a:pt x="83838" y="207292"/>
                </a:lnTo>
                <a:lnTo>
                  <a:pt x="87274" y="206642"/>
                </a:lnTo>
                <a:lnTo>
                  <a:pt x="91470" y="206209"/>
                </a:lnTo>
                <a:lnTo>
                  <a:pt x="96172" y="205920"/>
                </a:lnTo>
                <a:lnTo>
                  <a:pt x="105524" y="205599"/>
                </a:lnTo>
                <a:lnTo>
                  <a:pt x="112855" y="205457"/>
                </a:lnTo>
                <a:lnTo>
                  <a:pt x="117096" y="206372"/>
                </a:lnTo>
                <a:lnTo>
                  <a:pt x="121829" y="207934"/>
                </a:lnTo>
                <a:lnTo>
                  <a:pt x="126889" y="209928"/>
                </a:lnTo>
                <a:lnTo>
                  <a:pt x="132167" y="211257"/>
                </a:lnTo>
                <a:lnTo>
                  <a:pt x="137591" y="212143"/>
                </a:lnTo>
                <a:lnTo>
                  <a:pt x="143112" y="212734"/>
                </a:lnTo>
                <a:lnTo>
                  <a:pt x="148697" y="214080"/>
                </a:lnTo>
                <a:lnTo>
                  <a:pt x="154326" y="215931"/>
                </a:lnTo>
                <a:lnTo>
                  <a:pt x="159984" y="218117"/>
                </a:lnTo>
                <a:lnTo>
                  <a:pt x="164708" y="220526"/>
                </a:lnTo>
                <a:lnTo>
                  <a:pt x="168810" y="223085"/>
                </a:lnTo>
                <a:lnTo>
                  <a:pt x="172497" y="225744"/>
                </a:lnTo>
                <a:lnTo>
                  <a:pt x="175908" y="229421"/>
                </a:lnTo>
                <a:lnTo>
                  <a:pt x="182237" y="238587"/>
                </a:lnTo>
                <a:lnTo>
                  <a:pt x="186211" y="242746"/>
                </a:lnTo>
                <a:lnTo>
                  <a:pt x="190765" y="246471"/>
                </a:lnTo>
                <a:lnTo>
                  <a:pt x="195706" y="249906"/>
                </a:lnTo>
                <a:lnTo>
                  <a:pt x="199000" y="254102"/>
                </a:lnTo>
                <a:lnTo>
                  <a:pt x="201196" y="258804"/>
                </a:lnTo>
                <a:lnTo>
                  <a:pt x="203637" y="268156"/>
                </a:lnTo>
                <a:lnTo>
                  <a:pt x="205010" y="279728"/>
                </a:lnTo>
                <a:lnTo>
                  <a:pt x="205331" y="289521"/>
                </a:lnTo>
                <a:lnTo>
                  <a:pt x="202934" y="300223"/>
                </a:lnTo>
                <a:lnTo>
                  <a:pt x="198694" y="311329"/>
                </a:lnTo>
                <a:lnTo>
                  <a:pt x="193635" y="322616"/>
                </a:lnTo>
                <a:lnTo>
                  <a:pt x="188211" y="331441"/>
                </a:lnTo>
                <a:lnTo>
                  <a:pt x="182625" y="339492"/>
                </a:lnTo>
                <a:lnTo>
                  <a:pt x="176968" y="349420"/>
                </a:lnTo>
                <a:lnTo>
                  <a:pt x="173173" y="353782"/>
                </a:lnTo>
                <a:lnTo>
                  <a:pt x="168738" y="357642"/>
                </a:lnTo>
                <a:lnTo>
                  <a:pt x="163877" y="361169"/>
                </a:lnTo>
                <a:lnTo>
                  <a:pt x="158731" y="364472"/>
                </a:lnTo>
                <a:lnTo>
                  <a:pt x="153395" y="367626"/>
                </a:lnTo>
                <a:lnTo>
                  <a:pt x="147933" y="370682"/>
                </a:lnTo>
                <a:lnTo>
                  <a:pt x="142386" y="372719"/>
                </a:lnTo>
                <a:lnTo>
                  <a:pt x="136784" y="374077"/>
                </a:lnTo>
                <a:lnTo>
                  <a:pt x="131144" y="374982"/>
                </a:lnTo>
                <a:lnTo>
                  <a:pt x="125479" y="376538"/>
                </a:lnTo>
                <a:lnTo>
                  <a:pt x="119797" y="378528"/>
                </a:lnTo>
                <a:lnTo>
                  <a:pt x="114104" y="380807"/>
                </a:lnTo>
                <a:lnTo>
                  <a:pt x="109357" y="382327"/>
                </a:lnTo>
                <a:lnTo>
                  <a:pt x="105239" y="383340"/>
                </a:lnTo>
                <a:lnTo>
                  <a:pt x="101541" y="384015"/>
                </a:lnTo>
                <a:lnTo>
                  <a:pt x="96218" y="385418"/>
                </a:lnTo>
                <a:lnTo>
                  <a:pt x="89813" y="387305"/>
                </a:lnTo>
                <a:lnTo>
                  <a:pt x="82685" y="389516"/>
                </a:lnTo>
                <a:lnTo>
                  <a:pt x="76028" y="390990"/>
                </a:lnTo>
                <a:lnTo>
                  <a:pt x="69685" y="391973"/>
                </a:lnTo>
                <a:lnTo>
                  <a:pt x="63551" y="392628"/>
                </a:lnTo>
                <a:lnTo>
                  <a:pt x="58509" y="393065"/>
                </a:lnTo>
                <a:lnTo>
                  <a:pt x="54196" y="393356"/>
                </a:lnTo>
                <a:lnTo>
                  <a:pt x="50368" y="393550"/>
                </a:lnTo>
                <a:lnTo>
                  <a:pt x="45911" y="392727"/>
                </a:lnTo>
                <a:lnTo>
                  <a:pt x="41034" y="391226"/>
                </a:lnTo>
                <a:lnTo>
                  <a:pt x="35878" y="389272"/>
                </a:lnTo>
                <a:lnTo>
                  <a:pt x="31488" y="387970"/>
                </a:lnTo>
                <a:lnTo>
                  <a:pt x="27609" y="387102"/>
                </a:lnTo>
                <a:lnTo>
                  <a:pt x="24070" y="386523"/>
                </a:lnTo>
                <a:lnTo>
                  <a:pt x="20759" y="385185"/>
                </a:lnTo>
                <a:lnTo>
                  <a:pt x="14540" y="381158"/>
                </a:lnTo>
                <a:lnTo>
                  <a:pt x="8600" y="378733"/>
                </a:lnTo>
                <a:lnTo>
                  <a:pt x="361" y="376906"/>
                </a:lnTo>
                <a:lnTo>
                  <a:pt x="0" y="372276"/>
                </a:lnTo>
                <a:lnTo>
                  <a:pt x="902" y="370924"/>
                </a:lnTo>
                <a:lnTo>
                  <a:pt x="2456" y="370023"/>
                </a:lnTo>
                <a:lnTo>
                  <a:pt x="8421" y="3682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05"/>
          <p:cNvSpPr/>
          <p:nvPr/>
        </p:nvSpPr>
        <p:spPr>
          <a:xfrm>
            <a:off x="4203382" y="4741825"/>
            <a:ext cx="282894" cy="41630"/>
          </a:xfrm>
          <a:custGeom>
            <a:avLst/>
            <a:gdLst/>
            <a:ahLst/>
            <a:cxnLst/>
            <a:rect l="0" t="0" r="0" b="0"/>
            <a:pathLst>
              <a:path w="282894" h="41630">
                <a:moveTo>
                  <a:pt x="0" y="41629"/>
                </a:moveTo>
                <a:lnTo>
                  <a:pt x="24950" y="41629"/>
                </a:lnTo>
                <a:lnTo>
                  <a:pt x="29969" y="40677"/>
                </a:lnTo>
                <a:lnTo>
                  <a:pt x="35219" y="39090"/>
                </a:lnTo>
                <a:lnTo>
                  <a:pt x="40625" y="37079"/>
                </a:lnTo>
                <a:lnTo>
                  <a:pt x="46133" y="35738"/>
                </a:lnTo>
                <a:lnTo>
                  <a:pt x="51710" y="34845"/>
                </a:lnTo>
                <a:lnTo>
                  <a:pt x="57334" y="34248"/>
                </a:lnTo>
                <a:lnTo>
                  <a:pt x="62987" y="33851"/>
                </a:lnTo>
                <a:lnTo>
                  <a:pt x="68662" y="33587"/>
                </a:lnTo>
                <a:lnTo>
                  <a:pt x="74349" y="33410"/>
                </a:lnTo>
                <a:lnTo>
                  <a:pt x="80046" y="32340"/>
                </a:lnTo>
                <a:lnTo>
                  <a:pt x="85749" y="30674"/>
                </a:lnTo>
                <a:lnTo>
                  <a:pt x="91457" y="28611"/>
                </a:lnTo>
                <a:lnTo>
                  <a:pt x="98118" y="27236"/>
                </a:lnTo>
                <a:lnTo>
                  <a:pt x="105417" y="26318"/>
                </a:lnTo>
                <a:lnTo>
                  <a:pt x="113141" y="25708"/>
                </a:lnTo>
                <a:lnTo>
                  <a:pt x="121147" y="24347"/>
                </a:lnTo>
                <a:lnTo>
                  <a:pt x="129343" y="22488"/>
                </a:lnTo>
                <a:lnTo>
                  <a:pt x="137663" y="20296"/>
                </a:lnTo>
                <a:lnTo>
                  <a:pt x="145116" y="17882"/>
                </a:lnTo>
                <a:lnTo>
                  <a:pt x="151988" y="15320"/>
                </a:lnTo>
                <a:lnTo>
                  <a:pt x="158476" y="12660"/>
                </a:lnTo>
                <a:lnTo>
                  <a:pt x="165658" y="10886"/>
                </a:lnTo>
                <a:lnTo>
                  <a:pt x="173304" y="9705"/>
                </a:lnTo>
                <a:lnTo>
                  <a:pt x="181258" y="8916"/>
                </a:lnTo>
                <a:lnTo>
                  <a:pt x="188466" y="8391"/>
                </a:lnTo>
                <a:lnTo>
                  <a:pt x="195177" y="8040"/>
                </a:lnTo>
                <a:lnTo>
                  <a:pt x="201555" y="7807"/>
                </a:lnTo>
                <a:lnTo>
                  <a:pt x="207713" y="6699"/>
                </a:lnTo>
                <a:lnTo>
                  <a:pt x="213723" y="5008"/>
                </a:lnTo>
                <a:lnTo>
                  <a:pt x="219634" y="2927"/>
                </a:lnTo>
                <a:lnTo>
                  <a:pt x="225480" y="1541"/>
                </a:lnTo>
                <a:lnTo>
                  <a:pt x="231283" y="616"/>
                </a:lnTo>
                <a:lnTo>
                  <a:pt x="237056" y="0"/>
                </a:lnTo>
                <a:lnTo>
                  <a:pt x="241857" y="541"/>
                </a:lnTo>
                <a:lnTo>
                  <a:pt x="246011" y="1855"/>
                </a:lnTo>
                <a:lnTo>
                  <a:pt x="249732" y="3683"/>
                </a:lnTo>
                <a:lnTo>
                  <a:pt x="253166" y="4902"/>
                </a:lnTo>
                <a:lnTo>
                  <a:pt x="256407" y="5715"/>
                </a:lnTo>
                <a:lnTo>
                  <a:pt x="262548" y="6618"/>
                </a:lnTo>
                <a:lnTo>
                  <a:pt x="271362" y="7126"/>
                </a:lnTo>
                <a:lnTo>
                  <a:pt x="282893" y="73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06"/>
          <p:cNvSpPr/>
          <p:nvPr/>
        </p:nvSpPr>
        <p:spPr>
          <a:xfrm>
            <a:off x="4229134" y="4853226"/>
            <a:ext cx="248569" cy="7382"/>
          </a:xfrm>
          <a:custGeom>
            <a:avLst/>
            <a:gdLst/>
            <a:ahLst/>
            <a:cxnLst/>
            <a:rect l="0" t="0" r="0" b="0"/>
            <a:pathLst>
              <a:path w="248569" h="7382">
                <a:moveTo>
                  <a:pt x="25683" y="7381"/>
                </a:moveTo>
                <a:lnTo>
                  <a:pt x="0" y="7381"/>
                </a:lnTo>
                <a:lnTo>
                  <a:pt x="82952" y="7381"/>
                </a:lnTo>
                <a:lnTo>
                  <a:pt x="89579" y="6429"/>
                </a:lnTo>
                <a:lnTo>
                  <a:pt x="96856" y="4841"/>
                </a:lnTo>
                <a:lnTo>
                  <a:pt x="104564" y="2831"/>
                </a:lnTo>
                <a:lnTo>
                  <a:pt x="110656" y="1490"/>
                </a:lnTo>
                <a:lnTo>
                  <a:pt x="115669" y="596"/>
                </a:lnTo>
                <a:lnTo>
                  <a:pt x="119963" y="0"/>
                </a:lnTo>
                <a:lnTo>
                  <a:pt x="125684" y="556"/>
                </a:lnTo>
                <a:lnTo>
                  <a:pt x="132355" y="1878"/>
                </a:lnTo>
                <a:lnTo>
                  <a:pt x="139660" y="3713"/>
                </a:lnTo>
                <a:lnTo>
                  <a:pt x="146436" y="4935"/>
                </a:lnTo>
                <a:lnTo>
                  <a:pt x="152857" y="5751"/>
                </a:lnTo>
                <a:lnTo>
                  <a:pt x="159043" y="6294"/>
                </a:lnTo>
                <a:lnTo>
                  <a:pt x="165072" y="6656"/>
                </a:lnTo>
                <a:lnTo>
                  <a:pt x="176851" y="7059"/>
                </a:lnTo>
                <a:lnTo>
                  <a:pt x="223945" y="7362"/>
                </a:lnTo>
                <a:lnTo>
                  <a:pt x="248568" y="73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07"/>
          <p:cNvSpPr/>
          <p:nvPr/>
        </p:nvSpPr>
        <p:spPr>
          <a:xfrm>
            <a:off x="4563427" y="4612018"/>
            <a:ext cx="265590" cy="317170"/>
          </a:xfrm>
          <a:custGeom>
            <a:avLst/>
            <a:gdLst/>
            <a:ahLst/>
            <a:cxnLst/>
            <a:rect l="0" t="0" r="0" b="0"/>
            <a:pathLst>
              <a:path w="265590" h="317170">
                <a:moveTo>
                  <a:pt x="0" y="85711"/>
                </a:moveTo>
                <a:lnTo>
                  <a:pt x="7381" y="85711"/>
                </a:lnTo>
                <a:lnTo>
                  <a:pt x="12770" y="76610"/>
                </a:lnTo>
                <a:lnTo>
                  <a:pt x="20281" y="69602"/>
                </a:lnTo>
                <a:lnTo>
                  <a:pt x="24951" y="66399"/>
                </a:lnTo>
                <a:lnTo>
                  <a:pt x="32679" y="57761"/>
                </a:lnTo>
                <a:lnTo>
                  <a:pt x="36074" y="52790"/>
                </a:lnTo>
                <a:lnTo>
                  <a:pt x="40241" y="48524"/>
                </a:lnTo>
                <a:lnTo>
                  <a:pt x="44925" y="44727"/>
                </a:lnTo>
                <a:lnTo>
                  <a:pt x="49953" y="41244"/>
                </a:lnTo>
                <a:lnTo>
                  <a:pt x="55210" y="37969"/>
                </a:lnTo>
                <a:lnTo>
                  <a:pt x="60619" y="34833"/>
                </a:lnTo>
                <a:lnTo>
                  <a:pt x="71709" y="28809"/>
                </a:lnTo>
                <a:lnTo>
                  <a:pt x="94351" y="17181"/>
                </a:lnTo>
                <a:lnTo>
                  <a:pt x="117168" y="5711"/>
                </a:lnTo>
                <a:lnTo>
                  <a:pt x="122879" y="3803"/>
                </a:lnTo>
                <a:lnTo>
                  <a:pt x="128592" y="2531"/>
                </a:lnTo>
                <a:lnTo>
                  <a:pt x="134306" y="1683"/>
                </a:lnTo>
                <a:lnTo>
                  <a:pt x="140020" y="1117"/>
                </a:lnTo>
                <a:lnTo>
                  <a:pt x="145734" y="741"/>
                </a:lnTo>
                <a:lnTo>
                  <a:pt x="151449" y="489"/>
                </a:lnTo>
                <a:lnTo>
                  <a:pt x="162878" y="210"/>
                </a:lnTo>
                <a:lnTo>
                  <a:pt x="198331" y="0"/>
                </a:lnTo>
                <a:lnTo>
                  <a:pt x="201753" y="948"/>
                </a:lnTo>
                <a:lnTo>
                  <a:pt x="208096" y="4541"/>
                </a:lnTo>
                <a:lnTo>
                  <a:pt x="214089" y="9314"/>
                </a:lnTo>
                <a:lnTo>
                  <a:pt x="217022" y="11920"/>
                </a:lnTo>
                <a:lnTo>
                  <a:pt x="218976" y="14610"/>
                </a:lnTo>
                <a:lnTo>
                  <a:pt x="221148" y="20138"/>
                </a:lnTo>
                <a:lnTo>
                  <a:pt x="222370" y="28606"/>
                </a:lnTo>
                <a:lnTo>
                  <a:pt x="222733" y="37147"/>
                </a:lnTo>
                <a:lnTo>
                  <a:pt x="222840" y="50262"/>
                </a:lnTo>
                <a:lnTo>
                  <a:pt x="221903" y="55411"/>
                </a:lnTo>
                <a:lnTo>
                  <a:pt x="220325" y="60749"/>
                </a:lnTo>
                <a:lnTo>
                  <a:pt x="218321" y="66212"/>
                </a:lnTo>
                <a:lnTo>
                  <a:pt x="215080" y="71759"/>
                </a:lnTo>
                <a:lnTo>
                  <a:pt x="211014" y="77362"/>
                </a:lnTo>
                <a:lnTo>
                  <a:pt x="206399" y="83003"/>
                </a:lnTo>
                <a:lnTo>
                  <a:pt x="201417" y="88668"/>
                </a:lnTo>
                <a:lnTo>
                  <a:pt x="196190" y="94350"/>
                </a:lnTo>
                <a:lnTo>
                  <a:pt x="182273" y="108909"/>
                </a:lnTo>
                <a:lnTo>
                  <a:pt x="175308" y="116976"/>
                </a:lnTo>
                <a:lnTo>
                  <a:pt x="172117" y="121794"/>
                </a:lnTo>
                <a:lnTo>
                  <a:pt x="169038" y="126912"/>
                </a:lnTo>
                <a:lnTo>
                  <a:pt x="165079" y="131276"/>
                </a:lnTo>
                <a:lnTo>
                  <a:pt x="160535" y="135138"/>
                </a:lnTo>
                <a:lnTo>
                  <a:pt x="155601" y="138665"/>
                </a:lnTo>
                <a:lnTo>
                  <a:pt x="147578" y="145124"/>
                </a:lnTo>
                <a:lnTo>
                  <a:pt x="144106" y="148180"/>
                </a:lnTo>
                <a:lnTo>
                  <a:pt x="140838" y="150217"/>
                </a:lnTo>
                <a:lnTo>
                  <a:pt x="134668" y="152481"/>
                </a:lnTo>
                <a:lnTo>
                  <a:pt x="128750" y="156027"/>
                </a:lnTo>
                <a:lnTo>
                  <a:pt x="125839" y="158306"/>
                </a:lnTo>
                <a:lnTo>
                  <a:pt x="120063" y="160838"/>
                </a:lnTo>
                <a:lnTo>
                  <a:pt x="111509" y="162849"/>
                </a:lnTo>
                <a:lnTo>
                  <a:pt x="111487" y="162854"/>
                </a:lnTo>
                <a:lnTo>
                  <a:pt x="111455" y="158310"/>
                </a:lnTo>
                <a:lnTo>
                  <a:pt x="112404" y="156971"/>
                </a:lnTo>
                <a:lnTo>
                  <a:pt x="113989" y="156078"/>
                </a:lnTo>
                <a:lnTo>
                  <a:pt x="118289" y="155085"/>
                </a:lnTo>
                <a:lnTo>
                  <a:pt x="123376" y="154644"/>
                </a:lnTo>
                <a:lnTo>
                  <a:pt x="126066" y="153574"/>
                </a:lnTo>
                <a:lnTo>
                  <a:pt x="131594" y="149845"/>
                </a:lnTo>
                <a:lnTo>
                  <a:pt x="137226" y="147553"/>
                </a:lnTo>
                <a:lnTo>
                  <a:pt x="143857" y="146534"/>
                </a:lnTo>
                <a:lnTo>
                  <a:pt x="148292" y="146263"/>
                </a:lnTo>
                <a:lnTo>
                  <a:pt x="158300" y="145960"/>
                </a:lnTo>
                <a:lnTo>
                  <a:pt x="195546" y="145729"/>
                </a:lnTo>
                <a:lnTo>
                  <a:pt x="200849" y="146678"/>
                </a:lnTo>
                <a:lnTo>
                  <a:pt x="206290" y="148263"/>
                </a:lnTo>
                <a:lnTo>
                  <a:pt x="211821" y="150273"/>
                </a:lnTo>
                <a:lnTo>
                  <a:pt x="216462" y="151613"/>
                </a:lnTo>
                <a:lnTo>
                  <a:pt x="224158" y="153101"/>
                </a:lnTo>
                <a:lnTo>
                  <a:pt x="228496" y="154450"/>
                </a:lnTo>
                <a:lnTo>
                  <a:pt x="233293" y="156302"/>
                </a:lnTo>
                <a:lnTo>
                  <a:pt x="238396" y="158490"/>
                </a:lnTo>
                <a:lnTo>
                  <a:pt x="246606" y="163460"/>
                </a:lnTo>
                <a:lnTo>
                  <a:pt x="250129" y="166119"/>
                </a:lnTo>
                <a:lnTo>
                  <a:pt x="256584" y="174153"/>
                </a:lnTo>
                <a:lnTo>
                  <a:pt x="261675" y="183122"/>
                </a:lnTo>
                <a:lnTo>
                  <a:pt x="263938" y="190282"/>
                </a:lnTo>
                <a:lnTo>
                  <a:pt x="265211" y="199669"/>
                </a:lnTo>
                <a:lnTo>
                  <a:pt x="265510" y="208114"/>
                </a:lnTo>
                <a:lnTo>
                  <a:pt x="265589" y="213033"/>
                </a:lnTo>
                <a:lnTo>
                  <a:pt x="264689" y="218218"/>
                </a:lnTo>
                <a:lnTo>
                  <a:pt x="263137" y="223579"/>
                </a:lnTo>
                <a:lnTo>
                  <a:pt x="261150" y="229058"/>
                </a:lnTo>
                <a:lnTo>
                  <a:pt x="256402" y="237686"/>
                </a:lnTo>
                <a:lnTo>
                  <a:pt x="251116" y="245649"/>
                </a:lnTo>
                <a:lnTo>
                  <a:pt x="245593" y="255537"/>
                </a:lnTo>
                <a:lnTo>
                  <a:pt x="241833" y="260841"/>
                </a:lnTo>
                <a:lnTo>
                  <a:pt x="237422" y="266283"/>
                </a:lnTo>
                <a:lnTo>
                  <a:pt x="232577" y="271814"/>
                </a:lnTo>
                <a:lnTo>
                  <a:pt x="224652" y="280501"/>
                </a:lnTo>
                <a:lnTo>
                  <a:pt x="217003" y="287537"/>
                </a:lnTo>
                <a:lnTo>
                  <a:pt x="212296" y="290747"/>
                </a:lnTo>
                <a:lnTo>
                  <a:pt x="207254" y="293839"/>
                </a:lnTo>
                <a:lnTo>
                  <a:pt x="201034" y="296853"/>
                </a:lnTo>
                <a:lnTo>
                  <a:pt x="194030" y="299815"/>
                </a:lnTo>
                <a:lnTo>
                  <a:pt x="186503" y="302742"/>
                </a:lnTo>
                <a:lnTo>
                  <a:pt x="179580" y="305646"/>
                </a:lnTo>
                <a:lnTo>
                  <a:pt x="173061" y="308535"/>
                </a:lnTo>
                <a:lnTo>
                  <a:pt x="166809" y="311413"/>
                </a:lnTo>
                <a:lnTo>
                  <a:pt x="160736" y="313332"/>
                </a:lnTo>
                <a:lnTo>
                  <a:pt x="154782" y="314611"/>
                </a:lnTo>
                <a:lnTo>
                  <a:pt x="148908" y="315463"/>
                </a:lnTo>
                <a:lnTo>
                  <a:pt x="143087" y="316032"/>
                </a:lnTo>
                <a:lnTo>
                  <a:pt x="137301" y="316411"/>
                </a:lnTo>
                <a:lnTo>
                  <a:pt x="131539" y="316664"/>
                </a:lnTo>
                <a:lnTo>
                  <a:pt x="120057" y="316945"/>
                </a:lnTo>
                <a:lnTo>
                  <a:pt x="8573" y="3171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08"/>
          <p:cNvSpPr/>
          <p:nvPr/>
        </p:nvSpPr>
        <p:spPr>
          <a:xfrm>
            <a:off x="5292090" y="4714875"/>
            <a:ext cx="34290" cy="171018"/>
          </a:xfrm>
          <a:custGeom>
            <a:avLst/>
            <a:gdLst/>
            <a:ahLst/>
            <a:cxnLst/>
            <a:rect l="0" t="0" r="0" b="0"/>
            <a:pathLst>
              <a:path w="34290" h="171018">
                <a:moveTo>
                  <a:pt x="0" y="0"/>
                </a:moveTo>
                <a:lnTo>
                  <a:pt x="0" y="7381"/>
                </a:lnTo>
                <a:lnTo>
                  <a:pt x="952" y="8730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6133"/>
                </a:lnTo>
                <a:lnTo>
                  <a:pt x="6785" y="20280"/>
                </a:lnTo>
                <a:lnTo>
                  <a:pt x="7381" y="24950"/>
                </a:lnTo>
                <a:lnTo>
                  <a:pt x="7778" y="29016"/>
                </a:lnTo>
                <a:lnTo>
                  <a:pt x="8043" y="32679"/>
                </a:lnTo>
                <a:lnTo>
                  <a:pt x="8219" y="36073"/>
                </a:lnTo>
                <a:lnTo>
                  <a:pt x="9289" y="40241"/>
                </a:lnTo>
                <a:lnTo>
                  <a:pt x="10955" y="44925"/>
                </a:lnTo>
                <a:lnTo>
                  <a:pt x="13018" y="49952"/>
                </a:lnTo>
                <a:lnTo>
                  <a:pt x="14394" y="55209"/>
                </a:lnTo>
                <a:lnTo>
                  <a:pt x="15311" y="60618"/>
                </a:lnTo>
                <a:lnTo>
                  <a:pt x="15922" y="66129"/>
                </a:lnTo>
                <a:lnTo>
                  <a:pt x="16329" y="72661"/>
                </a:lnTo>
                <a:lnTo>
                  <a:pt x="16782" y="87539"/>
                </a:lnTo>
                <a:lnTo>
                  <a:pt x="17856" y="94554"/>
                </a:lnTo>
                <a:lnTo>
                  <a:pt x="19524" y="101136"/>
                </a:lnTo>
                <a:lnTo>
                  <a:pt x="21588" y="107429"/>
                </a:lnTo>
                <a:lnTo>
                  <a:pt x="22964" y="113529"/>
                </a:lnTo>
                <a:lnTo>
                  <a:pt x="23882" y="119501"/>
                </a:lnTo>
                <a:lnTo>
                  <a:pt x="24494" y="125387"/>
                </a:lnTo>
                <a:lnTo>
                  <a:pt x="25854" y="130264"/>
                </a:lnTo>
                <a:lnTo>
                  <a:pt x="27713" y="134468"/>
                </a:lnTo>
                <a:lnTo>
                  <a:pt x="29906" y="138222"/>
                </a:lnTo>
                <a:lnTo>
                  <a:pt x="31367" y="142630"/>
                </a:lnTo>
                <a:lnTo>
                  <a:pt x="32341" y="147475"/>
                </a:lnTo>
                <a:lnTo>
                  <a:pt x="33905" y="159835"/>
                </a:lnTo>
                <a:lnTo>
                  <a:pt x="34119" y="164065"/>
                </a:lnTo>
                <a:lnTo>
                  <a:pt x="34280" y="171017"/>
                </a:lnTo>
                <a:lnTo>
                  <a:pt x="34289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09"/>
          <p:cNvSpPr/>
          <p:nvPr/>
        </p:nvSpPr>
        <p:spPr>
          <a:xfrm>
            <a:off x="5257800" y="462915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10"/>
          <p:cNvSpPr/>
          <p:nvPr/>
        </p:nvSpPr>
        <p:spPr>
          <a:xfrm>
            <a:off x="5429254" y="4569660"/>
            <a:ext cx="642934" cy="290934"/>
          </a:xfrm>
          <a:custGeom>
            <a:avLst/>
            <a:gdLst/>
            <a:ahLst/>
            <a:cxnLst/>
            <a:rect l="0" t="0" r="0" b="0"/>
            <a:pathLst>
              <a:path w="642934" h="290934">
                <a:moveTo>
                  <a:pt x="102866" y="136642"/>
                </a:moveTo>
                <a:lnTo>
                  <a:pt x="94397" y="128174"/>
                </a:lnTo>
                <a:lnTo>
                  <a:pt x="78445" y="128071"/>
                </a:lnTo>
                <a:lnTo>
                  <a:pt x="70560" y="133961"/>
                </a:lnTo>
                <a:lnTo>
                  <a:pt x="65330" y="135451"/>
                </a:lnTo>
                <a:lnTo>
                  <a:pt x="57030" y="136289"/>
                </a:lnTo>
                <a:lnTo>
                  <a:pt x="54212" y="137360"/>
                </a:lnTo>
                <a:lnTo>
                  <a:pt x="48539" y="141088"/>
                </a:lnTo>
                <a:lnTo>
                  <a:pt x="46645" y="143416"/>
                </a:lnTo>
                <a:lnTo>
                  <a:pt x="45383" y="145921"/>
                </a:lnTo>
                <a:lnTo>
                  <a:pt x="44541" y="148543"/>
                </a:lnTo>
                <a:lnTo>
                  <a:pt x="42075" y="151243"/>
                </a:lnTo>
                <a:lnTo>
                  <a:pt x="34255" y="156784"/>
                </a:lnTo>
                <a:lnTo>
                  <a:pt x="26970" y="164962"/>
                </a:lnTo>
                <a:lnTo>
                  <a:pt x="23693" y="169809"/>
                </a:lnTo>
                <a:lnTo>
                  <a:pt x="20557" y="174946"/>
                </a:lnTo>
                <a:lnTo>
                  <a:pt x="17513" y="180276"/>
                </a:lnTo>
                <a:lnTo>
                  <a:pt x="11591" y="191277"/>
                </a:lnTo>
                <a:lnTo>
                  <a:pt x="5784" y="202517"/>
                </a:lnTo>
                <a:lnTo>
                  <a:pt x="2568" y="211322"/>
                </a:lnTo>
                <a:lnTo>
                  <a:pt x="1139" y="220315"/>
                </a:lnTo>
                <a:lnTo>
                  <a:pt x="758" y="226715"/>
                </a:lnTo>
                <a:lnTo>
                  <a:pt x="221" y="244293"/>
                </a:lnTo>
                <a:lnTo>
                  <a:pt x="40" y="263317"/>
                </a:lnTo>
                <a:lnTo>
                  <a:pt x="0" y="284813"/>
                </a:lnTo>
                <a:lnTo>
                  <a:pt x="951" y="286858"/>
                </a:lnTo>
                <a:lnTo>
                  <a:pt x="2537" y="288221"/>
                </a:lnTo>
                <a:lnTo>
                  <a:pt x="4548" y="289129"/>
                </a:lnTo>
                <a:lnTo>
                  <a:pt x="9321" y="290139"/>
                </a:lnTo>
                <a:lnTo>
                  <a:pt x="28937" y="290933"/>
                </a:lnTo>
                <a:lnTo>
                  <a:pt x="31672" y="289986"/>
                </a:lnTo>
                <a:lnTo>
                  <a:pt x="37252" y="286392"/>
                </a:lnTo>
                <a:lnTo>
                  <a:pt x="45748" y="279014"/>
                </a:lnTo>
                <a:lnTo>
                  <a:pt x="47642" y="276325"/>
                </a:lnTo>
                <a:lnTo>
                  <a:pt x="49747" y="270796"/>
                </a:lnTo>
                <a:lnTo>
                  <a:pt x="53222" y="262623"/>
                </a:lnTo>
                <a:lnTo>
                  <a:pt x="57942" y="252641"/>
                </a:lnTo>
                <a:lnTo>
                  <a:pt x="71538" y="225072"/>
                </a:lnTo>
                <a:lnTo>
                  <a:pt x="74360" y="218455"/>
                </a:lnTo>
                <a:lnTo>
                  <a:pt x="77195" y="211187"/>
                </a:lnTo>
                <a:lnTo>
                  <a:pt x="80037" y="203483"/>
                </a:lnTo>
                <a:lnTo>
                  <a:pt x="81931" y="195491"/>
                </a:lnTo>
                <a:lnTo>
                  <a:pt x="83194" y="187304"/>
                </a:lnTo>
                <a:lnTo>
                  <a:pt x="84036" y="178990"/>
                </a:lnTo>
                <a:lnTo>
                  <a:pt x="85550" y="170589"/>
                </a:lnTo>
                <a:lnTo>
                  <a:pt x="87512" y="162131"/>
                </a:lnTo>
                <a:lnTo>
                  <a:pt x="89772" y="153635"/>
                </a:lnTo>
                <a:lnTo>
                  <a:pt x="91279" y="145113"/>
                </a:lnTo>
                <a:lnTo>
                  <a:pt x="92284" y="136575"/>
                </a:lnTo>
                <a:lnTo>
                  <a:pt x="92953" y="128024"/>
                </a:lnTo>
                <a:lnTo>
                  <a:pt x="93400" y="119467"/>
                </a:lnTo>
                <a:lnTo>
                  <a:pt x="93896" y="102339"/>
                </a:lnTo>
                <a:lnTo>
                  <a:pt x="94241" y="66273"/>
                </a:lnTo>
                <a:lnTo>
                  <a:pt x="94292" y="5381"/>
                </a:lnTo>
                <a:lnTo>
                  <a:pt x="93340" y="3415"/>
                </a:lnTo>
                <a:lnTo>
                  <a:pt x="91753" y="2104"/>
                </a:lnTo>
                <a:lnTo>
                  <a:pt x="86912" y="0"/>
                </a:lnTo>
                <a:lnTo>
                  <a:pt x="86515" y="780"/>
                </a:lnTo>
                <a:lnTo>
                  <a:pt x="85877" y="8876"/>
                </a:lnTo>
                <a:lnTo>
                  <a:pt x="85767" y="16870"/>
                </a:lnTo>
                <a:lnTo>
                  <a:pt x="85752" y="19647"/>
                </a:lnTo>
                <a:lnTo>
                  <a:pt x="83194" y="27812"/>
                </a:lnTo>
                <a:lnTo>
                  <a:pt x="81179" y="32656"/>
                </a:lnTo>
                <a:lnTo>
                  <a:pt x="79835" y="37790"/>
                </a:lnTo>
                <a:lnTo>
                  <a:pt x="78940" y="43118"/>
                </a:lnTo>
                <a:lnTo>
                  <a:pt x="78343" y="48576"/>
                </a:lnTo>
                <a:lnTo>
                  <a:pt x="77944" y="54119"/>
                </a:lnTo>
                <a:lnTo>
                  <a:pt x="77679" y="59719"/>
                </a:lnTo>
                <a:lnTo>
                  <a:pt x="77384" y="71974"/>
                </a:lnTo>
                <a:lnTo>
                  <a:pt x="77157" y="132244"/>
                </a:lnTo>
                <a:lnTo>
                  <a:pt x="78107" y="139425"/>
                </a:lnTo>
                <a:lnTo>
                  <a:pt x="79693" y="147070"/>
                </a:lnTo>
                <a:lnTo>
                  <a:pt x="81702" y="155024"/>
                </a:lnTo>
                <a:lnTo>
                  <a:pt x="83041" y="162232"/>
                </a:lnTo>
                <a:lnTo>
                  <a:pt x="83934" y="168942"/>
                </a:lnTo>
                <a:lnTo>
                  <a:pt x="84530" y="175320"/>
                </a:lnTo>
                <a:lnTo>
                  <a:pt x="85879" y="181478"/>
                </a:lnTo>
                <a:lnTo>
                  <a:pt x="87731" y="187488"/>
                </a:lnTo>
                <a:lnTo>
                  <a:pt x="89919" y="193399"/>
                </a:lnTo>
                <a:lnTo>
                  <a:pt x="92329" y="199245"/>
                </a:lnTo>
                <a:lnTo>
                  <a:pt x="94889" y="205047"/>
                </a:lnTo>
                <a:lnTo>
                  <a:pt x="97548" y="210821"/>
                </a:lnTo>
                <a:lnTo>
                  <a:pt x="103042" y="219775"/>
                </a:lnTo>
                <a:lnTo>
                  <a:pt x="108659" y="226930"/>
                </a:lnTo>
                <a:lnTo>
                  <a:pt x="114330" y="233285"/>
                </a:lnTo>
                <a:lnTo>
                  <a:pt x="120026" y="241825"/>
                </a:lnTo>
                <a:lnTo>
                  <a:pt x="122879" y="246769"/>
                </a:lnTo>
                <a:lnTo>
                  <a:pt x="126685" y="250065"/>
                </a:lnTo>
                <a:lnTo>
                  <a:pt x="131128" y="252263"/>
                </a:lnTo>
                <a:lnTo>
                  <a:pt x="140192" y="255657"/>
                </a:lnTo>
                <a:lnTo>
                  <a:pt x="150649" y="261970"/>
                </a:lnTo>
                <a:lnTo>
                  <a:pt x="156805" y="263781"/>
                </a:lnTo>
                <a:lnTo>
                  <a:pt x="174410" y="264943"/>
                </a:lnTo>
                <a:lnTo>
                  <a:pt x="181653" y="265103"/>
                </a:lnTo>
                <a:lnTo>
                  <a:pt x="190587" y="262633"/>
                </a:lnTo>
                <a:lnTo>
                  <a:pt x="199955" y="258361"/>
                </a:lnTo>
                <a:lnTo>
                  <a:pt x="211537" y="250600"/>
                </a:lnTo>
                <a:lnTo>
                  <a:pt x="221332" y="245075"/>
                </a:lnTo>
                <a:lnTo>
                  <a:pt x="232035" y="236905"/>
                </a:lnTo>
                <a:lnTo>
                  <a:pt x="237556" y="232059"/>
                </a:lnTo>
                <a:lnTo>
                  <a:pt x="242189" y="226923"/>
                </a:lnTo>
                <a:lnTo>
                  <a:pt x="246230" y="221595"/>
                </a:lnTo>
                <a:lnTo>
                  <a:pt x="249877" y="216137"/>
                </a:lnTo>
                <a:lnTo>
                  <a:pt x="256469" y="207533"/>
                </a:lnTo>
                <a:lnTo>
                  <a:pt x="262574" y="199582"/>
                </a:lnTo>
                <a:lnTo>
                  <a:pt x="265535" y="194794"/>
                </a:lnTo>
                <a:lnTo>
                  <a:pt x="268462" y="189698"/>
                </a:lnTo>
                <a:lnTo>
                  <a:pt x="274254" y="178955"/>
                </a:lnTo>
                <a:lnTo>
                  <a:pt x="285733" y="156536"/>
                </a:lnTo>
                <a:lnTo>
                  <a:pt x="288915" y="147706"/>
                </a:lnTo>
                <a:lnTo>
                  <a:pt x="289764" y="144018"/>
                </a:lnTo>
                <a:lnTo>
                  <a:pt x="293246" y="137380"/>
                </a:lnTo>
                <a:lnTo>
                  <a:pt x="295509" y="134277"/>
                </a:lnTo>
                <a:lnTo>
                  <a:pt x="296064" y="131256"/>
                </a:lnTo>
                <a:lnTo>
                  <a:pt x="295483" y="128288"/>
                </a:lnTo>
                <a:lnTo>
                  <a:pt x="293248" y="122452"/>
                </a:lnTo>
                <a:lnTo>
                  <a:pt x="291990" y="113811"/>
                </a:lnTo>
                <a:lnTo>
                  <a:pt x="291696" y="108080"/>
                </a:lnTo>
                <a:lnTo>
                  <a:pt x="290665" y="106171"/>
                </a:lnTo>
                <a:lnTo>
                  <a:pt x="289026" y="104898"/>
                </a:lnTo>
                <a:lnTo>
                  <a:pt x="286980" y="104050"/>
                </a:lnTo>
                <a:lnTo>
                  <a:pt x="284663" y="104436"/>
                </a:lnTo>
                <a:lnTo>
                  <a:pt x="279550" y="107406"/>
                </a:lnTo>
                <a:lnTo>
                  <a:pt x="271316" y="114433"/>
                </a:lnTo>
                <a:lnTo>
                  <a:pt x="265680" y="122326"/>
                </a:lnTo>
                <a:lnTo>
                  <a:pt x="262843" y="127098"/>
                </a:lnTo>
                <a:lnTo>
                  <a:pt x="260000" y="132185"/>
                </a:lnTo>
                <a:lnTo>
                  <a:pt x="254301" y="142916"/>
                </a:lnTo>
                <a:lnTo>
                  <a:pt x="252400" y="148445"/>
                </a:lnTo>
                <a:lnTo>
                  <a:pt x="251132" y="154036"/>
                </a:lnTo>
                <a:lnTo>
                  <a:pt x="250288" y="159667"/>
                </a:lnTo>
                <a:lnTo>
                  <a:pt x="246809" y="168466"/>
                </a:lnTo>
                <a:lnTo>
                  <a:pt x="242088" y="176503"/>
                </a:lnTo>
                <a:lnTo>
                  <a:pt x="236815" y="186426"/>
                </a:lnTo>
                <a:lnTo>
                  <a:pt x="235028" y="191739"/>
                </a:lnTo>
                <a:lnTo>
                  <a:pt x="233836" y="197186"/>
                </a:lnTo>
                <a:lnTo>
                  <a:pt x="233042" y="202722"/>
                </a:lnTo>
                <a:lnTo>
                  <a:pt x="232512" y="208318"/>
                </a:lnTo>
                <a:lnTo>
                  <a:pt x="232159" y="213954"/>
                </a:lnTo>
                <a:lnTo>
                  <a:pt x="231767" y="224343"/>
                </a:lnTo>
                <a:lnTo>
                  <a:pt x="231593" y="232135"/>
                </a:lnTo>
                <a:lnTo>
                  <a:pt x="232498" y="235547"/>
                </a:lnTo>
                <a:lnTo>
                  <a:pt x="236045" y="241877"/>
                </a:lnTo>
                <a:lnTo>
                  <a:pt x="243397" y="250796"/>
                </a:lnTo>
                <a:lnTo>
                  <a:pt x="246083" y="252750"/>
                </a:lnTo>
                <a:lnTo>
                  <a:pt x="251608" y="254921"/>
                </a:lnTo>
                <a:lnTo>
                  <a:pt x="262915" y="256314"/>
                </a:lnTo>
                <a:lnTo>
                  <a:pt x="282890" y="256637"/>
                </a:lnTo>
                <a:lnTo>
                  <a:pt x="285747" y="256644"/>
                </a:lnTo>
                <a:lnTo>
                  <a:pt x="288604" y="255696"/>
                </a:lnTo>
                <a:lnTo>
                  <a:pt x="302573" y="247330"/>
                </a:lnTo>
                <a:lnTo>
                  <a:pt x="317931" y="239289"/>
                </a:lnTo>
                <a:lnTo>
                  <a:pt x="323395" y="236506"/>
                </a:lnTo>
                <a:lnTo>
                  <a:pt x="332006" y="228333"/>
                </a:lnTo>
                <a:lnTo>
                  <a:pt x="335636" y="223487"/>
                </a:lnTo>
                <a:lnTo>
                  <a:pt x="339961" y="218352"/>
                </a:lnTo>
                <a:lnTo>
                  <a:pt x="344749" y="213022"/>
                </a:lnTo>
                <a:lnTo>
                  <a:pt x="355149" y="202021"/>
                </a:lnTo>
                <a:lnTo>
                  <a:pt x="366122" y="190782"/>
                </a:lnTo>
                <a:lnTo>
                  <a:pt x="370762" y="185118"/>
                </a:lnTo>
                <a:lnTo>
                  <a:pt x="374809" y="179437"/>
                </a:lnTo>
                <a:lnTo>
                  <a:pt x="378458" y="173745"/>
                </a:lnTo>
                <a:lnTo>
                  <a:pt x="385054" y="164880"/>
                </a:lnTo>
                <a:lnTo>
                  <a:pt x="392113" y="156812"/>
                </a:lnTo>
                <a:lnTo>
                  <a:pt x="401600" y="146876"/>
                </a:lnTo>
                <a:lnTo>
                  <a:pt x="405844" y="141560"/>
                </a:lnTo>
                <a:lnTo>
                  <a:pt x="409626" y="136111"/>
                </a:lnTo>
                <a:lnTo>
                  <a:pt x="413100" y="130573"/>
                </a:lnTo>
                <a:lnTo>
                  <a:pt x="419500" y="121880"/>
                </a:lnTo>
                <a:lnTo>
                  <a:pt x="422540" y="118228"/>
                </a:lnTo>
                <a:lnTo>
                  <a:pt x="425918" y="111631"/>
                </a:lnTo>
                <a:lnTo>
                  <a:pt x="426819" y="108538"/>
                </a:lnTo>
                <a:lnTo>
                  <a:pt x="428372" y="106476"/>
                </a:lnTo>
                <a:lnTo>
                  <a:pt x="430360" y="105101"/>
                </a:lnTo>
                <a:lnTo>
                  <a:pt x="435844" y="102895"/>
                </a:lnTo>
                <a:lnTo>
                  <a:pt x="437246" y="103666"/>
                </a:lnTo>
                <a:lnTo>
                  <a:pt x="441344" y="107064"/>
                </a:lnTo>
                <a:lnTo>
                  <a:pt x="442818" y="109303"/>
                </a:lnTo>
                <a:lnTo>
                  <a:pt x="444455" y="114331"/>
                </a:lnTo>
                <a:lnTo>
                  <a:pt x="445377" y="122518"/>
                </a:lnTo>
                <a:lnTo>
                  <a:pt x="445593" y="130682"/>
                </a:lnTo>
                <a:lnTo>
                  <a:pt x="445766" y="238997"/>
                </a:lnTo>
                <a:lnTo>
                  <a:pt x="453147" y="239467"/>
                </a:lnTo>
                <a:lnTo>
                  <a:pt x="458536" y="234948"/>
                </a:lnTo>
                <a:lnTo>
                  <a:pt x="459994" y="232660"/>
                </a:lnTo>
                <a:lnTo>
                  <a:pt x="462999" y="224888"/>
                </a:lnTo>
                <a:lnTo>
                  <a:pt x="469498" y="216552"/>
                </a:lnTo>
                <a:lnTo>
                  <a:pt x="474729" y="210893"/>
                </a:lnTo>
                <a:lnTo>
                  <a:pt x="480228" y="202663"/>
                </a:lnTo>
                <a:lnTo>
                  <a:pt x="483028" y="197801"/>
                </a:lnTo>
                <a:lnTo>
                  <a:pt x="488679" y="187319"/>
                </a:lnTo>
                <a:lnTo>
                  <a:pt x="491520" y="181856"/>
                </a:lnTo>
                <a:lnTo>
                  <a:pt x="499756" y="173247"/>
                </a:lnTo>
                <a:lnTo>
                  <a:pt x="508813" y="166246"/>
                </a:lnTo>
                <a:lnTo>
                  <a:pt x="516014" y="159960"/>
                </a:lnTo>
                <a:lnTo>
                  <a:pt x="525423" y="151065"/>
                </a:lnTo>
                <a:lnTo>
                  <a:pt x="529350" y="149115"/>
                </a:lnTo>
                <a:lnTo>
                  <a:pt x="543027" y="146370"/>
                </a:lnTo>
                <a:lnTo>
                  <a:pt x="550270" y="145728"/>
                </a:lnTo>
                <a:lnTo>
                  <a:pt x="553535" y="146509"/>
                </a:lnTo>
                <a:lnTo>
                  <a:pt x="559703" y="149918"/>
                </a:lnTo>
                <a:lnTo>
                  <a:pt x="561729" y="152160"/>
                </a:lnTo>
                <a:lnTo>
                  <a:pt x="563080" y="154607"/>
                </a:lnTo>
                <a:lnTo>
                  <a:pt x="563980" y="157192"/>
                </a:lnTo>
                <a:lnTo>
                  <a:pt x="567520" y="162603"/>
                </a:lnTo>
                <a:lnTo>
                  <a:pt x="572269" y="169136"/>
                </a:lnTo>
                <a:lnTo>
                  <a:pt x="574869" y="173544"/>
                </a:lnTo>
                <a:lnTo>
                  <a:pt x="577554" y="178388"/>
                </a:lnTo>
                <a:lnTo>
                  <a:pt x="583078" y="188851"/>
                </a:lnTo>
                <a:lnTo>
                  <a:pt x="585885" y="194308"/>
                </a:lnTo>
                <a:lnTo>
                  <a:pt x="591544" y="202911"/>
                </a:lnTo>
                <a:lnTo>
                  <a:pt x="594386" y="206539"/>
                </a:lnTo>
                <a:lnTo>
                  <a:pt x="597544" y="213110"/>
                </a:lnTo>
                <a:lnTo>
                  <a:pt x="598386" y="216196"/>
                </a:lnTo>
                <a:lnTo>
                  <a:pt x="601862" y="222164"/>
                </a:lnTo>
                <a:lnTo>
                  <a:pt x="604122" y="225089"/>
                </a:lnTo>
                <a:lnTo>
                  <a:pt x="606582" y="227039"/>
                </a:lnTo>
                <a:lnTo>
                  <a:pt x="609174" y="228340"/>
                </a:lnTo>
                <a:lnTo>
                  <a:pt x="614594" y="229784"/>
                </a:lnTo>
                <a:lnTo>
                  <a:pt x="620178" y="230426"/>
                </a:lnTo>
                <a:lnTo>
                  <a:pt x="623000" y="229645"/>
                </a:lnTo>
                <a:lnTo>
                  <a:pt x="631524" y="224946"/>
                </a:lnTo>
                <a:lnTo>
                  <a:pt x="642933" y="2223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911"/>
          <p:cNvSpPr/>
          <p:nvPr/>
        </p:nvSpPr>
        <p:spPr>
          <a:xfrm>
            <a:off x="6175057" y="4560570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7381" y="11931"/>
                </a:lnTo>
                <a:lnTo>
                  <a:pt x="8043" y="17368"/>
                </a:lnTo>
                <a:lnTo>
                  <a:pt x="8219" y="20151"/>
                </a:lnTo>
                <a:lnTo>
                  <a:pt x="9290" y="23911"/>
                </a:lnTo>
                <a:lnTo>
                  <a:pt x="10956" y="28323"/>
                </a:lnTo>
                <a:lnTo>
                  <a:pt x="13019" y="33169"/>
                </a:lnTo>
                <a:lnTo>
                  <a:pt x="14395" y="38305"/>
                </a:lnTo>
                <a:lnTo>
                  <a:pt x="15311" y="43635"/>
                </a:lnTo>
                <a:lnTo>
                  <a:pt x="15923" y="49092"/>
                </a:lnTo>
                <a:lnTo>
                  <a:pt x="16330" y="54635"/>
                </a:lnTo>
                <a:lnTo>
                  <a:pt x="16602" y="60236"/>
                </a:lnTo>
                <a:lnTo>
                  <a:pt x="16904" y="72491"/>
                </a:lnTo>
                <a:lnTo>
                  <a:pt x="17038" y="87463"/>
                </a:lnTo>
                <a:lnTo>
                  <a:pt x="18026" y="95456"/>
                </a:lnTo>
                <a:lnTo>
                  <a:pt x="19638" y="103642"/>
                </a:lnTo>
                <a:lnTo>
                  <a:pt x="21664" y="111957"/>
                </a:lnTo>
                <a:lnTo>
                  <a:pt x="23015" y="119405"/>
                </a:lnTo>
                <a:lnTo>
                  <a:pt x="23916" y="126276"/>
                </a:lnTo>
                <a:lnTo>
                  <a:pt x="24517" y="132761"/>
                </a:lnTo>
                <a:lnTo>
                  <a:pt x="24917" y="139943"/>
                </a:lnTo>
                <a:lnTo>
                  <a:pt x="25362" y="155542"/>
                </a:lnTo>
                <a:lnTo>
                  <a:pt x="26433" y="163702"/>
                </a:lnTo>
                <a:lnTo>
                  <a:pt x="28100" y="172000"/>
                </a:lnTo>
                <a:lnTo>
                  <a:pt x="30163" y="180389"/>
                </a:lnTo>
                <a:lnTo>
                  <a:pt x="31539" y="187887"/>
                </a:lnTo>
                <a:lnTo>
                  <a:pt x="32456" y="194790"/>
                </a:lnTo>
                <a:lnTo>
                  <a:pt x="33067" y="201297"/>
                </a:lnTo>
                <a:lnTo>
                  <a:pt x="33475" y="206588"/>
                </a:lnTo>
                <a:lnTo>
                  <a:pt x="33746" y="211068"/>
                </a:lnTo>
                <a:lnTo>
                  <a:pt x="33928" y="215006"/>
                </a:lnTo>
                <a:lnTo>
                  <a:pt x="35001" y="219537"/>
                </a:lnTo>
                <a:lnTo>
                  <a:pt x="36669" y="224463"/>
                </a:lnTo>
                <a:lnTo>
                  <a:pt x="38734" y="229652"/>
                </a:lnTo>
                <a:lnTo>
                  <a:pt x="40110" y="234064"/>
                </a:lnTo>
                <a:lnTo>
                  <a:pt x="41639" y="241506"/>
                </a:lnTo>
                <a:lnTo>
                  <a:pt x="43000" y="243871"/>
                </a:lnTo>
                <a:lnTo>
                  <a:pt x="44859" y="245448"/>
                </a:lnTo>
                <a:lnTo>
                  <a:pt x="51435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12"/>
          <p:cNvSpPr/>
          <p:nvPr/>
        </p:nvSpPr>
        <p:spPr>
          <a:xfrm>
            <a:off x="6132195" y="4639062"/>
            <a:ext cx="239630" cy="187256"/>
          </a:xfrm>
          <a:custGeom>
            <a:avLst/>
            <a:gdLst/>
            <a:ahLst/>
            <a:cxnLst/>
            <a:rect l="0" t="0" r="0" b="0"/>
            <a:pathLst>
              <a:path w="239630" h="187256">
                <a:moveTo>
                  <a:pt x="0" y="50095"/>
                </a:moveTo>
                <a:lnTo>
                  <a:pt x="4550" y="50095"/>
                </a:lnTo>
                <a:lnTo>
                  <a:pt x="6843" y="51048"/>
                </a:lnTo>
                <a:lnTo>
                  <a:pt x="11931" y="54646"/>
                </a:lnTo>
                <a:lnTo>
                  <a:pt x="15574" y="55987"/>
                </a:lnTo>
                <a:lnTo>
                  <a:pt x="19908" y="56880"/>
                </a:lnTo>
                <a:lnTo>
                  <a:pt x="24702" y="57476"/>
                </a:lnTo>
                <a:lnTo>
                  <a:pt x="28850" y="57873"/>
                </a:lnTo>
                <a:lnTo>
                  <a:pt x="35999" y="58314"/>
                </a:lnTo>
                <a:lnTo>
                  <a:pt x="40192" y="57480"/>
                </a:lnTo>
                <a:lnTo>
                  <a:pt x="44892" y="55971"/>
                </a:lnTo>
                <a:lnTo>
                  <a:pt x="49930" y="54012"/>
                </a:lnTo>
                <a:lnTo>
                  <a:pt x="55194" y="52707"/>
                </a:lnTo>
                <a:lnTo>
                  <a:pt x="60609" y="51836"/>
                </a:lnTo>
                <a:lnTo>
                  <a:pt x="66123" y="51255"/>
                </a:lnTo>
                <a:lnTo>
                  <a:pt x="71704" y="49916"/>
                </a:lnTo>
                <a:lnTo>
                  <a:pt x="77331" y="48071"/>
                </a:lnTo>
                <a:lnTo>
                  <a:pt x="82986" y="45888"/>
                </a:lnTo>
                <a:lnTo>
                  <a:pt x="89613" y="44433"/>
                </a:lnTo>
                <a:lnTo>
                  <a:pt x="96890" y="43463"/>
                </a:lnTo>
                <a:lnTo>
                  <a:pt x="104598" y="42816"/>
                </a:lnTo>
                <a:lnTo>
                  <a:pt x="111642" y="41432"/>
                </a:lnTo>
                <a:lnTo>
                  <a:pt x="118243" y="39557"/>
                </a:lnTo>
                <a:lnTo>
                  <a:pt x="124549" y="37355"/>
                </a:lnTo>
                <a:lnTo>
                  <a:pt x="130657" y="34934"/>
                </a:lnTo>
                <a:lnTo>
                  <a:pt x="136635" y="32368"/>
                </a:lnTo>
                <a:lnTo>
                  <a:pt x="148356" y="26976"/>
                </a:lnTo>
                <a:lnTo>
                  <a:pt x="177134" y="12914"/>
                </a:lnTo>
                <a:lnTo>
                  <a:pt x="181907" y="11020"/>
                </a:lnTo>
                <a:lnTo>
                  <a:pt x="186041" y="9758"/>
                </a:lnTo>
                <a:lnTo>
                  <a:pt x="189750" y="8916"/>
                </a:lnTo>
                <a:lnTo>
                  <a:pt x="194127" y="7402"/>
                </a:lnTo>
                <a:lnTo>
                  <a:pt x="198951" y="5440"/>
                </a:lnTo>
                <a:lnTo>
                  <a:pt x="204071" y="3180"/>
                </a:lnTo>
                <a:lnTo>
                  <a:pt x="208437" y="1674"/>
                </a:lnTo>
                <a:lnTo>
                  <a:pt x="215828" y="0"/>
                </a:lnTo>
                <a:lnTo>
                  <a:pt x="219133" y="505"/>
                </a:lnTo>
                <a:lnTo>
                  <a:pt x="222289" y="1795"/>
                </a:lnTo>
                <a:lnTo>
                  <a:pt x="229646" y="6158"/>
                </a:lnTo>
                <a:lnTo>
                  <a:pt x="235471" y="11466"/>
                </a:lnTo>
                <a:lnTo>
                  <a:pt x="236991" y="14817"/>
                </a:lnTo>
                <a:lnTo>
                  <a:pt x="238004" y="18956"/>
                </a:lnTo>
                <a:lnTo>
                  <a:pt x="238679" y="23621"/>
                </a:lnTo>
                <a:lnTo>
                  <a:pt x="239129" y="27683"/>
                </a:lnTo>
                <a:lnTo>
                  <a:pt x="239430" y="31344"/>
                </a:lnTo>
                <a:lnTo>
                  <a:pt x="239629" y="34737"/>
                </a:lnTo>
                <a:lnTo>
                  <a:pt x="238811" y="38904"/>
                </a:lnTo>
                <a:lnTo>
                  <a:pt x="237312" y="43587"/>
                </a:lnTo>
                <a:lnTo>
                  <a:pt x="235360" y="48614"/>
                </a:lnTo>
                <a:lnTo>
                  <a:pt x="234059" y="53870"/>
                </a:lnTo>
                <a:lnTo>
                  <a:pt x="233192" y="59279"/>
                </a:lnTo>
                <a:lnTo>
                  <a:pt x="232613" y="64790"/>
                </a:lnTo>
                <a:lnTo>
                  <a:pt x="231275" y="71322"/>
                </a:lnTo>
                <a:lnTo>
                  <a:pt x="229431" y="78534"/>
                </a:lnTo>
                <a:lnTo>
                  <a:pt x="227249" y="86199"/>
                </a:lnTo>
                <a:lnTo>
                  <a:pt x="225794" y="93215"/>
                </a:lnTo>
                <a:lnTo>
                  <a:pt x="224824" y="99797"/>
                </a:lnTo>
                <a:lnTo>
                  <a:pt x="224178" y="106089"/>
                </a:lnTo>
                <a:lnTo>
                  <a:pt x="223747" y="112190"/>
                </a:lnTo>
                <a:lnTo>
                  <a:pt x="223460" y="118161"/>
                </a:lnTo>
                <a:lnTo>
                  <a:pt x="223268" y="124048"/>
                </a:lnTo>
                <a:lnTo>
                  <a:pt x="222188" y="129877"/>
                </a:lnTo>
                <a:lnTo>
                  <a:pt x="220515" y="135668"/>
                </a:lnTo>
                <a:lnTo>
                  <a:pt x="218447" y="141434"/>
                </a:lnTo>
                <a:lnTo>
                  <a:pt x="217069" y="147183"/>
                </a:lnTo>
                <a:lnTo>
                  <a:pt x="216150" y="152920"/>
                </a:lnTo>
                <a:lnTo>
                  <a:pt x="215538" y="158650"/>
                </a:lnTo>
                <a:lnTo>
                  <a:pt x="215129" y="163423"/>
                </a:lnTo>
                <a:lnTo>
                  <a:pt x="214857" y="167557"/>
                </a:lnTo>
                <a:lnTo>
                  <a:pt x="214554" y="174691"/>
                </a:lnTo>
                <a:lnTo>
                  <a:pt x="214420" y="181036"/>
                </a:lnTo>
                <a:lnTo>
                  <a:pt x="215336" y="183109"/>
                </a:lnTo>
                <a:lnTo>
                  <a:pt x="216900" y="184491"/>
                </a:lnTo>
                <a:lnTo>
                  <a:pt x="222884" y="1872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913"/>
          <p:cNvSpPr/>
          <p:nvPr/>
        </p:nvSpPr>
        <p:spPr>
          <a:xfrm>
            <a:off x="6355079" y="450056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914"/>
          <p:cNvSpPr/>
          <p:nvPr/>
        </p:nvSpPr>
        <p:spPr>
          <a:xfrm>
            <a:off x="6517957" y="4500562"/>
            <a:ext cx="25719" cy="325756"/>
          </a:xfrm>
          <a:custGeom>
            <a:avLst/>
            <a:gdLst/>
            <a:ahLst/>
            <a:cxnLst/>
            <a:rect l="0" t="0" r="0" b="0"/>
            <a:pathLst>
              <a:path w="25719" h="32575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7381" y="15601"/>
                </a:lnTo>
                <a:lnTo>
                  <a:pt x="8730" y="18021"/>
                </a:lnTo>
                <a:lnTo>
                  <a:pt x="12770" y="25789"/>
                </a:lnTo>
                <a:lnTo>
                  <a:pt x="14228" y="30528"/>
                </a:lnTo>
                <a:lnTo>
                  <a:pt x="15201" y="35592"/>
                </a:lnTo>
                <a:lnTo>
                  <a:pt x="15849" y="40873"/>
                </a:lnTo>
                <a:lnTo>
                  <a:pt x="16281" y="46299"/>
                </a:lnTo>
                <a:lnTo>
                  <a:pt x="16569" y="51821"/>
                </a:lnTo>
                <a:lnTo>
                  <a:pt x="16761" y="57407"/>
                </a:lnTo>
                <a:lnTo>
                  <a:pt x="17031" y="78922"/>
                </a:lnTo>
                <a:lnTo>
                  <a:pt x="17144" y="171817"/>
                </a:lnTo>
                <a:lnTo>
                  <a:pt x="18097" y="180267"/>
                </a:lnTo>
                <a:lnTo>
                  <a:pt x="19685" y="188758"/>
                </a:lnTo>
                <a:lnTo>
                  <a:pt x="21696" y="197276"/>
                </a:lnTo>
                <a:lnTo>
                  <a:pt x="23036" y="205813"/>
                </a:lnTo>
                <a:lnTo>
                  <a:pt x="23930" y="214361"/>
                </a:lnTo>
                <a:lnTo>
                  <a:pt x="24526" y="222917"/>
                </a:lnTo>
                <a:lnTo>
                  <a:pt x="24923" y="230527"/>
                </a:lnTo>
                <a:lnTo>
                  <a:pt x="25364" y="244061"/>
                </a:lnTo>
                <a:lnTo>
                  <a:pt x="25648" y="268273"/>
                </a:lnTo>
                <a:lnTo>
                  <a:pt x="25718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915"/>
          <p:cNvSpPr/>
          <p:nvPr/>
        </p:nvSpPr>
        <p:spPr>
          <a:xfrm>
            <a:off x="6466522" y="4603947"/>
            <a:ext cx="437198" cy="393306"/>
          </a:xfrm>
          <a:custGeom>
            <a:avLst/>
            <a:gdLst/>
            <a:ahLst/>
            <a:cxnLst/>
            <a:rect l="0" t="0" r="0" b="0"/>
            <a:pathLst>
              <a:path w="437198" h="393306">
                <a:moveTo>
                  <a:pt x="0" y="59493"/>
                </a:moveTo>
                <a:lnTo>
                  <a:pt x="13019" y="59493"/>
                </a:lnTo>
                <a:lnTo>
                  <a:pt x="15347" y="58540"/>
                </a:lnTo>
                <a:lnTo>
                  <a:pt x="20473" y="54942"/>
                </a:lnTo>
                <a:lnTo>
                  <a:pt x="24126" y="53601"/>
                </a:lnTo>
                <a:lnTo>
                  <a:pt x="33266" y="52111"/>
                </a:lnTo>
                <a:lnTo>
                  <a:pt x="43677" y="51450"/>
                </a:lnTo>
                <a:lnTo>
                  <a:pt x="49121" y="51273"/>
                </a:lnTo>
                <a:lnTo>
                  <a:pt x="60249" y="48538"/>
                </a:lnTo>
                <a:lnTo>
                  <a:pt x="72498" y="45099"/>
                </a:lnTo>
                <a:lnTo>
                  <a:pt x="79764" y="44182"/>
                </a:lnTo>
                <a:lnTo>
                  <a:pt x="87467" y="43570"/>
                </a:lnTo>
                <a:lnTo>
                  <a:pt x="101104" y="40351"/>
                </a:lnTo>
                <a:lnTo>
                  <a:pt x="113515" y="36698"/>
                </a:lnTo>
                <a:lnTo>
                  <a:pt x="125381" y="35074"/>
                </a:lnTo>
                <a:lnTo>
                  <a:pt x="138221" y="34160"/>
                </a:lnTo>
                <a:lnTo>
                  <a:pt x="147474" y="33946"/>
                </a:lnTo>
                <a:lnTo>
                  <a:pt x="152608" y="33889"/>
                </a:lnTo>
                <a:lnTo>
                  <a:pt x="156984" y="34804"/>
                </a:lnTo>
                <a:lnTo>
                  <a:pt x="164385" y="38359"/>
                </a:lnTo>
                <a:lnTo>
                  <a:pt x="166741" y="40641"/>
                </a:lnTo>
                <a:lnTo>
                  <a:pt x="168311" y="43115"/>
                </a:lnTo>
                <a:lnTo>
                  <a:pt x="169357" y="45717"/>
                </a:lnTo>
                <a:lnTo>
                  <a:pt x="176928" y="56736"/>
                </a:lnTo>
                <a:lnTo>
                  <a:pt x="178647" y="62395"/>
                </a:lnTo>
                <a:lnTo>
                  <a:pt x="179411" y="70625"/>
                </a:lnTo>
                <a:lnTo>
                  <a:pt x="179751" y="79680"/>
                </a:lnTo>
                <a:lnTo>
                  <a:pt x="179942" y="91086"/>
                </a:lnTo>
                <a:lnTo>
                  <a:pt x="180021" y="138198"/>
                </a:lnTo>
                <a:lnTo>
                  <a:pt x="180974" y="141490"/>
                </a:lnTo>
                <a:lnTo>
                  <a:pt x="185914" y="150675"/>
                </a:lnTo>
                <a:lnTo>
                  <a:pt x="188753" y="159429"/>
                </a:lnTo>
                <a:lnTo>
                  <a:pt x="192793" y="165187"/>
                </a:lnTo>
                <a:lnTo>
                  <a:pt x="195204" y="167102"/>
                </a:lnTo>
                <a:lnTo>
                  <a:pt x="197764" y="168380"/>
                </a:lnTo>
                <a:lnTo>
                  <a:pt x="204165" y="170430"/>
                </a:lnTo>
                <a:lnTo>
                  <a:pt x="205642" y="169646"/>
                </a:lnTo>
                <a:lnTo>
                  <a:pt x="217534" y="158959"/>
                </a:lnTo>
                <a:lnTo>
                  <a:pt x="234347" y="142312"/>
                </a:lnTo>
                <a:lnTo>
                  <a:pt x="240044" y="134084"/>
                </a:lnTo>
                <a:lnTo>
                  <a:pt x="245752" y="124077"/>
                </a:lnTo>
                <a:lnTo>
                  <a:pt x="251463" y="113279"/>
                </a:lnTo>
                <a:lnTo>
                  <a:pt x="254319" y="106780"/>
                </a:lnTo>
                <a:lnTo>
                  <a:pt x="257176" y="99590"/>
                </a:lnTo>
                <a:lnTo>
                  <a:pt x="260034" y="91939"/>
                </a:lnTo>
                <a:lnTo>
                  <a:pt x="263843" y="84934"/>
                </a:lnTo>
                <a:lnTo>
                  <a:pt x="268288" y="78359"/>
                </a:lnTo>
                <a:lnTo>
                  <a:pt x="273156" y="72070"/>
                </a:lnTo>
                <a:lnTo>
                  <a:pt x="281105" y="60003"/>
                </a:lnTo>
                <a:lnTo>
                  <a:pt x="287813" y="48289"/>
                </a:lnTo>
                <a:lnTo>
                  <a:pt x="293969" y="36734"/>
                </a:lnTo>
                <a:lnTo>
                  <a:pt x="297341" y="27787"/>
                </a:lnTo>
                <a:lnTo>
                  <a:pt x="298240" y="24068"/>
                </a:lnTo>
                <a:lnTo>
                  <a:pt x="301778" y="17396"/>
                </a:lnTo>
                <a:lnTo>
                  <a:pt x="304056" y="14283"/>
                </a:lnTo>
                <a:lnTo>
                  <a:pt x="306587" y="8285"/>
                </a:lnTo>
                <a:lnTo>
                  <a:pt x="308492" y="0"/>
                </a:lnTo>
                <a:lnTo>
                  <a:pt x="313126" y="4189"/>
                </a:lnTo>
                <a:lnTo>
                  <a:pt x="314478" y="6431"/>
                </a:lnTo>
                <a:lnTo>
                  <a:pt x="317334" y="14137"/>
                </a:lnTo>
                <a:lnTo>
                  <a:pt x="322837" y="22453"/>
                </a:lnTo>
                <a:lnTo>
                  <a:pt x="325843" y="31902"/>
                </a:lnTo>
                <a:lnTo>
                  <a:pt x="329922" y="41198"/>
                </a:lnTo>
                <a:lnTo>
                  <a:pt x="331390" y="47296"/>
                </a:lnTo>
                <a:lnTo>
                  <a:pt x="332369" y="54219"/>
                </a:lnTo>
                <a:lnTo>
                  <a:pt x="333022" y="61692"/>
                </a:lnTo>
                <a:lnTo>
                  <a:pt x="333457" y="69531"/>
                </a:lnTo>
                <a:lnTo>
                  <a:pt x="333941" y="85862"/>
                </a:lnTo>
                <a:lnTo>
                  <a:pt x="334305" y="145256"/>
                </a:lnTo>
                <a:lnTo>
                  <a:pt x="334317" y="162380"/>
                </a:lnTo>
                <a:lnTo>
                  <a:pt x="335273" y="170947"/>
                </a:lnTo>
                <a:lnTo>
                  <a:pt x="336863" y="179516"/>
                </a:lnTo>
                <a:lnTo>
                  <a:pt x="338875" y="188085"/>
                </a:lnTo>
                <a:lnTo>
                  <a:pt x="340217" y="197609"/>
                </a:lnTo>
                <a:lnTo>
                  <a:pt x="341112" y="207767"/>
                </a:lnTo>
                <a:lnTo>
                  <a:pt x="341708" y="218350"/>
                </a:lnTo>
                <a:lnTo>
                  <a:pt x="342370" y="237728"/>
                </a:lnTo>
                <a:lnTo>
                  <a:pt x="342795" y="273452"/>
                </a:lnTo>
                <a:lnTo>
                  <a:pt x="342891" y="320658"/>
                </a:lnTo>
                <a:lnTo>
                  <a:pt x="341942" y="326948"/>
                </a:lnTo>
                <a:lnTo>
                  <a:pt x="338347" y="339017"/>
                </a:lnTo>
                <a:lnTo>
                  <a:pt x="333574" y="350731"/>
                </a:lnTo>
                <a:lnTo>
                  <a:pt x="328277" y="361334"/>
                </a:lnTo>
                <a:lnTo>
                  <a:pt x="319941" y="372659"/>
                </a:lnTo>
                <a:lnTo>
                  <a:pt x="314281" y="379018"/>
                </a:lnTo>
                <a:lnTo>
                  <a:pt x="312391" y="382047"/>
                </a:lnTo>
                <a:lnTo>
                  <a:pt x="310290" y="387953"/>
                </a:lnTo>
                <a:lnTo>
                  <a:pt x="308778" y="389909"/>
                </a:lnTo>
                <a:lnTo>
                  <a:pt x="306817" y="391212"/>
                </a:lnTo>
                <a:lnTo>
                  <a:pt x="302098" y="392661"/>
                </a:lnTo>
                <a:lnTo>
                  <a:pt x="296826" y="393305"/>
                </a:lnTo>
                <a:lnTo>
                  <a:pt x="294087" y="392524"/>
                </a:lnTo>
                <a:lnTo>
                  <a:pt x="288502" y="389117"/>
                </a:lnTo>
                <a:lnTo>
                  <a:pt x="277157" y="379168"/>
                </a:lnTo>
                <a:lnTo>
                  <a:pt x="271453" y="373656"/>
                </a:lnTo>
                <a:lnTo>
                  <a:pt x="269552" y="369899"/>
                </a:lnTo>
                <a:lnTo>
                  <a:pt x="267439" y="360646"/>
                </a:lnTo>
                <a:lnTo>
                  <a:pt x="266499" y="350184"/>
                </a:lnTo>
                <a:lnTo>
                  <a:pt x="266082" y="339183"/>
                </a:lnTo>
                <a:lnTo>
                  <a:pt x="265846" y="321329"/>
                </a:lnTo>
                <a:lnTo>
                  <a:pt x="265760" y="281863"/>
                </a:lnTo>
                <a:lnTo>
                  <a:pt x="266708" y="274414"/>
                </a:lnTo>
                <a:lnTo>
                  <a:pt x="268294" y="267544"/>
                </a:lnTo>
                <a:lnTo>
                  <a:pt x="270302" y="261058"/>
                </a:lnTo>
                <a:lnTo>
                  <a:pt x="273547" y="253877"/>
                </a:lnTo>
                <a:lnTo>
                  <a:pt x="277614" y="246232"/>
                </a:lnTo>
                <a:lnTo>
                  <a:pt x="282231" y="238278"/>
                </a:lnTo>
                <a:lnTo>
                  <a:pt x="286261" y="230118"/>
                </a:lnTo>
                <a:lnTo>
                  <a:pt x="289901" y="221821"/>
                </a:lnTo>
                <a:lnTo>
                  <a:pt x="293280" y="213431"/>
                </a:lnTo>
                <a:lnTo>
                  <a:pt x="297438" y="205934"/>
                </a:lnTo>
                <a:lnTo>
                  <a:pt x="302114" y="199029"/>
                </a:lnTo>
                <a:lnTo>
                  <a:pt x="307137" y="192522"/>
                </a:lnTo>
                <a:lnTo>
                  <a:pt x="312390" y="186279"/>
                </a:lnTo>
                <a:lnTo>
                  <a:pt x="323308" y="174262"/>
                </a:lnTo>
                <a:lnTo>
                  <a:pt x="334510" y="165111"/>
                </a:lnTo>
                <a:lnTo>
                  <a:pt x="345838" y="157869"/>
                </a:lnTo>
                <a:lnTo>
                  <a:pt x="357224" y="151475"/>
                </a:lnTo>
                <a:lnTo>
                  <a:pt x="368634" y="145459"/>
                </a:lnTo>
                <a:lnTo>
                  <a:pt x="391481" y="133835"/>
                </a:lnTo>
                <a:lnTo>
                  <a:pt x="402909" y="130634"/>
                </a:lnTo>
                <a:lnTo>
                  <a:pt x="408624" y="129780"/>
                </a:lnTo>
                <a:lnTo>
                  <a:pt x="420053" y="131372"/>
                </a:lnTo>
                <a:lnTo>
                  <a:pt x="437197" y="1366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Contradiction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3(x+1)-2x=x+4</a:t>
            </a:r>
            <a:endParaRPr lang="en-US" dirty="0"/>
          </a:p>
        </p:txBody>
      </p:sp>
      <p:sp>
        <p:nvSpPr>
          <p:cNvPr id="4" name="SMARTPenAnnotation1807"/>
          <p:cNvSpPr/>
          <p:nvPr/>
        </p:nvSpPr>
        <p:spPr>
          <a:xfrm>
            <a:off x="2711767" y="2341635"/>
            <a:ext cx="316679" cy="358659"/>
          </a:xfrm>
          <a:custGeom>
            <a:avLst/>
            <a:gdLst/>
            <a:ahLst/>
            <a:cxnLst/>
            <a:rect l="0" t="0" r="0" b="0"/>
            <a:pathLst>
              <a:path w="316679" h="358659">
                <a:moveTo>
                  <a:pt x="0" y="92954"/>
                </a:moveTo>
                <a:lnTo>
                  <a:pt x="4551" y="92954"/>
                </a:lnTo>
                <a:lnTo>
                  <a:pt x="4939" y="92002"/>
                </a:lnTo>
                <a:lnTo>
                  <a:pt x="4245" y="90415"/>
                </a:lnTo>
                <a:lnTo>
                  <a:pt x="2830" y="88404"/>
                </a:lnTo>
                <a:lnTo>
                  <a:pt x="2839" y="86110"/>
                </a:lnTo>
                <a:lnTo>
                  <a:pt x="3798" y="83629"/>
                </a:lnTo>
                <a:lnTo>
                  <a:pt x="7403" y="78332"/>
                </a:lnTo>
                <a:lnTo>
                  <a:pt x="12180" y="72803"/>
                </a:lnTo>
                <a:lnTo>
                  <a:pt x="20018" y="67171"/>
                </a:lnTo>
                <a:lnTo>
                  <a:pt x="29852" y="61493"/>
                </a:lnTo>
                <a:lnTo>
                  <a:pt x="40573" y="55794"/>
                </a:lnTo>
                <a:lnTo>
                  <a:pt x="46098" y="51989"/>
                </a:lnTo>
                <a:lnTo>
                  <a:pt x="51687" y="47546"/>
                </a:lnTo>
                <a:lnTo>
                  <a:pt x="57318" y="42680"/>
                </a:lnTo>
                <a:lnTo>
                  <a:pt x="62977" y="38483"/>
                </a:lnTo>
                <a:lnTo>
                  <a:pt x="68655" y="34733"/>
                </a:lnTo>
                <a:lnTo>
                  <a:pt x="74345" y="31280"/>
                </a:lnTo>
                <a:lnTo>
                  <a:pt x="80043" y="28026"/>
                </a:lnTo>
                <a:lnTo>
                  <a:pt x="91455" y="21870"/>
                </a:lnTo>
                <a:lnTo>
                  <a:pt x="108590" y="13049"/>
                </a:lnTo>
                <a:lnTo>
                  <a:pt x="115255" y="11109"/>
                </a:lnTo>
                <a:lnTo>
                  <a:pt x="122557" y="9816"/>
                </a:lnTo>
                <a:lnTo>
                  <a:pt x="130282" y="8954"/>
                </a:lnTo>
                <a:lnTo>
                  <a:pt x="136385" y="7427"/>
                </a:lnTo>
                <a:lnTo>
                  <a:pt x="149525" y="1679"/>
                </a:lnTo>
                <a:lnTo>
                  <a:pt x="156308" y="0"/>
                </a:lnTo>
                <a:lnTo>
                  <a:pt x="159450" y="505"/>
                </a:lnTo>
                <a:lnTo>
                  <a:pt x="165482" y="3606"/>
                </a:lnTo>
                <a:lnTo>
                  <a:pt x="173877" y="8159"/>
                </a:lnTo>
                <a:lnTo>
                  <a:pt x="185688" y="14292"/>
                </a:lnTo>
                <a:lnTo>
                  <a:pt x="194865" y="22348"/>
                </a:lnTo>
                <a:lnTo>
                  <a:pt x="200271" y="27601"/>
                </a:lnTo>
                <a:lnTo>
                  <a:pt x="202094" y="30336"/>
                </a:lnTo>
                <a:lnTo>
                  <a:pt x="204120" y="35914"/>
                </a:lnTo>
                <a:lnTo>
                  <a:pt x="203707" y="39688"/>
                </a:lnTo>
                <a:lnTo>
                  <a:pt x="200709" y="48960"/>
                </a:lnTo>
                <a:lnTo>
                  <a:pt x="196202" y="59432"/>
                </a:lnTo>
                <a:lnTo>
                  <a:pt x="191023" y="70435"/>
                </a:lnTo>
                <a:lnTo>
                  <a:pt x="185547" y="81676"/>
                </a:lnTo>
                <a:lnTo>
                  <a:pt x="181800" y="86388"/>
                </a:lnTo>
                <a:lnTo>
                  <a:pt x="172558" y="94164"/>
                </a:lnTo>
                <a:lnTo>
                  <a:pt x="167426" y="99476"/>
                </a:lnTo>
                <a:lnTo>
                  <a:pt x="162100" y="105875"/>
                </a:lnTo>
                <a:lnTo>
                  <a:pt x="156644" y="112998"/>
                </a:lnTo>
                <a:lnTo>
                  <a:pt x="151102" y="118699"/>
                </a:lnTo>
                <a:lnTo>
                  <a:pt x="145502" y="123453"/>
                </a:lnTo>
                <a:lnTo>
                  <a:pt x="139864" y="127574"/>
                </a:lnTo>
                <a:lnTo>
                  <a:pt x="134200" y="132227"/>
                </a:lnTo>
                <a:lnTo>
                  <a:pt x="128519" y="137234"/>
                </a:lnTo>
                <a:lnTo>
                  <a:pt x="118080" y="146924"/>
                </a:lnTo>
                <a:lnTo>
                  <a:pt x="110265" y="154406"/>
                </a:lnTo>
                <a:lnTo>
                  <a:pt x="107800" y="157735"/>
                </a:lnTo>
                <a:lnTo>
                  <a:pt x="103378" y="166970"/>
                </a:lnTo>
                <a:lnTo>
                  <a:pt x="98968" y="172840"/>
                </a:lnTo>
                <a:lnTo>
                  <a:pt x="96459" y="174787"/>
                </a:lnTo>
                <a:lnTo>
                  <a:pt x="93833" y="176084"/>
                </a:lnTo>
                <a:lnTo>
                  <a:pt x="88376" y="177526"/>
                </a:lnTo>
                <a:lnTo>
                  <a:pt x="78819" y="178528"/>
                </a:lnTo>
                <a:lnTo>
                  <a:pt x="77299" y="178666"/>
                </a:lnTo>
                <a:lnTo>
                  <a:pt x="77196" y="174125"/>
                </a:lnTo>
                <a:lnTo>
                  <a:pt x="78134" y="171833"/>
                </a:lnTo>
                <a:lnTo>
                  <a:pt x="81716" y="166747"/>
                </a:lnTo>
                <a:lnTo>
                  <a:pt x="89023" y="161311"/>
                </a:lnTo>
                <a:lnTo>
                  <a:pt x="97668" y="155720"/>
                </a:lnTo>
                <a:lnTo>
                  <a:pt x="104686" y="150060"/>
                </a:lnTo>
                <a:lnTo>
                  <a:pt x="110748" y="147218"/>
                </a:lnTo>
                <a:lnTo>
                  <a:pt x="118599" y="144370"/>
                </a:lnTo>
                <a:lnTo>
                  <a:pt x="127644" y="141519"/>
                </a:lnTo>
                <a:lnTo>
                  <a:pt x="135578" y="138666"/>
                </a:lnTo>
                <a:lnTo>
                  <a:pt x="142773" y="135811"/>
                </a:lnTo>
                <a:lnTo>
                  <a:pt x="149475" y="132956"/>
                </a:lnTo>
                <a:lnTo>
                  <a:pt x="156800" y="130099"/>
                </a:lnTo>
                <a:lnTo>
                  <a:pt x="172559" y="124386"/>
                </a:lnTo>
                <a:lnTo>
                  <a:pt x="179809" y="122481"/>
                </a:lnTo>
                <a:lnTo>
                  <a:pt x="186548" y="121211"/>
                </a:lnTo>
                <a:lnTo>
                  <a:pt x="192945" y="120365"/>
                </a:lnTo>
                <a:lnTo>
                  <a:pt x="199115" y="119801"/>
                </a:lnTo>
                <a:lnTo>
                  <a:pt x="205134" y="119424"/>
                </a:lnTo>
                <a:lnTo>
                  <a:pt x="211051" y="119174"/>
                </a:lnTo>
                <a:lnTo>
                  <a:pt x="216900" y="119959"/>
                </a:lnTo>
                <a:lnTo>
                  <a:pt x="222705" y="121435"/>
                </a:lnTo>
                <a:lnTo>
                  <a:pt x="228480" y="123372"/>
                </a:lnTo>
                <a:lnTo>
                  <a:pt x="234235" y="124663"/>
                </a:lnTo>
                <a:lnTo>
                  <a:pt x="239977" y="125523"/>
                </a:lnTo>
                <a:lnTo>
                  <a:pt x="245710" y="126097"/>
                </a:lnTo>
                <a:lnTo>
                  <a:pt x="254619" y="129275"/>
                </a:lnTo>
                <a:lnTo>
                  <a:pt x="262707" y="134814"/>
                </a:lnTo>
                <a:lnTo>
                  <a:pt x="267530" y="138958"/>
                </a:lnTo>
                <a:lnTo>
                  <a:pt x="277017" y="147691"/>
                </a:lnTo>
                <a:lnTo>
                  <a:pt x="287713" y="157962"/>
                </a:lnTo>
                <a:lnTo>
                  <a:pt x="296915" y="167990"/>
                </a:lnTo>
                <a:lnTo>
                  <a:pt x="302777" y="177421"/>
                </a:lnTo>
                <a:lnTo>
                  <a:pt x="308558" y="187963"/>
                </a:lnTo>
                <a:lnTo>
                  <a:pt x="311432" y="193441"/>
                </a:lnTo>
                <a:lnTo>
                  <a:pt x="314627" y="204608"/>
                </a:lnTo>
                <a:lnTo>
                  <a:pt x="316047" y="214968"/>
                </a:lnTo>
                <a:lnTo>
                  <a:pt x="316678" y="222748"/>
                </a:lnTo>
                <a:lnTo>
                  <a:pt x="314418" y="231920"/>
                </a:lnTo>
                <a:lnTo>
                  <a:pt x="310239" y="242347"/>
                </a:lnTo>
                <a:lnTo>
                  <a:pt x="305206" y="253331"/>
                </a:lnTo>
                <a:lnTo>
                  <a:pt x="297018" y="270225"/>
                </a:lnTo>
                <a:lnTo>
                  <a:pt x="293262" y="275905"/>
                </a:lnTo>
                <a:lnTo>
                  <a:pt x="288853" y="281597"/>
                </a:lnTo>
                <a:lnTo>
                  <a:pt x="284009" y="287296"/>
                </a:lnTo>
                <a:lnTo>
                  <a:pt x="278874" y="292048"/>
                </a:lnTo>
                <a:lnTo>
                  <a:pt x="273546" y="296168"/>
                </a:lnTo>
                <a:lnTo>
                  <a:pt x="268089" y="299868"/>
                </a:lnTo>
                <a:lnTo>
                  <a:pt x="262546" y="304239"/>
                </a:lnTo>
                <a:lnTo>
                  <a:pt x="256946" y="309059"/>
                </a:lnTo>
                <a:lnTo>
                  <a:pt x="251307" y="314176"/>
                </a:lnTo>
                <a:lnTo>
                  <a:pt x="245643" y="318541"/>
                </a:lnTo>
                <a:lnTo>
                  <a:pt x="239962" y="322403"/>
                </a:lnTo>
                <a:lnTo>
                  <a:pt x="234270" y="325930"/>
                </a:lnTo>
                <a:lnTo>
                  <a:pt x="228570" y="329234"/>
                </a:lnTo>
                <a:lnTo>
                  <a:pt x="217157" y="335445"/>
                </a:lnTo>
                <a:lnTo>
                  <a:pt x="194307" y="347194"/>
                </a:lnTo>
                <a:lnTo>
                  <a:pt x="182879" y="352952"/>
                </a:lnTo>
                <a:lnTo>
                  <a:pt x="177164" y="354869"/>
                </a:lnTo>
                <a:lnTo>
                  <a:pt x="171449" y="356147"/>
                </a:lnTo>
                <a:lnTo>
                  <a:pt x="165735" y="356998"/>
                </a:lnTo>
                <a:lnTo>
                  <a:pt x="160020" y="357566"/>
                </a:lnTo>
                <a:lnTo>
                  <a:pt x="154305" y="357945"/>
                </a:lnTo>
                <a:lnTo>
                  <a:pt x="148590" y="358197"/>
                </a:lnTo>
                <a:lnTo>
                  <a:pt x="137160" y="358478"/>
                </a:lnTo>
                <a:lnTo>
                  <a:pt x="118851" y="358658"/>
                </a:lnTo>
                <a:lnTo>
                  <a:pt x="115429" y="357720"/>
                </a:lnTo>
                <a:lnTo>
                  <a:pt x="106062" y="352802"/>
                </a:lnTo>
                <a:lnTo>
                  <a:pt x="100161" y="351317"/>
                </a:lnTo>
                <a:lnTo>
                  <a:pt x="91484" y="350481"/>
                </a:lnTo>
                <a:lnTo>
                  <a:pt x="88612" y="349412"/>
                </a:lnTo>
                <a:lnTo>
                  <a:pt x="78850" y="342780"/>
                </a:lnTo>
                <a:lnTo>
                  <a:pt x="77302" y="341664"/>
                </a:lnTo>
                <a:lnTo>
                  <a:pt x="77152" y="3329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08"/>
          <p:cNvSpPr/>
          <p:nvPr/>
        </p:nvSpPr>
        <p:spPr>
          <a:xfrm>
            <a:off x="3157537" y="2460307"/>
            <a:ext cx="240031" cy="197169"/>
          </a:xfrm>
          <a:custGeom>
            <a:avLst/>
            <a:gdLst/>
            <a:ahLst/>
            <a:cxnLst/>
            <a:rect l="0" t="0" r="0" b="0"/>
            <a:pathLst>
              <a:path w="240031" h="197169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17741"/>
                </a:lnTo>
                <a:lnTo>
                  <a:pt x="11932" y="20400"/>
                </a:lnTo>
                <a:lnTo>
                  <a:pt x="13670" y="23125"/>
                </a:lnTo>
                <a:lnTo>
                  <a:pt x="15600" y="28693"/>
                </a:lnTo>
                <a:lnTo>
                  <a:pt x="18020" y="30558"/>
                </a:lnTo>
                <a:lnTo>
                  <a:pt x="21538" y="31802"/>
                </a:lnTo>
                <a:lnTo>
                  <a:pt x="25789" y="32632"/>
                </a:lnTo>
                <a:lnTo>
                  <a:pt x="33052" y="36093"/>
                </a:lnTo>
                <a:lnTo>
                  <a:pt x="36322" y="38349"/>
                </a:lnTo>
                <a:lnTo>
                  <a:pt x="39455" y="41759"/>
                </a:lnTo>
                <a:lnTo>
                  <a:pt x="42496" y="45937"/>
                </a:lnTo>
                <a:lnTo>
                  <a:pt x="45476" y="50627"/>
                </a:lnTo>
                <a:lnTo>
                  <a:pt x="48414" y="54706"/>
                </a:lnTo>
                <a:lnTo>
                  <a:pt x="51326" y="58378"/>
                </a:lnTo>
                <a:lnTo>
                  <a:pt x="54220" y="61779"/>
                </a:lnTo>
                <a:lnTo>
                  <a:pt x="58054" y="65951"/>
                </a:lnTo>
                <a:lnTo>
                  <a:pt x="71600" y="79972"/>
                </a:lnTo>
                <a:lnTo>
                  <a:pt x="88228" y="96774"/>
                </a:lnTo>
                <a:lnTo>
                  <a:pt x="91203" y="100711"/>
                </a:lnTo>
                <a:lnTo>
                  <a:pt x="94140" y="105241"/>
                </a:lnTo>
                <a:lnTo>
                  <a:pt x="97050" y="110165"/>
                </a:lnTo>
                <a:lnTo>
                  <a:pt x="100895" y="114401"/>
                </a:lnTo>
                <a:lnTo>
                  <a:pt x="105363" y="118178"/>
                </a:lnTo>
                <a:lnTo>
                  <a:pt x="110247" y="121647"/>
                </a:lnTo>
                <a:lnTo>
                  <a:pt x="114456" y="124913"/>
                </a:lnTo>
                <a:lnTo>
                  <a:pt x="118214" y="128043"/>
                </a:lnTo>
                <a:lnTo>
                  <a:pt x="121672" y="131082"/>
                </a:lnTo>
                <a:lnTo>
                  <a:pt x="125882" y="134061"/>
                </a:lnTo>
                <a:lnTo>
                  <a:pt x="130594" y="136999"/>
                </a:lnTo>
                <a:lnTo>
                  <a:pt x="135640" y="139910"/>
                </a:lnTo>
                <a:lnTo>
                  <a:pt x="139957" y="143756"/>
                </a:lnTo>
                <a:lnTo>
                  <a:pt x="143787" y="148225"/>
                </a:lnTo>
                <a:lnTo>
                  <a:pt x="147293" y="153109"/>
                </a:lnTo>
                <a:lnTo>
                  <a:pt x="151535" y="156365"/>
                </a:lnTo>
                <a:lnTo>
                  <a:pt x="156269" y="158536"/>
                </a:lnTo>
                <a:lnTo>
                  <a:pt x="161329" y="159983"/>
                </a:lnTo>
                <a:lnTo>
                  <a:pt x="165655" y="161900"/>
                </a:lnTo>
                <a:lnTo>
                  <a:pt x="173002" y="166571"/>
                </a:lnTo>
                <a:lnTo>
                  <a:pt x="179443" y="171822"/>
                </a:lnTo>
                <a:lnTo>
                  <a:pt x="185480" y="177330"/>
                </a:lnTo>
                <a:lnTo>
                  <a:pt x="191338" y="182953"/>
                </a:lnTo>
                <a:lnTo>
                  <a:pt x="195186" y="184834"/>
                </a:lnTo>
                <a:lnTo>
                  <a:pt x="199657" y="186088"/>
                </a:lnTo>
                <a:lnTo>
                  <a:pt x="211417" y="188100"/>
                </a:lnTo>
                <a:lnTo>
                  <a:pt x="215566" y="190915"/>
                </a:lnTo>
                <a:lnTo>
                  <a:pt x="218006" y="192999"/>
                </a:lnTo>
                <a:lnTo>
                  <a:pt x="220585" y="194389"/>
                </a:lnTo>
                <a:lnTo>
                  <a:pt x="225990" y="195932"/>
                </a:lnTo>
                <a:lnTo>
                  <a:pt x="231568" y="196619"/>
                </a:lnTo>
                <a:lnTo>
                  <a:pt x="240030" y="1971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09"/>
          <p:cNvSpPr/>
          <p:nvPr/>
        </p:nvSpPr>
        <p:spPr>
          <a:xfrm>
            <a:off x="3178415" y="2486025"/>
            <a:ext cx="184510" cy="197168"/>
          </a:xfrm>
          <a:custGeom>
            <a:avLst/>
            <a:gdLst/>
            <a:ahLst/>
            <a:cxnLst/>
            <a:rect l="0" t="0" r="0" b="0"/>
            <a:pathLst>
              <a:path w="184510" h="197168">
                <a:moveTo>
                  <a:pt x="176289" y="0"/>
                </a:moveTo>
                <a:lnTo>
                  <a:pt x="180840" y="0"/>
                </a:lnTo>
                <a:lnTo>
                  <a:pt x="182181" y="952"/>
                </a:lnTo>
                <a:lnTo>
                  <a:pt x="183075" y="2539"/>
                </a:lnTo>
                <a:lnTo>
                  <a:pt x="184509" y="7380"/>
                </a:lnTo>
                <a:lnTo>
                  <a:pt x="183674" y="7778"/>
                </a:lnTo>
                <a:lnTo>
                  <a:pt x="180207" y="8219"/>
                </a:lnTo>
                <a:lnTo>
                  <a:pt x="178901" y="9289"/>
                </a:lnTo>
                <a:lnTo>
                  <a:pt x="178030" y="10955"/>
                </a:lnTo>
                <a:lnTo>
                  <a:pt x="177450" y="13018"/>
                </a:lnTo>
                <a:lnTo>
                  <a:pt x="176111" y="14394"/>
                </a:lnTo>
                <a:lnTo>
                  <a:pt x="174266" y="15311"/>
                </a:lnTo>
                <a:lnTo>
                  <a:pt x="172083" y="15922"/>
                </a:lnTo>
                <a:lnTo>
                  <a:pt x="168722" y="18234"/>
                </a:lnTo>
                <a:lnTo>
                  <a:pt x="164577" y="21681"/>
                </a:lnTo>
                <a:lnTo>
                  <a:pt x="159909" y="25884"/>
                </a:lnTo>
                <a:lnTo>
                  <a:pt x="155844" y="30591"/>
                </a:lnTo>
                <a:lnTo>
                  <a:pt x="152182" y="35634"/>
                </a:lnTo>
                <a:lnTo>
                  <a:pt x="148788" y="40901"/>
                </a:lnTo>
                <a:lnTo>
                  <a:pt x="144620" y="45365"/>
                </a:lnTo>
                <a:lnTo>
                  <a:pt x="139936" y="49293"/>
                </a:lnTo>
                <a:lnTo>
                  <a:pt x="134909" y="52864"/>
                </a:lnTo>
                <a:lnTo>
                  <a:pt x="129652" y="58103"/>
                </a:lnTo>
                <a:lnTo>
                  <a:pt x="124243" y="64453"/>
                </a:lnTo>
                <a:lnTo>
                  <a:pt x="118732" y="71543"/>
                </a:lnTo>
                <a:lnTo>
                  <a:pt x="113153" y="77223"/>
                </a:lnTo>
                <a:lnTo>
                  <a:pt x="107529" y="81962"/>
                </a:lnTo>
                <a:lnTo>
                  <a:pt x="101874" y="86074"/>
                </a:lnTo>
                <a:lnTo>
                  <a:pt x="96199" y="90720"/>
                </a:lnTo>
                <a:lnTo>
                  <a:pt x="90511" y="95722"/>
                </a:lnTo>
                <a:lnTo>
                  <a:pt x="84814" y="100962"/>
                </a:lnTo>
                <a:lnTo>
                  <a:pt x="79111" y="107313"/>
                </a:lnTo>
                <a:lnTo>
                  <a:pt x="73404" y="114404"/>
                </a:lnTo>
                <a:lnTo>
                  <a:pt x="67694" y="121990"/>
                </a:lnTo>
                <a:lnTo>
                  <a:pt x="61983" y="127999"/>
                </a:lnTo>
                <a:lnTo>
                  <a:pt x="56270" y="132957"/>
                </a:lnTo>
                <a:lnTo>
                  <a:pt x="50556" y="137216"/>
                </a:lnTo>
                <a:lnTo>
                  <a:pt x="45795" y="141959"/>
                </a:lnTo>
                <a:lnTo>
                  <a:pt x="41668" y="147027"/>
                </a:lnTo>
                <a:lnTo>
                  <a:pt x="37964" y="152310"/>
                </a:lnTo>
                <a:lnTo>
                  <a:pt x="34543" y="156785"/>
                </a:lnTo>
                <a:lnTo>
                  <a:pt x="31309" y="160721"/>
                </a:lnTo>
                <a:lnTo>
                  <a:pt x="28201" y="164297"/>
                </a:lnTo>
                <a:lnTo>
                  <a:pt x="25176" y="167634"/>
                </a:lnTo>
                <a:lnTo>
                  <a:pt x="19275" y="173881"/>
                </a:lnTo>
                <a:lnTo>
                  <a:pt x="16368" y="175928"/>
                </a:lnTo>
                <a:lnTo>
                  <a:pt x="13478" y="177293"/>
                </a:lnTo>
                <a:lnTo>
                  <a:pt x="10599" y="178203"/>
                </a:lnTo>
                <a:lnTo>
                  <a:pt x="8679" y="179761"/>
                </a:lnTo>
                <a:lnTo>
                  <a:pt x="7399" y="181753"/>
                </a:lnTo>
                <a:lnTo>
                  <a:pt x="5345" y="187243"/>
                </a:lnTo>
                <a:lnTo>
                  <a:pt x="439" y="192745"/>
                </a:lnTo>
                <a:lnTo>
                  <a:pt x="0" y="194219"/>
                </a:lnTo>
                <a:lnTo>
                  <a:pt x="661" y="195202"/>
                </a:lnTo>
                <a:lnTo>
                  <a:pt x="4839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10"/>
          <p:cNvSpPr/>
          <p:nvPr/>
        </p:nvSpPr>
        <p:spPr>
          <a:xfrm>
            <a:off x="3646274" y="2477452"/>
            <a:ext cx="59789" cy="222886"/>
          </a:xfrm>
          <a:custGeom>
            <a:avLst/>
            <a:gdLst/>
            <a:ahLst/>
            <a:cxnLst/>
            <a:rect l="0" t="0" r="0" b="0"/>
            <a:pathLst>
              <a:path w="59789" h="222886">
                <a:moveTo>
                  <a:pt x="8468" y="0"/>
                </a:moveTo>
                <a:lnTo>
                  <a:pt x="3917" y="0"/>
                </a:lnTo>
                <a:lnTo>
                  <a:pt x="2576" y="953"/>
                </a:lnTo>
                <a:lnTo>
                  <a:pt x="1683" y="2540"/>
                </a:lnTo>
                <a:lnTo>
                  <a:pt x="690" y="6844"/>
                </a:lnTo>
                <a:lnTo>
                  <a:pt x="131" y="13669"/>
                </a:lnTo>
                <a:lnTo>
                  <a:pt x="0" y="15601"/>
                </a:lnTo>
                <a:lnTo>
                  <a:pt x="918" y="17068"/>
                </a:lnTo>
                <a:lnTo>
                  <a:pt x="2482" y="18999"/>
                </a:lnTo>
                <a:lnTo>
                  <a:pt x="4477" y="21238"/>
                </a:lnTo>
                <a:lnTo>
                  <a:pt x="9235" y="26267"/>
                </a:lnTo>
                <a:lnTo>
                  <a:pt x="11836" y="28941"/>
                </a:lnTo>
                <a:lnTo>
                  <a:pt x="13571" y="32629"/>
                </a:lnTo>
                <a:lnTo>
                  <a:pt x="14728" y="36993"/>
                </a:lnTo>
                <a:lnTo>
                  <a:pt x="15499" y="41807"/>
                </a:lnTo>
                <a:lnTo>
                  <a:pt x="16012" y="45969"/>
                </a:lnTo>
                <a:lnTo>
                  <a:pt x="16355" y="49696"/>
                </a:lnTo>
                <a:lnTo>
                  <a:pt x="16584" y="53133"/>
                </a:lnTo>
                <a:lnTo>
                  <a:pt x="17689" y="57330"/>
                </a:lnTo>
                <a:lnTo>
                  <a:pt x="19378" y="62032"/>
                </a:lnTo>
                <a:lnTo>
                  <a:pt x="21456" y="67072"/>
                </a:lnTo>
                <a:lnTo>
                  <a:pt x="22841" y="71385"/>
                </a:lnTo>
                <a:lnTo>
                  <a:pt x="23765" y="75212"/>
                </a:lnTo>
                <a:lnTo>
                  <a:pt x="24381" y="78717"/>
                </a:lnTo>
                <a:lnTo>
                  <a:pt x="24792" y="82958"/>
                </a:lnTo>
                <a:lnTo>
                  <a:pt x="25066" y="87690"/>
                </a:lnTo>
                <a:lnTo>
                  <a:pt x="25370" y="98028"/>
                </a:lnTo>
                <a:lnTo>
                  <a:pt x="25504" y="108973"/>
                </a:lnTo>
                <a:lnTo>
                  <a:pt x="26494" y="113606"/>
                </a:lnTo>
                <a:lnTo>
                  <a:pt x="28105" y="117648"/>
                </a:lnTo>
                <a:lnTo>
                  <a:pt x="30132" y="121294"/>
                </a:lnTo>
                <a:lnTo>
                  <a:pt x="31483" y="125630"/>
                </a:lnTo>
                <a:lnTo>
                  <a:pt x="32384" y="130426"/>
                </a:lnTo>
                <a:lnTo>
                  <a:pt x="32984" y="135528"/>
                </a:lnTo>
                <a:lnTo>
                  <a:pt x="34337" y="140835"/>
                </a:lnTo>
                <a:lnTo>
                  <a:pt x="36191" y="146277"/>
                </a:lnTo>
                <a:lnTo>
                  <a:pt x="38381" y="151811"/>
                </a:lnTo>
                <a:lnTo>
                  <a:pt x="39840" y="156452"/>
                </a:lnTo>
                <a:lnTo>
                  <a:pt x="40812" y="160499"/>
                </a:lnTo>
                <a:lnTo>
                  <a:pt x="41461" y="164149"/>
                </a:lnTo>
                <a:lnTo>
                  <a:pt x="42846" y="168488"/>
                </a:lnTo>
                <a:lnTo>
                  <a:pt x="44722" y="173285"/>
                </a:lnTo>
                <a:lnTo>
                  <a:pt x="46924" y="178388"/>
                </a:lnTo>
                <a:lnTo>
                  <a:pt x="48393" y="182743"/>
                </a:lnTo>
                <a:lnTo>
                  <a:pt x="49372" y="186599"/>
                </a:lnTo>
                <a:lnTo>
                  <a:pt x="50025" y="190122"/>
                </a:lnTo>
                <a:lnTo>
                  <a:pt x="51413" y="192470"/>
                </a:lnTo>
                <a:lnTo>
                  <a:pt x="53290" y="194036"/>
                </a:lnTo>
                <a:lnTo>
                  <a:pt x="55495" y="195080"/>
                </a:lnTo>
                <a:lnTo>
                  <a:pt x="56964" y="196728"/>
                </a:lnTo>
                <a:lnTo>
                  <a:pt x="57944" y="198780"/>
                </a:lnTo>
                <a:lnTo>
                  <a:pt x="59032" y="203599"/>
                </a:lnTo>
                <a:lnTo>
                  <a:pt x="59516" y="208916"/>
                </a:lnTo>
                <a:lnTo>
                  <a:pt x="59788" y="212714"/>
                </a:lnTo>
                <a:lnTo>
                  <a:pt x="58874" y="214199"/>
                </a:lnTo>
                <a:lnTo>
                  <a:pt x="57312" y="216142"/>
                </a:lnTo>
                <a:lnTo>
                  <a:pt x="5133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11"/>
          <p:cNvSpPr/>
          <p:nvPr/>
        </p:nvSpPr>
        <p:spPr>
          <a:xfrm>
            <a:off x="3560445" y="2571750"/>
            <a:ext cx="222885" cy="51436"/>
          </a:xfrm>
          <a:custGeom>
            <a:avLst/>
            <a:gdLst/>
            <a:ahLst/>
            <a:cxnLst/>
            <a:rect l="0" t="0" r="0" b="0"/>
            <a:pathLst>
              <a:path w="222885" h="51436">
                <a:moveTo>
                  <a:pt x="0" y="51435"/>
                </a:moveTo>
                <a:lnTo>
                  <a:pt x="7381" y="51435"/>
                </a:lnTo>
                <a:lnTo>
                  <a:pt x="9683" y="50482"/>
                </a:lnTo>
                <a:lnTo>
                  <a:pt x="13122" y="48895"/>
                </a:lnTo>
                <a:lnTo>
                  <a:pt x="17321" y="46884"/>
                </a:lnTo>
                <a:lnTo>
                  <a:pt x="21072" y="44591"/>
                </a:lnTo>
                <a:lnTo>
                  <a:pt x="24525" y="42109"/>
                </a:lnTo>
                <a:lnTo>
                  <a:pt x="27780" y="39503"/>
                </a:lnTo>
                <a:lnTo>
                  <a:pt x="31855" y="37765"/>
                </a:lnTo>
                <a:lnTo>
                  <a:pt x="36476" y="36607"/>
                </a:lnTo>
                <a:lnTo>
                  <a:pt x="41462" y="35834"/>
                </a:lnTo>
                <a:lnTo>
                  <a:pt x="46691" y="35319"/>
                </a:lnTo>
                <a:lnTo>
                  <a:pt x="52083" y="34976"/>
                </a:lnTo>
                <a:lnTo>
                  <a:pt x="57581" y="34747"/>
                </a:lnTo>
                <a:lnTo>
                  <a:pt x="63153" y="33642"/>
                </a:lnTo>
                <a:lnTo>
                  <a:pt x="68771" y="31953"/>
                </a:lnTo>
                <a:lnTo>
                  <a:pt x="74422" y="29874"/>
                </a:lnTo>
                <a:lnTo>
                  <a:pt x="81047" y="28489"/>
                </a:lnTo>
                <a:lnTo>
                  <a:pt x="88321" y="27565"/>
                </a:lnTo>
                <a:lnTo>
                  <a:pt x="96028" y="26949"/>
                </a:lnTo>
                <a:lnTo>
                  <a:pt x="103072" y="25586"/>
                </a:lnTo>
                <a:lnTo>
                  <a:pt x="109671" y="23725"/>
                </a:lnTo>
                <a:lnTo>
                  <a:pt x="115977" y="21531"/>
                </a:lnTo>
                <a:lnTo>
                  <a:pt x="122085" y="20069"/>
                </a:lnTo>
                <a:lnTo>
                  <a:pt x="128062" y="19094"/>
                </a:lnTo>
                <a:lnTo>
                  <a:pt x="133952" y="18444"/>
                </a:lnTo>
                <a:lnTo>
                  <a:pt x="139784" y="17059"/>
                </a:lnTo>
                <a:lnTo>
                  <a:pt x="145577" y="15182"/>
                </a:lnTo>
                <a:lnTo>
                  <a:pt x="151343" y="12979"/>
                </a:lnTo>
                <a:lnTo>
                  <a:pt x="158045" y="11510"/>
                </a:lnTo>
                <a:lnTo>
                  <a:pt x="165371" y="10531"/>
                </a:lnTo>
                <a:lnTo>
                  <a:pt x="179225" y="9443"/>
                </a:lnTo>
                <a:lnTo>
                  <a:pt x="188558" y="8959"/>
                </a:lnTo>
                <a:lnTo>
                  <a:pt x="198420" y="8744"/>
                </a:lnTo>
                <a:lnTo>
                  <a:pt x="203718" y="8687"/>
                </a:lnTo>
                <a:lnTo>
                  <a:pt x="208202" y="7696"/>
                </a:lnTo>
                <a:lnTo>
                  <a:pt x="212144" y="6083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12"/>
          <p:cNvSpPr/>
          <p:nvPr/>
        </p:nvSpPr>
        <p:spPr>
          <a:xfrm>
            <a:off x="3920489" y="2408875"/>
            <a:ext cx="246856" cy="287728"/>
          </a:xfrm>
          <a:custGeom>
            <a:avLst/>
            <a:gdLst/>
            <a:ahLst/>
            <a:cxnLst/>
            <a:rect l="0" t="0" r="0" b="0"/>
            <a:pathLst>
              <a:path w="246856" h="287728">
                <a:moveTo>
                  <a:pt x="0" y="17142"/>
                </a:moveTo>
                <a:lnTo>
                  <a:pt x="12771" y="4372"/>
                </a:lnTo>
                <a:lnTo>
                  <a:pt x="16134" y="2914"/>
                </a:lnTo>
                <a:lnTo>
                  <a:pt x="20281" y="1941"/>
                </a:lnTo>
                <a:lnTo>
                  <a:pt x="24951" y="1293"/>
                </a:lnTo>
                <a:lnTo>
                  <a:pt x="29969" y="861"/>
                </a:lnTo>
                <a:lnTo>
                  <a:pt x="35220" y="573"/>
                </a:lnTo>
                <a:lnTo>
                  <a:pt x="49171" y="168"/>
                </a:lnTo>
                <a:lnTo>
                  <a:pt x="77208" y="20"/>
                </a:lnTo>
                <a:lnTo>
                  <a:pt x="96410" y="0"/>
                </a:lnTo>
                <a:lnTo>
                  <a:pt x="100468" y="951"/>
                </a:lnTo>
                <a:lnTo>
                  <a:pt x="105080" y="2538"/>
                </a:lnTo>
                <a:lnTo>
                  <a:pt x="110058" y="4549"/>
                </a:lnTo>
                <a:lnTo>
                  <a:pt x="114330" y="5889"/>
                </a:lnTo>
                <a:lnTo>
                  <a:pt x="121616" y="7378"/>
                </a:lnTo>
                <a:lnTo>
                  <a:pt x="128029" y="10580"/>
                </a:lnTo>
                <a:lnTo>
                  <a:pt x="131073" y="12767"/>
                </a:lnTo>
                <a:lnTo>
                  <a:pt x="133102" y="15178"/>
                </a:lnTo>
                <a:lnTo>
                  <a:pt x="134455" y="17738"/>
                </a:lnTo>
                <a:lnTo>
                  <a:pt x="135357" y="20397"/>
                </a:lnTo>
                <a:lnTo>
                  <a:pt x="136359" y="28431"/>
                </a:lnTo>
                <a:lnTo>
                  <a:pt x="136626" y="33241"/>
                </a:lnTo>
                <a:lnTo>
                  <a:pt x="134899" y="38352"/>
                </a:lnTo>
                <a:lnTo>
                  <a:pt x="131843" y="43665"/>
                </a:lnTo>
                <a:lnTo>
                  <a:pt x="127901" y="49111"/>
                </a:lnTo>
                <a:lnTo>
                  <a:pt x="120980" y="57703"/>
                </a:lnTo>
                <a:lnTo>
                  <a:pt x="113777" y="65649"/>
                </a:lnTo>
                <a:lnTo>
                  <a:pt x="104225" y="75531"/>
                </a:lnTo>
                <a:lnTo>
                  <a:pt x="97106" y="80833"/>
                </a:lnTo>
                <a:lnTo>
                  <a:pt x="88550" y="86273"/>
                </a:lnTo>
                <a:lnTo>
                  <a:pt x="79036" y="91804"/>
                </a:lnTo>
                <a:lnTo>
                  <a:pt x="71741" y="96444"/>
                </a:lnTo>
                <a:lnTo>
                  <a:pt x="65925" y="100490"/>
                </a:lnTo>
                <a:lnTo>
                  <a:pt x="61095" y="104140"/>
                </a:lnTo>
                <a:lnTo>
                  <a:pt x="55017" y="107526"/>
                </a:lnTo>
                <a:lnTo>
                  <a:pt x="48109" y="110735"/>
                </a:lnTo>
                <a:lnTo>
                  <a:pt x="40645" y="113827"/>
                </a:lnTo>
                <a:lnTo>
                  <a:pt x="34717" y="116842"/>
                </a:lnTo>
                <a:lnTo>
                  <a:pt x="29812" y="119803"/>
                </a:lnTo>
                <a:lnTo>
                  <a:pt x="17365" y="128432"/>
                </a:lnTo>
                <a:lnTo>
                  <a:pt x="24033" y="128555"/>
                </a:lnTo>
                <a:lnTo>
                  <a:pt x="29097" y="128571"/>
                </a:lnTo>
                <a:lnTo>
                  <a:pt x="31780" y="127623"/>
                </a:lnTo>
                <a:lnTo>
                  <a:pt x="37303" y="124030"/>
                </a:lnTo>
                <a:lnTo>
                  <a:pt x="41061" y="122691"/>
                </a:lnTo>
                <a:lnTo>
                  <a:pt x="45472" y="121798"/>
                </a:lnTo>
                <a:lnTo>
                  <a:pt x="50317" y="121203"/>
                </a:lnTo>
                <a:lnTo>
                  <a:pt x="57357" y="119853"/>
                </a:lnTo>
                <a:lnTo>
                  <a:pt x="75340" y="115814"/>
                </a:lnTo>
                <a:lnTo>
                  <a:pt x="83565" y="114356"/>
                </a:lnTo>
                <a:lnTo>
                  <a:pt x="90952" y="113384"/>
                </a:lnTo>
                <a:lnTo>
                  <a:pt x="97783" y="112736"/>
                </a:lnTo>
                <a:lnTo>
                  <a:pt x="105193" y="111351"/>
                </a:lnTo>
                <a:lnTo>
                  <a:pt x="112992" y="109476"/>
                </a:lnTo>
                <a:lnTo>
                  <a:pt x="121048" y="107273"/>
                </a:lnTo>
                <a:lnTo>
                  <a:pt x="129276" y="106757"/>
                </a:lnTo>
                <a:lnTo>
                  <a:pt x="137619" y="107365"/>
                </a:lnTo>
                <a:lnTo>
                  <a:pt x="146039" y="108723"/>
                </a:lnTo>
                <a:lnTo>
                  <a:pt x="153557" y="109629"/>
                </a:lnTo>
                <a:lnTo>
                  <a:pt x="160474" y="110233"/>
                </a:lnTo>
                <a:lnTo>
                  <a:pt x="166990" y="110635"/>
                </a:lnTo>
                <a:lnTo>
                  <a:pt x="181850" y="111082"/>
                </a:lnTo>
                <a:lnTo>
                  <a:pt x="189814" y="111201"/>
                </a:lnTo>
                <a:lnTo>
                  <a:pt x="197028" y="112233"/>
                </a:lnTo>
                <a:lnTo>
                  <a:pt x="203742" y="113874"/>
                </a:lnTo>
                <a:lnTo>
                  <a:pt x="210123" y="115920"/>
                </a:lnTo>
                <a:lnTo>
                  <a:pt x="215330" y="118237"/>
                </a:lnTo>
                <a:lnTo>
                  <a:pt x="219754" y="120733"/>
                </a:lnTo>
                <a:lnTo>
                  <a:pt x="227208" y="126047"/>
                </a:lnTo>
                <a:lnTo>
                  <a:pt x="233697" y="131584"/>
                </a:lnTo>
                <a:lnTo>
                  <a:pt x="239756" y="139760"/>
                </a:lnTo>
                <a:lnTo>
                  <a:pt x="242705" y="144607"/>
                </a:lnTo>
                <a:lnTo>
                  <a:pt x="245982" y="152533"/>
                </a:lnTo>
                <a:lnTo>
                  <a:pt x="246855" y="155980"/>
                </a:lnTo>
                <a:lnTo>
                  <a:pt x="246486" y="160183"/>
                </a:lnTo>
                <a:lnTo>
                  <a:pt x="245286" y="164890"/>
                </a:lnTo>
                <a:lnTo>
                  <a:pt x="243535" y="169934"/>
                </a:lnTo>
                <a:lnTo>
                  <a:pt x="239048" y="178077"/>
                </a:lnTo>
                <a:lnTo>
                  <a:pt x="233879" y="185824"/>
                </a:lnTo>
                <a:lnTo>
                  <a:pt x="231167" y="190557"/>
                </a:lnTo>
                <a:lnTo>
                  <a:pt x="228406" y="195616"/>
                </a:lnTo>
                <a:lnTo>
                  <a:pt x="224661" y="200895"/>
                </a:lnTo>
                <a:lnTo>
                  <a:pt x="220259" y="206319"/>
                </a:lnTo>
                <a:lnTo>
                  <a:pt x="215420" y="211840"/>
                </a:lnTo>
                <a:lnTo>
                  <a:pt x="209336" y="217426"/>
                </a:lnTo>
                <a:lnTo>
                  <a:pt x="202422" y="223054"/>
                </a:lnTo>
                <a:lnTo>
                  <a:pt x="194956" y="228712"/>
                </a:lnTo>
                <a:lnTo>
                  <a:pt x="189026" y="234389"/>
                </a:lnTo>
                <a:lnTo>
                  <a:pt x="184120" y="240078"/>
                </a:lnTo>
                <a:lnTo>
                  <a:pt x="179897" y="245776"/>
                </a:lnTo>
                <a:lnTo>
                  <a:pt x="175176" y="250527"/>
                </a:lnTo>
                <a:lnTo>
                  <a:pt x="170125" y="254647"/>
                </a:lnTo>
                <a:lnTo>
                  <a:pt x="164851" y="258346"/>
                </a:lnTo>
                <a:lnTo>
                  <a:pt x="159431" y="261765"/>
                </a:lnTo>
                <a:lnTo>
                  <a:pt x="153913" y="264997"/>
                </a:lnTo>
                <a:lnTo>
                  <a:pt x="148329" y="268103"/>
                </a:lnTo>
                <a:lnTo>
                  <a:pt x="143653" y="271127"/>
                </a:lnTo>
                <a:lnTo>
                  <a:pt x="139584" y="274095"/>
                </a:lnTo>
                <a:lnTo>
                  <a:pt x="135919" y="277027"/>
                </a:lnTo>
                <a:lnTo>
                  <a:pt x="129306" y="280284"/>
                </a:lnTo>
                <a:lnTo>
                  <a:pt x="122240" y="281731"/>
                </a:lnTo>
                <a:lnTo>
                  <a:pt x="117688" y="282118"/>
                </a:lnTo>
                <a:lnTo>
                  <a:pt x="112749" y="282375"/>
                </a:lnTo>
                <a:lnTo>
                  <a:pt x="108503" y="283499"/>
                </a:lnTo>
                <a:lnTo>
                  <a:pt x="101247" y="287288"/>
                </a:lnTo>
                <a:lnTo>
                  <a:pt x="98931" y="287727"/>
                </a:lnTo>
                <a:lnTo>
                  <a:pt x="97387" y="287067"/>
                </a:lnTo>
                <a:lnTo>
                  <a:pt x="96357" y="285674"/>
                </a:lnTo>
                <a:lnTo>
                  <a:pt x="94718" y="284746"/>
                </a:lnTo>
                <a:lnTo>
                  <a:pt x="87784" y="283256"/>
                </a:lnTo>
                <a:lnTo>
                  <a:pt x="85726" y="2828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13"/>
          <p:cNvSpPr/>
          <p:nvPr/>
        </p:nvSpPr>
        <p:spPr>
          <a:xfrm>
            <a:off x="4289107" y="2580322"/>
            <a:ext cx="197169" cy="17145"/>
          </a:xfrm>
          <a:custGeom>
            <a:avLst/>
            <a:gdLst/>
            <a:ahLst/>
            <a:cxnLst/>
            <a:rect l="0" t="0" r="0" b="0"/>
            <a:pathLst>
              <a:path w="197169" h="17145">
                <a:moveTo>
                  <a:pt x="0" y="8573"/>
                </a:moveTo>
                <a:lnTo>
                  <a:pt x="11932" y="8573"/>
                </a:lnTo>
                <a:lnTo>
                  <a:pt x="14622" y="9525"/>
                </a:lnTo>
                <a:lnTo>
                  <a:pt x="17368" y="11113"/>
                </a:lnTo>
                <a:lnTo>
                  <a:pt x="20151" y="13123"/>
                </a:lnTo>
                <a:lnTo>
                  <a:pt x="22959" y="14464"/>
                </a:lnTo>
                <a:lnTo>
                  <a:pt x="25783" y="15358"/>
                </a:lnTo>
                <a:lnTo>
                  <a:pt x="28619" y="15953"/>
                </a:lnTo>
                <a:lnTo>
                  <a:pt x="32414" y="16351"/>
                </a:lnTo>
                <a:lnTo>
                  <a:pt x="36850" y="16615"/>
                </a:lnTo>
                <a:lnTo>
                  <a:pt x="46857" y="16910"/>
                </a:lnTo>
                <a:lnTo>
                  <a:pt x="89406" y="17139"/>
                </a:lnTo>
                <a:lnTo>
                  <a:pt x="117266" y="17144"/>
                </a:lnTo>
                <a:lnTo>
                  <a:pt x="122945" y="16192"/>
                </a:lnTo>
                <a:lnTo>
                  <a:pt x="128636" y="14605"/>
                </a:lnTo>
                <a:lnTo>
                  <a:pt x="134335" y="12594"/>
                </a:lnTo>
                <a:lnTo>
                  <a:pt x="140039" y="11254"/>
                </a:lnTo>
                <a:lnTo>
                  <a:pt x="145747" y="10360"/>
                </a:lnTo>
                <a:lnTo>
                  <a:pt x="151457" y="9764"/>
                </a:lnTo>
                <a:lnTo>
                  <a:pt x="157169" y="8414"/>
                </a:lnTo>
                <a:lnTo>
                  <a:pt x="162882" y="6562"/>
                </a:lnTo>
                <a:lnTo>
                  <a:pt x="168595" y="4375"/>
                </a:lnTo>
                <a:lnTo>
                  <a:pt x="173357" y="2917"/>
                </a:lnTo>
                <a:lnTo>
                  <a:pt x="177484" y="1944"/>
                </a:lnTo>
                <a:lnTo>
                  <a:pt x="181187" y="1296"/>
                </a:lnTo>
                <a:lnTo>
                  <a:pt x="184609" y="864"/>
                </a:lnTo>
                <a:lnTo>
                  <a:pt x="187842" y="576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14"/>
          <p:cNvSpPr/>
          <p:nvPr/>
        </p:nvSpPr>
        <p:spPr>
          <a:xfrm>
            <a:off x="4575633" y="2374970"/>
            <a:ext cx="296405" cy="299535"/>
          </a:xfrm>
          <a:custGeom>
            <a:avLst/>
            <a:gdLst/>
            <a:ahLst/>
            <a:cxnLst/>
            <a:rect l="0" t="0" r="0" b="0"/>
            <a:pathLst>
              <a:path w="296405" h="299535">
                <a:moveTo>
                  <a:pt x="4939" y="59619"/>
                </a:moveTo>
                <a:lnTo>
                  <a:pt x="4939" y="52239"/>
                </a:lnTo>
                <a:lnTo>
                  <a:pt x="3987" y="51842"/>
                </a:lnTo>
                <a:lnTo>
                  <a:pt x="388" y="51400"/>
                </a:lnTo>
                <a:lnTo>
                  <a:pt x="0" y="50330"/>
                </a:lnTo>
                <a:lnTo>
                  <a:pt x="694" y="48664"/>
                </a:lnTo>
                <a:lnTo>
                  <a:pt x="5333" y="42337"/>
                </a:lnTo>
                <a:lnTo>
                  <a:pt x="9241" y="38286"/>
                </a:lnTo>
                <a:lnTo>
                  <a:pt x="11618" y="36825"/>
                </a:lnTo>
                <a:lnTo>
                  <a:pt x="19512" y="33815"/>
                </a:lnTo>
                <a:lnTo>
                  <a:pt x="27884" y="27315"/>
                </a:lnTo>
                <a:lnTo>
                  <a:pt x="33551" y="22084"/>
                </a:lnTo>
                <a:lnTo>
                  <a:pt x="37349" y="20309"/>
                </a:lnTo>
                <a:lnTo>
                  <a:pt x="41786" y="19125"/>
                </a:lnTo>
                <a:lnTo>
                  <a:pt x="46648" y="18336"/>
                </a:lnTo>
                <a:lnTo>
                  <a:pt x="51795" y="16857"/>
                </a:lnTo>
                <a:lnTo>
                  <a:pt x="57132" y="14919"/>
                </a:lnTo>
                <a:lnTo>
                  <a:pt x="62594" y="12674"/>
                </a:lnTo>
                <a:lnTo>
                  <a:pt x="68141" y="11177"/>
                </a:lnTo>
                <a:lnTo>
                  <a:pt x="73744" y="10180"/>
                </a:lnTo>
                <a:lnTo>
                  <a:pt x="79384" y="9515"/>
                </a:lnTo>
                <a:lnTo>
                  <a:pt x="86001" y="8119"/>
                </a:lnTo>
                <a:lnTo>
                  <a:pt x="93271" y="6236"/>
                </a:lnTo>
                <a:lnTo>
                  <a:pt x="100974" y="4028"/>
                </a:lnTo>
                <a:lnTo>
                  <a:pt x="107063" y="2556"/>
                </a:lnTo>
                <a:lnTo>
                  <a:pt x="112074" y="1575"/>
                </a:lnTo>
                <a:lnTo>
                  <a:pt x="116367" y="921"/>
                </a:lnTo>
                <a:lnTo>
                  <a:pt x="122087" y="484"/>
                </a:lnTo>
                <a:lnTo>
                  <a:pt x="128758" y="194"/>
                </a:lnTo>
                <a:lnTo>
                  <a:pt x="136062" y="0"/>
                </a:lnTo>
                <a:lnTo>
                  <a:pt x="142837" y="823"/>
                </a:lnTo>
                <a:lnTo>
                  <a:pt x="149259" y="2325"/>
                </a:lnTo>
                <a:lnTo>
                  <a:pt x="155444" y="4278"/>
                </a:lnTo>
                <a:lnTo>
                  <a:pt x="160521" y="6532"/>
                </a:lnTo>
                <a:lnTo>
                  <a:pt x="168702" y="11578"/>
                </a:lnTo>
                <a:lnTo>
                  <a:pt x="173169" y="13304"/>
                </a:lnTo>
                <a:lnTo>
                  <a:pt x="178052" y="14455"/>
                </a:lnTo>
                <a:lnTo>
                  <a:pt x="183213" y="15222"/>
                </a:lnTo>
                <a:lnTo>
                  <a:pt x="187606" y="17639"/>
                </a:lnTo>
                <a:lnTo>
                  <a:pt x="195027" y="25404"/>
                </a:lnTo>
                <a:lnTo>
                  <a:pt x="201500" y="32665"/>
                </a:lnTo>
                <a:lnTo>
                  <a:pt x="204560" y="35935"/>
                </a:lnTo>
                <a:lnTo>
                  <a:pt x="206599" y="40020"/>
                </a:lnTo>
                <a:lnTo>
                  <a:pt x="207959" y="44648"/>
                </a:lnTo>
                <a:lnTo>
                  <a:pt x="208866" y="49638"/>
                </a:lnTo>
                <a:lnTo>
                  <a:pt x="208518" y="53918"/>
                </a:lnTo>
                <a:lnTo>
                  <a:pt x="207333" y="57724"/>
                </a:lnTo>
                <a:lnTo>
                  <a:pt x="198588" y="75226"/>
                </a:lnTo>
                <a:lnTo>
                  <a:pt x="195951" y="81454"/>
                </a:lnTo>
                <a:lnTo>
                  <a:pt x="193241" y="88463"/>
                </a:lnTo>
                <a:lnTo>
                  <a:pt x="190481" y="95994"/>
                </a:lnTo>
                <a:lnTo>
                  <a:pt x="187689" y="102919"/>
                </a:lnTo>
                <a:lnTo>
                  <a:pt x="184875" y="109441"/>
                </a:lnTo>
                <a:lnTo>
                  <a:pt x="182046" y="115694"/>
                </a:lnTo>
                <a:lnTo>
                  <a:pt x="178255" y="121767"/>
                </a:lnTo>
                <a:lnTo>
                  <a:pt x="173823" y="127722"/>
                </a:lnTo>
                <a:lnTo>
                  <a:pt x="168963" y="133596"/>
                </a:lnTo>
                <a:lnTo>
                  <a:pt x="163819" y="139417"/>
                </a:lnTo>
                <a:lnTo>
                  <a:pt x="153022" y="150965"/>
                </a:lnTo>
                <a:lnTo>
                  <a:pt x="148429" y="156712"/>
                </a:lnTo>
                <a:lnTo>
                  <a:pt x="144414" y="162448"/>
                </a:lnTo>
                <a:lnTo>
                  <a:pt x="140785" y="168177"/>
                </a:lnTo>
                <a:lnTo>
                  <a:pt x="137413" y="173901"/>
                </a:lnTo>
                <a:lnTo>
                  <a:pt x="134212" y="179622"/>
                </a:lnTo>
                <a:lnTo>
                  <a:pt x="131126" y="185341"/>
                </a:lnTo>
                <a:lnTo>
                  <a:pt x="127164" y="191059"/>
                </a:lnTo>
                <a:lnTo>
                  <a:pt x="122617" y="196776"/>
                </a:lnTo>
                <a:lnTo>
                  <a:pt x="117681" y="202492"/>
                </a:lnTo>
                <a:lnTo>
                  <a:pt x="109656" y="211383"/>
                </a:lnTo>
                <a:lnTo>
                  <a:pt x="102915" y="219463"/>
                </a:lnTo>
                <a:lnTo>
                  <a:pt x="99784" y="224284"/>
                </a:lnTo>
                <a:lnTo>
                  <a:pt x="96744" y="229403"/>
                </a:lnTo>
                <a:lnTo>
                  <a:pt x="93366" y="237631"/>
                </a:lnTo>
                <a:lnTo>
                  <a:pt x="91865" y="245416"/>
                </a:lnTo>
                <a:lnTo>
                  <a:pt x="91465" y="250159"/>
                </a:lnTo>
                <a:lnTo>
                  <a:pt x="91198" y="255226"/>
                </a:lnTo>
                <a:lnTo>
                  <a:pt x="90067" y="259556"/>
                </a:lnTo>
                <a:lnTo>
                  <a:pt x="86271" y="266908"/>
                </a:lnTo>
                <a:lnTo>
                  <a:pt x="83950" y="273350"/>
                </a:lnTo>
                <a:lnTo>
                  <a:pt x="83330" y="276402"/>
                </a:lnTo>
                <a:lnTo>
                  <a:pt x="83869" y="278436"/>
                </a:lnTo>
                <a:lnTo>
                  <a:pt x="85182" y="279792"/>
                </a:lnTo>
                <a:lnTo>
                  <a:pt x="87009" y="280696"/>
                </a:lnTo>
                <a:lnTo>
                  <a:pt x="88227" y="282252"/>
                </a:lnTo>
                <a:lnTo>
                  <a:pt x="89040" y="284241"/>
                </a:lnTo>
                <a:lnTo>
                  <a:pt x="89581" y="286520"/>
                </a:lnTo>
                <a:lnTo>
                  <a:pt x="90895" y="288039"/>
                </a:lnTo>
                <a:lnTo>
                  <a:pt x="92723" y="289052"/>
                </a:lnTo>
                <a:lnTo>
                  <a:pt x="94894" y="289727"/>
                </a:lnTo>
                <a:lnTo>
                  <a:pt x="99847" y="293017"/>
                </a:lnTo>
                <a:lnTo>
                  <a:pt x="102501" y="295228"/>
                </a:lnTo>
                <a:lnTo>
                  <a:pt x="106175" y="296702"/>
                </a:lnTo>
                <a:lnTo>
                  <a:pt x="115338" y="298339"/>
                </a:lnTo>
                <a:lnTo>
                  <a:pt x="123220" y="299067"/>
                </a:lnTo>
                <a:lnTo>
                  <a:pt x="129898" y="299391"/>
                </a:lnTo>
                <a:lnTo>
                  <a:pt x="136042" y="299534"/>
                </a:lnTo>
                <a:lnTo>
                  <a:pt x="144487" y="297058"/>
                </a:lnTo>
                <a:lnTo>
                  <a:pt x="149406" y="295065"/>
                </a:lnTo>
                <a:lnTo>
                  <a:pt x="154591" y="293736"/>
                </a:lnTo>
                <a:lnTo>
                  <a:pt x="159951" y="292849"/>
                </a:lnTo>
                <a:lnTo>
                  <a:pt x="165431" y="292259"/>
                </a:lnTo>
                <a:lnTo>
                  <a:pt x="170988" y="291865"/>
                </a:lnTo>
                <a:lnTo>
                  <a:pt x="176599" y="291602"/>
                </a:lnTo>
                <a:lnTo>
                  <a:pt x="182244" y="291427"/>
                </a:lnTo>
                <a:lnTo>
                  <a:pt x="187913" y="290358"/>
                </a:lnTo>
                <a:lnTo>
                  <a:pt x="193596" y="288693"/>
                </a:lnTo>
                <a:lnTo>
                  <a:pt x="199291" y="286630"/>
                </a:lnTo>
                <a:lnTo>
                  <a:pt x="204991" y="285255"/>
                </a:lnTo>
                <a:lnTo>
                  <a:pt x="210697" y="284338"/>
                </a:lnTo>
                <a:lnTo>
                  <a:pt x="216406" y="283727"/>
                </a:lnTo>
                <a:lnTo>
                  <a:pt x="222117" y="282367"/>
                </a:lnTo>
                <a:lnTo>
                  <a:pt x="227830" y="280508"/>
                </a:lnTo>
                <a:lnTo>
                  <a:pt x="233543" y="278316"/>
                </a:lnTo>
                <a:lnTo>
                  <a:pt x="239256" y="276855"/>
                </a:lnTo>
                <a:lnTo>
                  <a:pt x="244971" y="275880"/>
                </a:lnTo>
                <a:lnTo>
                  <a:pt x="250685" y="275231"/>
                </a:lnTo>
                <a:lnTo>
                  <a:pt x="259575" y="271969"/>
                </a:lnTo>
                <a:lnTo>
                  <a:pt x="266700" y="268297"/>
                </a:lnTo>
                <a:lnTo>
                  <a:pt x="273043" y="266665"/>
                </a:lnTo>
                <a:lnTo>
                  <a:pt x="281576" y="265940"/>
                </a:lnTo>
                <a:lnTo>
                  <a:pt x="286519" y="265746"/>
                </a:lnTo>
                <a:lnTo>
                  <a:pt x="289814" y="264665"/>
                </a:lnTo>
                <a:lnTo>
                  <a:pt x="292010" y="262991"/>
                </a:lnTo>
                <a:lnTo>
                  <a:pt x="296404" y="2567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15"/>
          <p:cNvSpPr/>
          <p:nvPr/>
        </p:nvSpPr>
        <p:spPr>
          <a:xfrm>
            <a:off x="4897754" y="2460307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28620" y="28619"/>
                </a:lnTo>
                <a:lnTo>
                  <a:pt x="31462" y="32414"/>
                </a:lnTo>
                <a:lnTo>
                  <a:pt x="34310" y="36850"/>
                </a:lnTo>
                <a:lnTo>
                  <a:pt x="37161" y="41711"/>
                </a:lnTo>
                <a:lnTo>
                  <a:pt x="40014" y="46858"/>
                </a:lnTo>
                <a:lnTo>
                  <a:pt x="45724" y="57656"/>
                </a:lnTo>
                <a:lnTo>
                  <a:pt x="48581" y="62250"/>
                </a:lnTo>
                <a:lnTo>
                  <a:pt x="51438" y="66265"/>
                </a:lnTo>
                <a:lnTo>
                  <a:pt x="54294" y="69894"/>
                </a:lnTo>
                <a:lnTo>
                  <a:pt x="58104" y="74219"/>
                </a:lnTo>
                <a:lnTo>
                  <a:pt x="62549" y="79006"/>
                </a:lnTo>
                <a:lnTo>
                  <a:pt x="67417" y="84104"/>
                </a:lnTo>
                <a:lnTo>
                  <a:pt x="71615" y="89407"/>
                </a:lnTo>
                <a:lnTo>
                  <a:pt x="75366" y="94847"/>
                </a:lnTo>
                <a:lnTo>
                  <a:pt x="78819" y="100379"/>
                </a:lnTo>
                <a:lnTo>
                  <a:pt x="83026" y="105019"/>
                </a:lnTo>
                <a:lnTo>
                  <a:pt x="87736" y="109065"/>
                </a:lnTo>
                <a:lnTo>
                  <a:pt x="92781" y="112715"/>
                </a:lnTo>
                <a:lnTo>
                  <a:pt x="97097" y="117054"/>
                </a:lnTo>
                <a:lnTo>
                  <a:pt x="100926" y="121851"/>
                </a:lnTo>
                <a:lnTo>
                  <a:pt x="104432" y="126954"/>
                </a:lnTo>
                <a:lnTo>
                  <a:pt x="108674" y="131308"/>
                </a:lnTo>
                <a:lnTo>
                  <a:pt x="113407" y="135164"/>
                </a:lnTo>
                <a:lnTo>
                  <a:pt x="118467" y="138687"/>
                </a:lnTo>
                <a:lnTo>
                  <a:pt x="122793" y="141988"/>
                </a:lnTo>
                <a:lnTo>
                  <a:pt x="130141" y="148196"/>
                </a:lnTo>
                <a:lnTo>
                  <a:pt x="134385" y="152137"/>
                </a:lnTo>
                <a:lnTo>
                  <a:pt x="144182" y="161596"/>
                </a:lnTo>
                <a:lnTo>
                  <a:pt x="149461" y="165834"/>
                </a:lnTo>
                <a:lnTo>
                  <a:pt x="154886" y="169611"/>
                </a:lnTo>
                <a:lnTo>
                  <a:pt x="160408" y="173081"/>
                </a:lnTo>
                <a:lnTo>
                  <a:pt x="165041" y="176347"/>
                </a:lnTo>
                <a:lnTo>
                  <a:pt x="169083" y="179478"/>
                </a:lnTo>
                <a:lnTo>
                  <a:pt x="176113" y="185495"/>
                </a:lnTo>
                <a:lnTo>
                  <a:pt x="182413" y="191345"/>
                </a:lnTo>
                <a:lnTo>
                  <a:pt x="186379" y="193286"/>
                </a:lnTo>
                <a:lnTo>
                  <a:pt x="190928" y="194580"/>
                </a:lnTo>
                <a:lnTo>
                  <a:pt x="195866" y="195442"/>
                </a:lnTo>
                <a:lnTo>
                  <a:pt x="200110" y="196970"/>
                </a:lnTo>
                <a:lnTo>
                  <a:pt x="207366" y="201207"/>
                </a:lnTo>
                <a:lnTo>
                  <a:pt x="213765" y="206266"/>
                </a:lnTo>
                <a:lnTo>
                  <a:pt x="216805" y="208948"/>
                </a:lnTo>
                <a:lnTo>
                  <a:pt x="219784" y="210736"/>
                </a:lnTo>
                <a:lnTo>
                  <a:pt x="225635" y="212723"/>
                </a:lnTo>
                <a:lnTo>
                  <a:pt x="231410" y="216146"/>
                </a:lnTo>
                <a:lnTo>
                  <a:pt x="238328" y="221554"/>
                </a:lnTo>
                <a:lnTo>
                  <a:pt x="238895" y="222950"/>
                </a:lnTo>
                <a:lnTo>
                  <a:pt x="239274" y="224833"/>
                </a:lnTo>
                <a:lnTo>
                  <a:pt x="24003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16"/>
          <p:cNvSpPr/>
          <p:nvPr/>
        </p:nvSpPr>
        <p:spPr>
          <a:xfrm>
            <a:off x="4872037" y="2451744"/>
            <a:ext cx="231459" cy="240021"/>
          </a:xfrm>
          <a:custGeom>
            <a:avLst/>
            <a:gdLst/>
            <a:ahLst/>
            <a:cxnLst/>
            <a:rect l="0" t="0" r="0" b="0"/>
            <a:pathLst>
              <a:path w="231459" h="240021">
                <a:moveTo>
                  <a:pt x="231458" y="8563"/>
                </a:moveTo>
                <a:lnTo>
                  <a:pt x="231458" y="4012"/>
                </a:lnTo>
                <a:lnTo>
                  <a:pt x="230505" y="2672"/>
                </a:lnTo>
                <a:lnTo>
                  <a:pt x="228918" y="1778"/>
                </a:lnTo>
                <a:lnTo>
                  <a:pt x="222989" y="22"/>
                </a:lnTo>
                <a:lnTo>
                  <a:pt x="218365" y="0"/>
                </a:lnTo>
                <a:lnTo>
                  <a:pt x="217014" y="949"/>
                </a:lnTo>
                <a:lnTo>
                  <a:pt x="216114" y="2535"/>
                </a:lnTo>
                <a:lnTo>
                  <a:pt x="215513" y="4544"/>
                </a:lnTo>
                <a:lnTo>
                  <a:pt x="212306" y="9317"/>
                </a:lnTo>
                <a:lnTo>
                  <a:pt x="207706" y="15566"/>
                </a:lnTo>
                <a:lnTo>
                  <a:pt x="205146" y="19899"/>
                </a:lnTo>
                <a:lnTo>
                  <a:pt x="202486" y="24693"/>
                </a:lnTo>
                <a:lnTo>
                  <a:pt x="198808" y="28841"/>
                </a:lnTo>
                <a:lnTo>
                  <a:pt x="194451" y="32559"/>
                </a:lnTo>
                <a:lnTo>
                  <a:pt x="189642" y="35990"/>
                </a:lnTo>
                <a:lnTo>
                  <a:pt x="185483" y="40183"/>
                </a:lnTo>
                <a:lnTo>
                  <a:pt x="181758" y="44883"/>
                </a:lnTo>
                <a:lnTo>
                  <a:pt x="178322" y="49922"/>
                </a:lnTo>
                <a:lnTo>
                  <a:pt x="174126" y="55185"/>
                </a:lnTo>
                <a:lnTo>
                  <a:pt x="169424" y="60599"/>
                </a:lnTo>
                <a:lnTo>
                  <a:pt x="164385" y="66114"/>
                </a:lnTo>
                <a:lnTo>
                  <a:pt x="153705" y="77321"/>
                </a:lnTo>
                <a:lnTo>
                  <a:pt x="80007" y="151439"/>
                </a:lnTo>
                <a:lnTo>
                  <a:pt x="74293" y="156201"/>
                </a:lnTo>
                <a:lnTo>
                  <a:pt x="68579" y="160329"/>
                </a:lnTo>
                <a:lnTo>
                  <a:pt x="62864" y="164032"/>
                </a:lnTo>
                <a:lnTo>
                  <a:pt x="58102" y="168407"/>
                </a:lnTo>
                <a:lnTo>
                  <a:pt x="53975" y="173228"/>
                </a:lnTo>
                <a:lnTo>
                  <a:pt x="50271" y="178347"/>
                </a:lnTo>
                <a:lnTo>
                  <a:pt x="46849" y="183665"/>
                </a:lnTo>
                <a:lnTo>
                  <a:pt x="43615" y="189115"/>
                </a:lnTo>
                <a:lnTo>
                  <a:pt x="40507" y="194654"/>
                </a:lnTo>
                <a:lnTo>
                  <a:pt x="37482" y="199299"/>
                </a:lnTo>
                <a:lnTo>
                  <a:pt x="34513" y="203348"/>
                </a:lnTo>
                <a:lnTo>
                  <a:pt x="28674" y="210386"/>
                </a:lnTo>
                <a:lnTo>
                  <a:pt x="22904" y="216690"/>
                </a:lnTo>
                <a:lnTo>
                  <a:pt x="14301" y="225594"/>
                </a:lnTo>
                <a:lnTo>
                  <a:pt x="11439" y="227545"/>
                </a:lnTo>
                <a:lnTo>
                  <a:pt x="5719" y="229714"/>
                </a:lnTo>
                <a:lnTo>
                  <a:pt x="3813" y="231244"/>
                </a:lnTo>
                <a:lnTo>
                  <a:pt x="2542" y="233217"/>
                </a:lnTo>
                <a:lnTo>
                  <a:pt x="0" y="2400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17"/>
          <p:cNvSpPr/>
          <p:nvPr/>
        </p:nvSpPr>
        <p:spPr>
          <a:xfrm>
            <a:off x="5429250" y="2503172"/>
            <a:ext cx="188596" cy="17143"/>
          </a:xfrm>
          <a:custGeom>
            <a:avLst/>
            <a:gdLst/>
            <a:ahLst/>
            <a:cxnLst/>
            <a:rect l="0" t="0" r="0" b="0"/>
            <a:pathLst>
              <a:path w="188596" h="17143">
                <a:moveTo>
                  <a:pt x="0" y="17142"/>
                </a:moveTo>
                <a:lnTo>
                  <a:pt x="11931" y="17142"/>
                </a:lnTo>
                <a:lnTo>
                  <a:pt x="14621" y="16190"/>
                </a:lnTo>
                <a:lnTo>
                  <a:pt x="17367" y="14603"/>
                </a:lnTo>
                <a:lnTo>
                  <a:pt x="20151" y="12592"/>
                </a:lnTo>
                <a:lnTo>
                  <a:pt x="23911" y="11251"/>
                </a:lnTo>
                <a:lnTo>
                  <a:pt x="28323" y="10357"/>
                </a:lnTo>
                <a:lnTo>
                  <a:pt x="33170" y="9762"/>
                </a:lnTo>
                <a:lnTo>
                  <a:pt x="38305" y="9365"/>
                </a:lnTo>
                <a:lnTo>
                  <a:pt x="43634" y="9100"/>
                </a:lnTo>
                <a:lnTo>
                  <a:pt x="49092" y="8923"/>
                </a:lnTo>
                <a:lnTo>
                  <a:pt x="70425" y="8675"/>
                </a:lnTo>
                <a:lnTo>
                  <a:pt x="77430" y="7687"/>
                </a:lnTo>
                <a:lnTo>
                  <a:pt x="84005" y="6077"/>
                </a:lnTo>
                <a:lnTo>
                  <a:pt x="90293" y="4050"/>
                </a:lnTo>
                <a:lnTo>
                  <a:pt x="96391" y="2699"/>
                </a:lnTo>
                <a:lnTo>
                  <a:pt x="102360" y="1799"/>
                </a:lnTo>
                <a:lnTo>
                  <a:pt x="108245" y="1198"/>
                </a:lnTo>
                <a:lnTo>
                  <a:pt x="114073" y="798"/>
                </a:lnTo>
                <a:lnTo>
                  <a:pt x="119864" y="531"/>
                </a:lnTo>
                <a:lnTo>
                  <a:pt x="131378" y="235"/>
                </a:lnTo>
                <a:lnTo>
                  <a:pt x="178708" y="0"/>
                </a:lnTo>
                <a:lnTo>
                  <a:pt x="182004" y="952"/>
                </a:lnTo>
                <a:lnTo>
                  <a:pt x="184200" y="2539"/>
                </a:lnTo>
                <a:lnTo>
                  <a:pt x="188595" y="85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18"/>
          <p:cNvSpPr/>
          <p:nvPr/>
        </p:nvSpPr>
        <p:spPr>
          <a:xfrm>
            <a:off x="5437822" y="2580322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78894" y="34290"/>
                </a:lnTo>
                <a:lnTo>
                  <a:pt x="85933" y="33338"/>
                </a:lnTo>
                <a:lnTo>
                  <a:pt x="92532" y="31750"/>
                </a:lnTo>
                <a:lnTo>
                  <a:pt x="98835" y="29739"/>
                </a:lnTo>
                <a:lnTo>
                  <a:pt x="105895" y="28398"/>
                </a:lnTo>
                <a:lnTo>
                  <a:pt x="113460" y="27505"/>
                </a:lnTo>
                <a:lnTo>
                  <a:pt x="121359" y="26909"/>
                </a:lnTo>
                <a:lnTo>
                  <a:pt x="129484" y="25560"/>
                </a:lnTo>
                <a:lnTo>
                  <a:pt x="137757" y="23707"/>
                </a:lnTo>
                <a:lnTo>
                  <a:pt x="146131" y="21520"/>
                </a:lnTo>
                <a:lnTo>
                  <a:pt x="153618" y="20061"/>
                </a:lnTo>
                <a:lnTo>
                  <a:pt x="160514" y="19089"/>
                </a:lnTo>
                <a:lnTo>
                  <a:pt x="167017" y="18441"/>
                </a:lnTo>
                <a:lnTo>
                  <a:pt x="174210" y="17057"/>
                </a:lnTo>
                <a:lnTo>
                  <a:pt x="181863" y="15181"/>
                </a:lnTo>
                <a:lnTo>
                  <a:pt x="189822" y="12978"/>
                </a:lnTo>
                <a:lnTo>
                  <a:pt x="197033" y="11510"/>
                </a:lnTo>
                <a:lnTo>
                  <a:pt x="203746" y="10531"/>
                </a:lnTo>
                <a:lnTo>
                  <a:pt x="210125" y="9878"/>
                </a:lnTo>
                <a:lnTo>
                  <a:pt x="217236" y="8490"/>
                </a:lnTo>
                <a:lnTo>
                  <a:pt x="224834" y="6613"/>
                </a:lnTo>
                <a:lnTo>
                  <a:pt x="232757" y="4409"/>
                </a:lnTo>
                <a:lnTo>
                  <a:pt x="239944" y="2939"/>
                </a:lnTo>
                <a:lnTo>
                  <a:pt x="246640" y="1960"/>
                </a:lnTo>
                <a:lnTo>
                  <a:pt x="253010" y="1306"/>
                </a:lnTo>
                <a:lnTo>
                  <a:pt x="258208" y="871"/>
                </a:lnTo>
                <a:lnTo>
                  <a:pt x="262626" y="58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19"/>
          <p:cNvSpPr/>
          <p:nvPr/>
        </p:nvSpPr>
        <p:spPr>
          <a:xfrm>
            <a:off x="5857875" y="2460307"/>
            <a:ext cx="308610" cy="180024"/>
          </a:xfrm>
          <a:custGeom>
            <a:avLst/>
            <a:gdLst/>
            <a:ahLst/>
            <a:cxnLst/>
            <a:rect l="0" t="0" r="0" b="0"/>
            <a:pathLst>
              <a:path w="308610" h="18002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7380" y="8220"/>
                </a:lnTo>
                <a:lnTo>
                  <a:pt x="12770" y="13019"/>
                </a:lnTo>
                <a:lnTo>
                  <a:pt x="23124" y="23174"/>
                </a:lnTo>
                <a:lnTo>
                  <a:pt x="28693" y="28715"/>
                </a:lnTo>
                <a:lnTo>
                  <a:pt x="31511" y="30573"/>
                </a:lnTo>
                <a:lnTo>
                  <a:pt x="45417" y="36096"/>
                </a:lnTo>
                <a:lnTo>
                  <a:pt x="55428" y="40808"/>
                </a:lnTo>
                <a:lnTo>
                  <a:pt x="83016" y="54398"/>
                </a:lnTo>
                <a:lnTo>
                  <a:pt x="88682" y="58173"/>
                </a:lnTo>
                <a:lnTo>
                  <a:pt x="94364" y="62595"/>
                </a:lnTo>
                <a:lnTo>
                  <a:pt x="100057" y="67447"/>
                </a:lnTo>
                <a:lnTo>
                  <a:pt x="105757" y="71635"/>
                </a:lnTo>
                <a:lnTo>
                  <a:pt x="111462" y="75379"/>
                </a:lnTo>
                <a:lnTo>
                  <a:pt x="117170" y="78828"/>
                </a:lnTo>
                <a:lnTo>
                  <a:pt x="123833" y="82080"/>
                </a:lnTo>
                <a:lnTo>
                  <a:pt x="131133" y="85200"/>
                </a:lnTo>
                <a:lnTo>
                  <a:pt x="138857" y="88232"/>
                </a:lnTo>
                <a:lnTo>
                  <a:pt x="145911" y="91207"/>
                </a:lnTo>
                <a:lnTo>
                  <a:pt x="158829" y="97051"/>
                </a:lnTo>
                <a:lnTo>
                  <a:pt x="176812" y="105697"/>
                </a:lnTo>
                <a:lnTo>
                  <a:pt x="183597" y="108565"/>
                </a:lnTo>
                <a:lnTo>
                  <a:pt x="190978" y="111429"/>
                </a:lnTo>
                <a:lnTo>
                  <a:pt x="198756" y="114291"/>
                </a:lnTo>
                <a:lnTo>
                  <a:pt x="204894" y="117151"/>
                </a:lnTo>
                <a:lnTo>
                  <a:pt x="209938" y="120011"/>
                </a:lnTo>
                <a:lnTo>
                  <a:pt x="214254" y="122870"/>
                </a:lnTo>
                <a:lnTo>
                  <a:pt x="219036" y="126681"/>
                </a:lnTo>
                <a:lnTo>
                  <a:pt x="224129" y="131127"/>
                </a:lnTo>
                <a:lnTo>
                  <a:pt x="229429" y="135995"/>
                </a:lnTo>
                <a:lnTo>
                  <a:pt x="234867" y="140193"/>
                </a:lnTo>
                <a:lnTo>
                  <a:pt x="240398" y="143945"/>
                </a:lnTo>
                <a:lnTo>
                  <a:pt x="245991" y="147398"/>
                </a:lnTo>
                <a:lnTo>
                  <a:pt x="254744" y="151235"/>
                </a:lnTo>
                <a:lnTo>
                  <a:pt x="262762" y="153893"/>
                </a:lnTo>
                <a:lnTo>
                  <a:pt x="267567" y="155935"/>
                </a:lnTo>
                <a:lnTo>
                  <a:pt x="277986" y="160745"/>
                </a:lnTo>
                <a:lnTo>
                  <a:pt x="296757" y="169852"/>
                </a:lnTo>
                <a:lnTo>
                  <a:pt x="301119" y="173280"/>
                </a:lnTo>
                <a:lnTo>
                  <a:pt x="308609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20"/>
          <p:cNvSpPr/>
          <p:nvPr/>
        </p:nvSpPr>
        <p:spPr>
          <a:xfrm>
            <a:off x="5917882" y="2460307"/>
            <a:ext cx="231459" cy="240031"/>
          </a:xfrm>
          <a:custGeom>
            <a:avLst/>
            <a:gdLst/>
            <a:ahLst/>
            <a:cxnLst/>
            <a:rect l="0" t="0" r="0" b="0"/>
            <a:pathLst>
              <a:path w="231459" h="240031">
                <a:moveTo>
                  <a:pt x="231458" y="0"/>
                </a:moveTo>
                <a:lnTo>
                  <a:pt x="218687" y="0"/>
                </a:lnTo>
                <a:lnTo>
                  <a:pt x="217229" y="953"/>
                </a:lnTo>
                <a:lnTo>
                  <a:pt x="216257" y="2540"/>
                </a:lnTo>
                <a:lnTo>
                  <a:pt x="215609" y="4551"/>
                </a:lnTo>
                <a:lnTo>
                  <a:pt x="212349" y="9325"/>
                </a:lnTo>
                <a:lnTo>
                  <a:pt x="207725" y="14622"/>
                </a:lnTo>
                <a:lnTo>
                  <a:pt x="202494" y="20151"/>
                </a:lnTo>
                <a:lnTo>
                  <a:pt x="176602" y="46262"/>
                </a:lnTo>
                <a:lnTo>
                  <a:pt x="171075" y="52749"/>
                </a:lnTo>
                <a:lnTo>
                  <a:pt x="166438" y="58979"/>
                </a:lnTo>
                <a:lnTo>
                  <a:pt x="162393" y="65036"/>
                </a:lnTo>
                <a:lnTo>
                  <a:pt x="156839" y="70980"/>
                </a:lnTo>
                <a:lnTo>
                  <a:pt x="150280" y="76848"/>
                </a:lnTo>
                <a:lnTo>
                  <a:pt x="143049" y="82664"/>
                </a:lnTo>
                <a:lnTo>
                  <a:pt x="136324" y="88447"/>
                </a:lnTo>
                <a:lnTo>
                  <a:pt x="129935" y="94207"/>
                </a:lnTo>
                <a:lnTo>
                  <a:pt x="123771" y="99952"/>
                </a:lnTo>
                <a:lnTo>
                  <a:pt x="101443" y="121691"/>
                </a:lnTo>
                <a:lnTo>
                  <a:pt x="81281" y="141678"/>
                </a:lnTo>
                <a:lnTo>
                  <a:pt x="76095" y="148745"/>
                </a:lnTo>
                <a:lnTo>
                  <a:pt x="71685" y="156313"/>
                </a:lnTo>
                <a:lnTo>
                  <a:pt x="67792" y="164216"/>
                </a:lnTo>
                <a:lnTo>
                  <a:pt x="63292" y="171390"/>
                </a:lnTo>
                <a:lnTo>
                  <a:pt x="58388" y="178077"/>
                </a:lnTo>
                <a:lnTo>
                  <a:pt x="53212" y="184441"/>
                </a:lnTo>
                <a:lnTo>
                  <a:pt x="47858" y="189636"/>
                </a:lnTo>
                <a:lnTo>
                  <a:pt x="42383" y="194051"/>
                </a:lnTo>
                <a:lnTo>
                  <a:pt x="36828" y="197947"/>
                </a:lnTo>
                <a:lnTo>
                  <a:pt x="32172" y="202450"/>
                </a:lnTo>
                <a:lnTo>
                  <a:pt x="28115" y="207357"/>
                </a:lnTo>
                <a:lnTo>
                  <a:pt x="24459" y="212533"/>
                </a:lnTo>
                <a:lnTo>
                  <a:pt x="21068" y="216936"/>
                </a:lnTo>
                <a:lnTo>
                  <a:pt x="14761" y="224369"/>
                </a:lnTo>
                <a:lnTo>
                  <a:pt x="11746" y="226732"/>
                </a:lnTo>
                <a:lnTo>
                  <a:pt x="5856" y="229357"/>
                </a:lnTo>
                <a:lnTo>
                  <a:pt x="3904" y="231010"/>
                </a:lnTo>
                <a:lnTo>
                  <a:pt x="2603" y="23306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21"/>
          <p:cNvSpPr/>
          <p:nvPr/>
        </p:nvSpPr>
        <p:spPr>
          <a:xfrm>
            <a:off x="6646544" y="2563177"/>
            <a:ext cx="42864" cy="632"/>
          </a:xfrm>
          <a:custGeom>
            <a:avLst/>
            <a:gdLst/>
            <a:ahLst/>
            <a:cxnLst/>
            <a:rect l="0" t="0" r="0" b="0"/>
            <a:pathLst>
              <a:path w="42864" h="632">
                <a:moveTo>
                  <a:pt x="0" y="631"/>
                </a:moveTo>
                <a:lnTo>
                  <a:pt x="9486" y="363"/>
                </a:lnTo>
                <a:lnTo>
                  <a:pt x="32905" y="48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22"/>
          <p:cNvSpPr/>
          <p:nvPr/>
        </p:nvSpPr>
        <p:spPr>
          <a:xfrm>
            <a:off x="6647065" y="2494597"/>
            <a:ext cx="7537" cy="7876"/>
          </a:xfrm>
          <a:custGeom>
            <a:avLst/>
            <a:gdLst/>
            <a:ahLst/>
            <a:cxnLst/>
            <a:rect l="0" t="0" r="0" b="0"/>
            <a:pathLst>
              <a:path w="7537" h="7876">
                <a:moveTo>
                  <a:pt x="5584" y="2"/>
                </a:moveTo>
                <a:lnTo>
                  <a:pt x="6311" y="0"/>
                </a:lnTo>
                <a:lnTo>
                  <a:pt x="6891" y="953"/>
                </a:lnTo>
                <a:lnTo>
                  <a:pt x="7536" y="4551"/>
                </a:lnTo>
                <a:lnTo>
                  <a:pt x="6755" y="5892"/>
                </a:lnTo>
                <a:lnTo>
                  <a:pt x="5283" y="6785"/>
                </a:lnTo>
                <a:lnTo>
                  <a:pt x="1106" y="7778"/>
                </a:lnTo>
                <a:lnTo>
                  <a:pt x="0" y="78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23"/>
          <p:cNvSpPr/>
          <p:nvPr/>
        </p:nvSpPr>
        <p:spPr>
          <a:xfrm>
            <a:off x="6329362" y="2597467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24"/>
          <p:cNvSpPr/>
          <p:nvPr/>
        </p:nvSpPr>
        <p:spPr>
          <a:xfrm>
            <a:off x="6783738" y="2280285"/>
            <a:ext cx="308578" cy="154305"/>
          </a:xfrm>
          <a:custGeom>
            <a:avLst/>
            <a:gdLst/>
            <a:ahLst/>
            <a:cxnLst/>
            <a:rect l="0" t="0" r="0" b="0"/>
            <a:pathLst>
              <a:path w="308578" h="154305">
                <a:moveTo>
                  <a:pt x="34256" y="0"/>
                </a:moveTo>
                <a:lnTo>
                  <a:pt x="34256" y="20151"/>
                </a:lnTo>
                <a:lnTo>
                  <a:pt x="33304" y="22959"/>
                </a:lnTo>
                <a:lnTo>
                  <a:pt x="31717" y="25783"/>
                </a:lnTo>
                <a:lnTo>
                  <a:pt x="29706" y="28619"/>
                </a:lnTo>
                <a:lnTo>
                  <a:pt x="28365" y="32414"/>
                </a:lnTo>
                <a:lnTo>
                  <a:pt x="27471" y="36849"/>
                </a:lnTo>
                <a:lnTo>
                  <a:pt x="26875" y="41711"/>
                </a:lnTo>
                <a:lnTo>
                  <a:pt x="25526" y="45905"/>
                </a:lnTo>
                <a:lnTo>
                  <a:pt x="23674" y="49653"/>
                </a:lnTo>
                <a:lnTo>
                  <a:pt x="21486" y="53104"/>
                </a:lnTo>
                <a:lnTo>
                  <a:pt x="20028" y="57310"/>
                </a:lnTo>
                <a:lnTo>
                  <a:pt x="19056" y="62019"/>
                </a:lnTo>
                <a:lnTo>
                  <a:pt x="18408" y="67063"/>
                </a:lnTo>
                <a:lnTo>
                  <a:pt x="17023" y="71379"/>
                </a:lnTo>
                <a:lnTo>
                  <a:pt x="15148" y="75208"/>
                </a:lnTo>
                <a:lnTo>
                  <a:pt x="12945" y="78714"/>
                </a:lnTo>
                <a:lnTo>
                  <a:pt x="11476" y="82003"/>
                </a:lnTo>
                <a:lnTo>
                  <a:pt x="10497" y="85149"/>
                </a:lnTo>
                <a:lnTo>
                  <a:pt x="9845" y="88198"/>
                </a:lnTo>
                <a:lnTo>
                  <a:pt x="8457" y="92136"/>
                </a:lnTo>
                <a:lnTo>
                  <a:pt x="6580" y="96667"/>
                </a:lnTo>
                <a:lnTo>
                  <a:pt x="1273" y="108524"/>
                </a:lnTo>
                <a:lnTo>
                  <a:pt x="547" y="112685"/>
                </a:lnTo>
                <a:lnTo>
                  <a:pt x="354" y="115128"/>
                </a:lnTo>
                <a:lnTo>
                  <a:pt x="224" y="117709"/>
                </a:lnTo>
                <a:lnTo>
                  <a:pt x="81" y="123118"/>
                </a:lnTo>
                <a:lnTo>
                  <a:pt x="0" y="131517"/>
                </a:lnTo>
                <a:lnTo>
                  <a:pt x="942" y="133398"/>
                </a:lnTo>
                <a:lnTo>
                  <a:pt x="2522" y="134652"/>
                </a:lnTo>
                <a:lnTo>
                  <a:pt x="4528" y="135488"/>
                </a:lnTo>
                <a:lnTo>
                  <a:pt x="9296" y="138957"/>
                </a:lnTo>
                <a:lnTo>
                  <a:pt x="15568" y="144394"/>
                </a:lnTo>
                <a:lnTo>
                  <a:pt x="21506" y="145137"/>
                </a:lnTo>
                <a:lnTo>
                  <a:pt x="29543" y="145468"/>
                </a:lnTo>
                <a:lnTo>
                  <a:pt x="36289" y="145614"/>
                </a:lnTo>
                <a:lnTo>
                  <a:pt x="192950" y="145732"/>
                </a:lnTo>
                <a:lnTo>
                  <a:pt x="200059" y="146685"/>
                </a:lnTo>
                <a:lnTo>
                  <a:pt x="207657" y="148272"/>
                </a:lnTo>
                <a:lnTo>
                  <a:pt x="215579" y="150283"/>
                </a:lnTo>
                <a:lnTo>
                  <a:pt x="221814" y="151624"/>
                </a:lnTo>
                <a:lnTo>
                  <a:pt x="231280" y="153113"/>
                </a:lnTo>
                <a:lnTo>
                  <a:pt x="237043" y="153510"/>
                </a:lnTo>
                <a:lnTo>
                  <a:pt x="243743" y="153775"/>
                </a:lnTo>
                <a:lnTo>
                  <a:pt x="265925" y="154200"/>
                </a:lnTo>
                <a:lnTo>
                  <a:pt x="276359" y="154274"/>
                </a:lnTo>
                <a:lnTo>
                  <a:pt x="285050" y="151751"/>
                </a:lnTo>
                <a:lnTo>
                  <a:pt x="290035" y="149745"/>
                </a:lnTo>
                <a:lnTo>
                  <a:pt x="294311" y="149360"/>
                </a:lnTo>
                <a:lnTo>
                  <a:pt x="298114" y="150055"/>
                </a:lnTo>
                <a:lnTo>
                  <a:pt x="308577" y="1543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25"/>
          <p:cNvSpPr/>
          <p:nvPr/>
        </p:nvSpPr>
        <p:spPr>
          <a:xfrm>
            <a:off x="7049452" y="2283918"/>
            <a:ext cx="25614" cy="416420"/>
          </a:xfrm>
          <a:custGeom>
            <a:avLst/>
            <a:gdLst/>
            <a:ahLst/>
            <a:cxnLst/>
            <a:rect l="0" t="0" r="0" b="0"/>
            <a:pathLst>
              <a:path w="25614" h="416420">
                <a:moveTo>
                  <a:pt x="0" y="4939"/>
                </a:moveTo>
                <a:lnTo>
                  <a:pt x="0" y="0"/>
                </a:lnTo>
                <a:lnTo>
                  <a:pt x="0" y="125460"/>
                </a:lnTo>
                <a:lnTo>
                  <a:pt x="953" y="133864"/>
                </a:lnTo>
                <a:lnTo>
                  <a:pt x="2540" y="142324"/>
                </a:lnTo>
                <a:lnTo>
                  <a:pt x="4551" y="150821"/>
                </a:lnTo>
                <a:lnTo>
                  <a:pt x="5891" y="159344"/>
                </a:lnTo>
                <a:lnTo>
                  <a:pt x="6785" y="167883"/>
                </a:lnTo>
                <a:lnTo>
                  <a:pt x="7381" y="176433"/>
                </a:lnTo>
                <a:lnTo>
                  <a:pt x="7778" y="184991"/>
                </a:lnTo>
                <a:lnTo>
                  <a:pt x="8220" y="202120"/>
                </a:lnTo>
                <a:lnTo>
                  <a:pt x="8468" y="227828"/>
                </a:lnTo>
                <a:lnTo>
                  <a:pt x="9455" y="236399"/>
                </a:lnTo>
                <a:lnTo>
                  <a:pt x="11066" y="244971"/>
                </a:lnTo>
                <a:lnTo>
                  <a:pt x="13092" y="253543"/>
                </a:lnTo>
                <a:lnTo>
                  <a:pt x="14443" y="262115"/>
                </a:lnTo>
                <a:lnTo>
                  <a:pt x="15344" y="270687"/>
                </a:lnTo>
                <a:lnTo>
                  <a:pt x="15945" y="279259"/>
                </a:lnTo>
                <a:lnTo>
                  <a:pt x="16344" y="286879"/>
                </a:lnTo>
                <a:lnTo>
                  <a:pt x="16789" y="300426"/>
                </a:lnTo>
                <a:lnTo>
                  <a:pt x="17114" y="343641"/>
                </a:lnTo>
                <a:lnTo>
                  <a:pt x="18077" y="349803"/>
                </a:lnTo>
                <a:lnTo>
                  <a:pt x="19671" y="355816"/>
                </a:lnTo>
                <a:lnTo>
                  <a:pt x="21686" y="361730"/>
                </a:lnTo>
                <a:lnTo>
                  <a:pt x="23031" y="367577"/>
                </a:lnTo>
                <a:lnTo>
                  <a:pt x="23926" y="373380"/>
                </a:lnTo>
                <a:lnTo>
                  <a:pt x="24523" y="379154"/>
                </a:lnTo>
                <a:lnTo>
                  <a:pt x="25187" y="388109"/>
                </a:lnTo>
                <a:lnTo>
                  <a:pt x="25560" y="398506"/>
                </a:lnTo>
                <a:lnTo>
                  <a:pt x="25613" y="401619"/>
                </a:lnTo>
                <a:lnTo>
                  <a:pt x="24695" y="404648"/>
                </a:lnTo>
                <a:lnTo>
                  <a:pt x="23131" y="407619"/>
                </a:lnTo>
                <a:lnTo>
                  <a:pt x="17145" y="4164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26"/>
          <p:cNvSpPr/>
          <p:nvPr/>
        </p:nvSpPr>
        <p:spPr>
          <a:xfrm>
            <a:off x="6295072" y="2520314"/>
            <a:ext cx="377191" cy="17147"/>
          </a:xfrm>
          <a:custGeom>
            <a:avLst/>
            <a:gdLst/>
            <a:ahLst/>
            <a:cxnLst/>
            <a:rect l="0" t="0" r="0" b="0"/>
            <a:pathLst>
              <a:path w="377191" h="17147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9683" y="5892"/>
                </a:lnTo>
                <a:lnTo>
                  <a:pt x="13123" y="6786"/>
                </a:lnTo>
                <a:lnTo>
                  <a:pt x="17321" y="7381"/>
                </a:lnTo>
                <a:lnTo>
                  <a:pt x="21072" y="7779"/>
                </a:lnTo>
                <a:lnTo>
                  <a:pt x="27781" y="8220"/>
                </a:lnTo>
                <a:lnTo>
                  <a:pt x="36912" y="8468"/>
                </a:lnTo>
                <a:lnTo>
                  <a:pt x="50201" y="8542"/>
                </a:lnTo>
                <a:lnTo>
                  <a:pt x="55375" y="9505"/>
                </a:lnTo>
                <a:lnTo>
                  <a:pt x="60729" y="11099"/>
                </a:lnTo>
                <a:lnTo>
                  <a:pt x="66204" y="13115"/>
                </a:lnTo>
                <a:lnTo>
                  <a:pt x="72711" y="14458"/>
                </a:lnTo>
                <a:lnTo>
                  <a:pt x="79906" y="15354"/>
                </a:lnTo>
                <a:lnTo>
                  <a:pt x="87561" y="15951"/>
                </a:lnTo>
                <a:lnTo>
                  <a:pt x="94569" y="16349"/>
                </a:lnTo>
                <a:lnTo>
                  <a:pt x="107436" y="16791"/>
                </a:lnTo>
                <a:lnTo>
                  <a:pt x="146334" y="17099"/>
                </a:lnTo>
                <a:lnTo>
                  <a:pt x="282893" y="17146"/>
                </a:lnTo>
                <a:lnTo>
                  <a:pt x="290513" y="16193"/>
                </a:lnTo>
                <a:lnTo>
                  <a:pt x="297498" y="14606"/>
                </a:lnTo>
                <a:lnTo>
                  <a:pt x="304060" y="12595"/>
                </a:lnTo>
                <a:lnTo>
                  <a:pt x="310339" y="11254"/>
                </a:lnTo>
                <a:lnTo>
                  <a:pt x="316430" y="10360"/>
                </a:lnTo>
                <a:lnTo>
                  <a:pt x="322396" y="9765"/>
                </a:lnTo>
                <a:lnTo>
                  <a:pt x="328278" y="9368"/>
                </a:lnTo>
                <a:lnTo>
                  <a:pt x="339894" y="8926"/>
                </a:lnTo>
                <a:lnTo>
                  <a:pt x="352593" y="8678"/>
                </a:lnTo>
                <a:lnTo>
                  <a:pt x="362388" y="8604"/>
                </a:lnTo>
                <a:lnTo>
                  <a:pt x="365417" y="9546"/>
                </a:lnTo>
                <a:lnTo>
                  <a:pt x="368389" y="11127"/>
                </a:lnTo>
                <a:lnTo>
                  <a:pt x="377190" y="1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27"/>
          <p:cNvSpPr/>
          <p:nvPr/>
        </p:nvSpPr>
        <p:spPr>
          <a:xfrm>
            <a:off x="6475448" y="2417445"/>
            <a:ext cx="16793" cy="325756"/>
          </a:xfrm>
          <a:custGeom>
            <a:avLst/>
            <a:gdLst/>
            <a:ahLst/>
            <a:cxnLst/>
            <a:rect l="0" t="0" r="0" b="0"/>
            <a:pathLst>
              <a:path w="16793" h="325756">
                <a:moveTo>
                  <a:pt x="16792" y="0"/>
                </a:moveTo>
                <a:lnTo>
                  <a:pt x="8324" y="0"/>
                </a:lnTo>
                <a:lnTo>
                  <a:pt x="8233" y="9325"/>
                </a:lnTo>
                <a:lnTo>
                  <a:pt x="8222" y="20151"/>
                </a:lnTo>
                <a:lnTo>
                  <a:pt x="7268" y="23911"/>
                </a:lnTo>
                <a:lnTo>
                  <a:pt x="5680" y="28323"/>
                </a:lnTo>
                <a:lnTo>
                  <a:pt x="3669" y="33170"/>
                </a:lnTo>
                <a:lnTo>
                  <a:pt x="2328" y="38305"/>
                </a:lnTo>
                <a:lnTo>
                  <a:pt x="1434" y="43634"/>
                </a:lnTo>
                <a:lnTo>
                  <a:pt x="838" y="49092"/>
                </a:lnTo>
                <a:lnTo>
                  <a:pt x="441" y="54635"/>
                </a:lnTo>
                <a:lnTo>
                  <a:pt x="176" y="60236"/>
                </a:lnTo>
                <a:lnTo>
                  <a:pt x="0" y="65875"/>
                </a:lnTo>
                <a:lnTo>
                  <a:pt x="835" y="71539"/>
                </a:lnTo>
                <a:lnTo>
                  <a:pt x="2344" y="77220"/>
                </a:lnTo>
                <a:lnTo>
                  <a:pt x="4302" y="82912"/>
                </a:lnTo>
                <a:lnTo>
                  <a:pt x="5607" y="88612"/>
                </a:lnTo>
                <a:lnTo>
                  <a:pt x="6478" y="94317"/>
                </a:lnTo>
                <a:lnTo>
                  <a:pt x="7059" y="100026"/>
                </a:lnTo>
                <a:lnTo>
                  <a:pt x="8398" y="105736"/>
                </a:lnTo>
                <a:lnTo>
                  <a:pt x="10243" y="111448"/>
                </a:lnTo>
                <a:lnTo>
                  <a:pt x="12426" y="117161"/>
                </a:lnTo>
                <a:lnTo>
                  <a:pt x="13881" y="123827"/>
                </a:lnTo>
                <a:lnTo>
                  <a:pt x="14851" y="131129"/>
                </a:lnTo>
                <a:lnTo>
                  <a:pt x="15498" y="138854"/>
                </a:lnTo>
                <a:lnTo>
                  <a:pt x="15929" y="145909"/>
                </a:lnTo>
                <a:lnTo>
                  <a:pt x="16408" y="158828"/>
                </a:lnTo>
                <a:lnTo>
                  <a:pt x="16716" y="188536"/>
                </a:lnTo>
                <a:lnTo>
                  <a:pt x="16792" y="302745"/>
                </a:lnTo>
                <a:lnTo>
                  <a:pt x="15839" y="305653"/>
                </a:lnTo>
                <a:lnTo>
                  <a:pt x="14252" y="308543"/>
                </a:lnTo>
                <a:lnTo>
                  <a:pt x="12241" y="311423"/>
                </a:lnTo>
                <a:lnTo>
                  <a:pt x="10900" y="314295"/>
                </a:lnTo>
                <a:lnTo>
                  <a:pt x="10006" y="317162"/>
                </a:lnTo>
                <a:lnTo>
                  <a:pt x="8219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28"/>
          <p:cNvSpPr/>
          <p:nvPr/>
        </p:nvSpPr>
        <p:spPr>
          <a:xfrm>
            <a:off x="3577589" y="3103245"/>
            <a:ext cx="257176" cy="222885"/>
          </a:xfrm>
          <a:custGeom>
            <a:avLst/>
            <a:gdLst/>
            <a:ahLst/>
            <a:cxnLst/>
            <a:rect l="0" t="0" r="0" b="0"/>
            <a:pathLst>
              <a:path w="257176" h="222885">
                <a:moveTo>
                  <a:pt x="0" y="0"/>
                </a:moveTo>
                <a:lnTo>
                  <a:pt x="8220" y="0"/>
                </a:lnTo>
                <a:lnTo>
                  <a:pt x="8468" y="4550"/>
                </a:lnTo>
                <a:lnTo>
                  <a:pt x="9456" y="5891"/>
                </a:lnTo>
                <a:lnTo>
                  <a:pt x="11067" y="6785"/>
                </a:lnTo>
                <a:lnTo>
                  <a:pt x="13093" y="7380"/>
                </a:lnTo>
                <a:lnTo>
                  <a:pt x="17884" y="10582"/>
                </a:lnTo>
                <a:lnTo>
                  <a:pt x="24141" y="15181"/>
                </a:lnTo>
                <a:lnTo>
                  <a:pt x="28477" y="17740"/>
                </a:lnTo>
                <a:lnTo>
                  <a:pt x="33272" y="20399"/>
                </a:lnTo>
                <a:lnTo>
                  <a:pt x="41140" y="25894"/>
                </a:lnTo>
                <a:lnTo>
                  <a:pt x="47812" y="31510"/>
                </a:lnTo>
                <a:lnTo>
                  <a:pt x="53953" y="37182"/>
                </a:lnTo>
                <a:lnTo>
                  <a:pt x="62765" y="45730"/>
                </a:lnTo>
                <a:lnTo>
                  <a:pt x="71408" y="54295"/>
                </a:lnTo>
                <a:lnTo>
                  <a:pt x="74276" y="58104"/>
                </a:lnTo>
                <a:lnTo>
                  <a:pt x="77140" y="62548"/>
                </a:lnTo>
                <a:lnTo>
                  <a:pt x="80002" y="67416"/>
                </a:lnTo>
                <a:lnTo>
                  <a:pt x="83815" y="72566"/>
                </a:lnTo>
                <a:lnTo>
                  <a:pt x="88262" y="77905"/>
                </a:lnTo>
                <a:lnTo>
                  <a:pt x="97330" y="87964"/>
                </a:lnTo>
                <a:lnTo>
                  <a:pt x="104535" y="95610"/>
                </a:lnTo>
                <a:lnTo>
                  <a:pt x="118498" y="109820"/>
                </a:lnTo>
                <a:lnTo>
                  <a:pt x="122814" y="115123"/>
                </a:lnTo>
                <a:lnTo>
                  <a:pt x="126644" y="120564"/>
                </a:lnTo>
                <a:lnTo>
                  <a:pt x="130149" y="126096"/>
                </a:lnTo>
                <a:lnTo>
                  <a:pt x="134391" y="130736"/>
                </a:lnTo>
                <a:lnTo>
                  <a:pt x="139124" y="134782"/>
                </a:lnTo>
                <a:lnTo>
                  <a:pt x="144185" y="138432"/>
                </a:lnTo>
                <a:lnTo>
                  <a:pt x="148511" y="142771"/>
                </a:lnTo>
                <a:lnTo>
                  <a:pt x="152348" y="147568"/>
                </a:lnTo>
                <a:lnTo>
                  <a:pt x="155858" y="152671"/>
                </a:lnTo>
                <a:lnTo>
                  <a:pt x="160103" y="157025"/>
                </a:lnTo>
                <a:lnTo>
                  <a:pt x="164838" y="160881"/>
                </a:lnTo>
                <a:lnTo>
                  <a:pt x="169900" y="164404"/>
                </a:lnTo>
                <a:lnTo>
                  <a:pt x="174227" y="167705"/>
                </a:lnTo>
                <a:lnTo>
                  <a:pt x="181574" y="173913"/>
                </a:lnTo>
                <a:lnTo>
                  <a:pt x="188015" y="179847"/>
                </a:lnTo>
                <a:lnTo>
                  <a:pt x="196996" y="188543"/>
                </a:lnTo>
                <a:lnTo>
                  <a:pt x="203759" y="194287"/>
                </a:lnTo>
                <a:lnTo>
                  <a:pt x="208229" y="197151"/>
                </a:lnTo>
                <a:lnTo>
                  <a:pt x="219990" y="204043"/>
                </a:lnTo>
                <a:lnTo>
                  <a:pt x="226578" y="209788"/>
                </a:lnTo>
                <a:lnTo>
                  <a:pt x="229157" y="211296"/>
                </a:lnTo>
                <a:lnTo>
                  <a:pt x="234563" y="212971"/>
                </a:lnTo>
                <a:lnTo>
                  <a:pt x="240141" y="213716"/>
                </a:lnTo>
                <a:lnTo>
                  <a:pt x="242961" y="213915"/>
                </a:lnTo>
                <a:lnTo>
                  <a:pt x="244842" y="215000"/>
                </a:lnTo>
                <a:lnTo>
                  <a:pt x="246096" y="216675"/>
                </a:lnTo>
                <a:lnTo>
                  <a:pt x="246931" y="218746"/>
                </a:lnTo>
                <a:lnTo>
                  <a:pt x="248441" y="220125"/>
                </a:lnTo>
                <a:lnTo>
                  <a:pt x="250400" y="221045"/>
                </a:lnTo>
                <a:lnTo>
                  <a:pt x="257175" y="2228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29"/>
          <p:cNvSpPr/>
          <p:nvPr/>
        </p:nvSpPr>
        <p:spPr>
          <a:xfrm>
            <a:off x="3620452" y="3103245"/>
            <a:ext cx="180024" cy="222885"/>
          </a:xfrm>
          <a:custGeom>
            <a:avLst/>
            <a:gdLst/>
            <a:ahLst/>
            <a:cxnLst/>
            <a:rect l="0" t="0" r="0" b="0"/>
            <a:pathLst>
              <a:path w="180024" h="222885">
                <a:moveTo>
                  <a:pt x="180023" y="0"/>
                </a:moveTo>
                <a:lnTo>
                  <a:pt x="168091" y="11931"/>
                </a:lnTo>
                <a:lnTo>
                  <a:pt x="165401" y="15574"/>
                </a:lnTo>
                <a:lnTo>
                  <a:pt x="162655" y="19908"/>
                </a:lnTo>
                <a:lnTo>
                  <a:pt x="159871" y="24702"/>
                </a:lnTo>
                <a:lnTo>
                  <a:pt x="156111" y="28850"/>
                </a:lnTo>
                <a:lnTo>
                  <a:pt x="151699" y="32568"/>
                </a:lnTo>
                <a:lnTo>
                  <a:pt x="146853" y="36000"/>
                </a:lnTo>
                <a:lnTo>
                  <a:pt x="142669" y="41145"/>
                </a:lnTo>
                <a:lnTo>
                  <a:pt x="138928" y="47432"/>
                </a:lnTo>
                <a:lnTo>
                  <a:pt x="135481" y="54481"/>
                </a:lnTo>
                <a:lnTo>
                  <a:pt x="131279" y="61086"/>
                </a:lnTo>
                <a:lnTo>
                  <a:pt x="126571" y="67394"/>
                </a:lnTo>
                <a:lnTo>
                  <a:pt x="121529" y="73504"/>
                </a:lnTo>
                <a:lnTo>
                  <a:pt x="116261" y="79483"/>
                </a:lnTo>
                <a:lnTo>
                  <a:pt x="105330" y="91205"/>
                </a:lnTo>
                <a:lnTo>
                  <a:pt x="100699" y="96999"/>
                </a:lnTo>
                <a:lnTo>
                  <a:pt x="96660" y="102765"/>
                </a:lnTo>
                <a:lnTo>
                  <a:pt x="93015" y="108515"/>
                </a:lnTo>
                <a:lnTo>
                  <a:pt x="88680" y="114253"/>
                </a:lnTo>
                <a:lnTo>
                  <a:pt x="83885" y="119984"/>
                </a:lnTo>
                <a:lnTo>
                  <a:pt x="78783" y="125709"/>
                </a:lnTo>
                <a:lnTo>
                  <a:pt x="68035" y="137150"/>
                </a:lnTo>
                <a:lnTo>
                  <a:pt x="62502" y="142868"/>
                </a:lnTo>
                <a:lnTo>
                  <a:pt x="57860" y="148585"/>
                </a:lnTo>
                <a:lnTo>
                  <a:pt x="53814" y="154302"/>
                </a:lnTo>
                <a:lnTo>
                  <a:pt x="50163" y="160018"/>
                </a:lnTo>
                <a:lnTo>
                  <a:pt x="46777" y="165733"/>
                </a:lnTo>
                <a:lnTo>
                  <a:pt x="43567" y="171449"/>
                </a:lnTo>
                <a:lnTo>
                  <a:pt x="40475" y="177164"/>
                </a:lnTo>
                <a:lnTo>
                  <a:pt x="36508" y="181927"/>
                </a:lnTo>
                <a:lnTo>
                  <a:pt x="31959" y="186054"/>
                </a:lnTo>
                <a:lnTo>
                  <a:pt x="27021" y="189759"/>
                </a:lnTo>
                <a:lnTo>
                  <a:pt x="22776" y="193181"/>
                </a:lnTo>
                <a:lnTo>
                  <a:pt x="18995" y="196414"/>
                </a:lnTo>
                <a:lnTo>
                  <a:pt x="15521" y="199523"/>
                </a:lnTo>
                <a:lnTo>
                  <a:pt x="9120" y="205516"/>
                </a:lnTo>
                <a:lnTo>
                  <a:pt x="6080" y="208448"/>
                </a:lnTo>
                <a:lnTo>
                  <a:pt x="4053" y="211356"/>
                </a:lnTo>
                <a:lnTo>
                  <a:pt x="2702" y="214246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30"/>
          <p:cNvSpPr/>
          <p:nvPr/>
        </p:nvSpPr>
        <p:spPr>
          <a:xfrm>
            <a:off x="4091940" y="3154680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59"/>
                </a:lnTo>
                <a:lnTo>
                  <a:pt x="7381" y="8925"/>
                </a:lnTo>
                <a:lnTo>
                  <a:pt x="16133" y="8642"/>
                </a:lnTo>
                <a:lnTo>
                  <a:pt x="83236" y="8572"/>
                </a:lnTo>
                <a:lnTo>
                  <a:pt x="89781" y="7620"/>
                </a:lnTo>
                <a:lnTo>
                  <a:pt x="97001" y="6032"/>
                </a:lnTo>
                <a:lnTo>
                  <a:pt x="104672" y="4021"/>
                </a:lnTo>
                <a:lnTo>
                  <a:pt x="111692" y="2681"/>
                </a:lnTo>
                <a:lnTo>
                  <a:pt x="118276" y="1787"/>
                </a:lnTo>
                <a:lnTo>
                  <a:pt x="124570" y="1191"/>
                </a:lnTo>
                <a:lnTo>
                  <a:pt x="131624" y="794"/>
                </a:lnTo>
                <a:lnTo>
                  <a:pt x="147082" y="353"/>
                </a:lnTo>
                <a:lnTo>
                  <a:pt x="185353" y="3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31"/>
          <p:cNvSpPr/>
          <p:nvPr/>
        </p:nvSpPr>
        <p:spPr>
          <a:xfrm>
            <a:off x="4169092" y="3043237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8730" y="23912"/>
                </a:lnTo>
                <a:lnTo>
                  <a:pt x="10583" y="28324"/>
                </a:lnTo>
                <a:lnTo>
                  <a:pt x="12770" y="33170"/>
                </a:lnTo>
                <a:lnTo>
                  <a:pt x="17741" y="43635"/>
                </a:lnTo>
                <a:lnTo>
                  <a:pt x="20400" y="49092"/>
                </a:lnTo>
                <a:lnTo>
                  <a:pt x="22172" y="54636"/>
                </a:lnTo>
                <a:lnTo>
                  <a:pt x="23354" y="60236"/>
                </a:lnTo>
                <a:lnTo>
                  <a:pt x="24142" y="65875"/>
                </a:lnTo>
                <a:lnTo>
                  <a:pt x="25620" y="72492"/>
                </a:lnTo>
                <a:lnTo>
                  <a:pt x="27557" y="79760"/>
                </a:lnTo>
                <a:lnTo>
                  <a:pt x="29802" y="87463"/>
                </a:lnTo>
                <a:lnTo>
                  <a:pt x="31298" y="94504"/>
                </a:lnTo>
                <a:lnTo>
                  <a:pt x="32296" y="101103"/>
                </a:lnTo>
                <a:lnTo>
                  <a:pt x="32960" y="107407"/>
                </a:lnTo>
                <a:lnTo>
                  <a:pt x="33404" y="113515"/>
                </a:lnTo>
                <a:lnTo>
                  <a:pt x="33699" y="119492"/>
                </a:lnTo>
                <a:lnTo>
                  <a:pt x="33896" y="125381"/>
                </a:lnTo>
                <a:lnTo>
                  <a:pt x="34980" y="132165"/>
                </a:lnTo>
                <a:lnTo>
                  <a:pt x="36655" y="139545"/>
                </a:lnTo>
                <a:lnTo>
                  <a:pt x="38724" y="147323"/>
                </a:lnTo>
                <a:lnTo>
                  <a:pt x="40104" y="154413"/>
                </a:lnTo>
                <a:lnTo>
                  <a:pt x="41023" y="161044"/>
                </a:lnTo>
                <a:lnTo>
                  <a:pt x="41636" y="167370"/>
                </a:lnTo>
                <a:lnTo>
                  <a:pt x="42997" y="172540"/>
                </a:lnTo>
                <a:lnTo>
                  <a:pt x="44858" y="176939"/>
                </a:lnTo>
                <a:lnTo>
                  <a:pt x="47051" y="180825"/>
                </a:lnTo>
                <a:lnTo>
                  <a:pt x="48512" y="185320"/>
                </a:lnTo>
                <a:lnTo>
                  <a:pt x="49486" y="190222"/>
                </a:lnTo>
                <a:lnTo>
                  <a:pt x="50136" y="195394"/>
                </a:lnTo>
                <a:lnTo>
                  <a:pt x="50569" y="200748"/>
                </a:lnTo>
                <a:lnTo>
                  <a:pt x="50858" y="206222"/>
                </a:lnTo>
                <a:lnTo>
                  <a:pt x="51050" y="211776"/>
                </a:lnTo>
                <a:lnTo>
                  <a:pt x="52131" y="217384"/>
                </a:lnTo>
                <a:lnTo>
                  <a:pt x="53804" y="223028"/>
                </a:lnTo>
                <a:lnTo>
                  <a:pt x="55872" y="228695"/>
                </a:lnTo>
                <a:lnTo>
                  <a:pt x="57251" y="233426"/>
                </a:lnTo>
                <a:lnTo>
                  <a:pt x="58782" y="241222"/>
                </a:lnTo>
                <a:lnTo>
                  <a:pt x="60143" y="244635"/>
                </a:lnTo>
                <a:lnTo>
                  <a:pt x="62003" y="247862"/>
                </a:lnTo>
                <a:lnTo>
                  <a:pt x="64195" y="250967"/>
                </a:lnTo>
                <a:lnTo>
                  <a:pt x="65657" y="253989"/>
                </a:lnTo>
                <a:lnTo>
                  <a:pt x="67714" y="261840"/>
                </a:lnTo>
                <a:lnTo>
                  <a:pt x="68195" y="264011"/>
                </a:lnTo>
                <a:lnTo>
                  <a:pt x="69276" y="265542"/>
                </a:lnTo>
                <a:lnTo>
                  <a:pt x="70949" y="267516"/>
                </a:lnTo>
                <a:lnTo>
                  <a:pt x="77153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32"/>
          <p:cNvSpPr/>
          <p:nvPr/>
        </p:nvSpPr>
        <p:spPr>
          <a:xfrm>
            <a:off x="4494847" y="2984673"/>
            <a:ext cx="264011" cy="289976"/>
          </a:xfrm>
          <a:custGeom>
            <a:avLst/>
            <a:gdLst/>
            <a:ahLst/>
            <a:cxnLst/>
            <a:rect l="0" t="0" r="0" b="0"/>
            <a:pathLst>
              <a:path w="264011" h="289976">
                <a:moveTo>
                  <a:pt x="0" y="67137"/>
                </a:moveTo>
                <a:lnTo>
                  <a:pt x="0" y="62586"/>
                </a:lnTo>
                <a:lnTo>
                  <a:pt x="953" y="61245"/>
                </a:lnTo>
                <a:lnTo>
                  <a:pt x="2540" y="60351"/>
                </a:lnTo>
                <a:lnTo>
                  <a:pt x="4551" y="59756"/>
                </a:lnTo>
                <a:lnTo>
                  <a:pt x="5891" y="58406"/>
                </a:lnTo>
                <a:lnTo>
                  <a:pt x="6785" y="56554"/>
                </a:lnTo>
                <a:lnTo>
                  <a:pt x="7381" y="54366"/>
                </a:lnTo>
                <a:lnTo>
                  <a:pt x="8730" y="52908"/>
                </a:lnTo>
                <a:lnTo>
                  <a:pt x="10583" y="51936"/>
                </a:lnTo>
                <a:lnTo>
                  <a:pt x="16134" y="49903"/>
                </a:lnTo>
                <a:lnTo>
                  <a:pt x="20281" y="48028"/>
                </a:lnTo>
                <a:lnTo>
                  <a:pt x="35219" y="40837"/>
                </a:lnTo>
                <a:lnTo>
                  <a:pt x="40624" y="38174"/>
                </a:lnTo>
                <a:lnTo>
                  <a:pt x="45180" y="35445"/>
                </a:lnTo>
                <a:lnTo>
                  <a:pt x="52783" y="29874"/>
                </a:lnTo>
                <a:lnTo>
                  <a:pt x="57096" y="26102"/>
                </a:lnTo>
                <a:lnTo>
                  <a:pt x="61876" y="21683"/>
                </a:lnTo>
                <a:lnTo>
                  <a:pt x="66969" y="16832"/>
                </a:lnTo>
                <a:lnTo>
                  <a:pt x="73221" y="13597"/>
                </a:lnTo>
                <a:lnTo>
                  <a:pt x="80246" y="11441"/>
                </a:lnTo>
                <a:lnTo>
                  <a:pt x="87788" y="10004"/>
                </a:lnTo>
                <a:lnTo>
                  <a:pt x="94720" y="8093"/>
                </a:lnTo>
                <a:lnTo>
                  <a:pt x="101247" y="5867"/>
                </a:lnTo>
                <a:lnTo>
                  <a:pt x="107503" y="3430"/>
                </a:lnTo>
                <a:lnTo>
                  <a:pt x="113579" y="1805"/>
                </a:lnTo>
                <a:lnTo>
                  <a:pt x="119534" y="723"/>
                </a:lnTo>
                <a:lnTo>
                  <a:pt x="125409" y="0"/>
                </a:lnTo>
                <a:lnTo>
                  <a:pt x="131231" y="472"/>
                </a:lnTo>
                <a:lnTo>
                  <a:pt x="137018" y="1738"/>
                </a:lnTo>
                <a:lnTo>
                  <a:pt x="142780" y="3535"/>
                </a:lnTo>
                <a:lnTo>
                  <a:pt x="147574" y="5686"/>
                </a:lnTo>
                <a:lnTo>
                  <a:pt x="155441" y="10615"/>
                </a:lnTo>
                <a:lnTo>
                  <a:pt x="162112" y="13441"/>
                </a:lnTo>
                <a:lnTo>
                  <a:pt x="165225" y="14194"/>
                </a:lnTo>
                <a:lnTo>
                  <a:pt x="171224" y="17572"/>
                </a:lnTo>
                <a:lnTo>
                  <a:pt x="174157" y="19806"/>
                </a:lnTo>
                <a:lnTo>
                  <a:pt x="176112" y="23200"/>
                </a:lnTo>
                <a:lnTo>
                  <a:pt x="178284" y="32052"/>
                </a:lnTo>
                <a:lnTo>
                  <a:pt x="177911" y="36127"/>
                </a:lnTo>
                <a:lnTo>
                  <a:pt x="176710" y="39796"/>
                </a:lnTo>
                <a:lnTo>
                  <a:pt x="174957" y="43194"/>
                </a:lnTo>
                <a:lnTo>
                  <a:pt x="173009" y="52051"/>
                </a:lnTo>
                <a:lnTo>
                  <a:pt x="172489" y="57079"/>
                </a:lnTo>
                <a:lnTo>
                  <a:pt x="171190" y="62337"/>
                </a:lnTo>
                <a:lnTo>
                  <a:pt x="169372" y="67747"/>
                </a:lnTo>
                <a:lnTo>
                  <a:pt x="167207" y="73258"/>
                </a:lnTo>
                <a:lnTo>
                  <a:pt x="163859" y="77885"/>
                </a:lnTo>
                <a:lnTo>
                  <a:pt x="159722" y="81922"/>
                </a:lnTo>
                <a:lnTo>
                  <a:pt x="155059" y="85566"/>
                </a:lnTo>
                <a:lnTo>
                  <a:pt x="150998" y="89900"/>
                </a:lnTo>
                <a:lnTo>
                  <a:pt x="147338" y="94695"/>
                </a:lnTo>
                <a:lnTo>
                  <a:pt x="143945" y="99796"/>
                </a:lnTo>
                <a:lnTo>
                  <a:pt x="137636" y="108005"/>
                </a:lnTo>
                <a:lnTo>
                  <a:pt x="134620" y="111527"/>
                </a:lnTo>
                <a:lnTo>
                  <a:pt x="131657" y="113875"/>
                </a:lnTo>
                <a:lnTo>
                  <a:pt x="125824" y="116484"/>
                </a:lnTo>
                <a:lnTo>
                  <a:pt x="123888" y="118133"/>
                </a:lnTo>
                <a:lnTo>
                  <a:pt x="122597" y="120184"/>
                </a:lnTo>
                <a:lnTo>
                  <a:pt x="120525" y="125769"/>
                </a:lnTo>
                <a:lnTo>
                  <a:pt x="115615" y="131287"/>
                </a:lnTo>
                <a:lnTo>
                  <a:pt x="115177" y="132764"/>
                </a:lnTo>
                <a:lnTo>
                  <a:pt x="115837" y="133748"/>
                </a:lnTo>
                <a:lnTo>
                  <a:pt x="119190" y="135328"/>
                </a:lnTo>
                <a:lnTo>
                  <a:pt x="119465" y="134505"/>
                </a:lnTo>
                <a:lnTo>
                  <a:pt x="119770" y="131050"/>
                </a:lnTo>
                <a:lnTo>
                  <a:pt x="120804" y="129748"/>
                </a:lnTo>
                <a:lnTo>
                  <a:pt x="122446" y="128880"/>
                </a:lnTo>
                <a:lnTo>
                  <a:pt x="124493" y="128301"/>
                </a:lnTo>
                <a:lnTo>
                  <a:pt x="131848" y="127659"/>
                </a:lnTo>
                <a:lnTo>
                  <a:pt x="136476" y="127487"/>
                </a:lnTo>
                <a:lnTo>
                  <a:pt x="152092" y="127246"/>
                </a:lnTo>
                <a:lnTo>
                  <a:pt x="164232" y="127174"/>
                </a:lnTo>
                <a:lnTo>
                  <a:pt x="168543" y="128117"/>
                </a:lnTo>
                <a:lnTo>
                  <a:pt x="173322" y="129697"/>
                </a:lnTo>
                <a:lnTo>
                  <a:pt x="178413" y="131704"/>
                </a:lnTo>
                <a:lnTo>
                  <a:pt x="183712" y="133041"/>
                </a:lnTo>
                <a:lnTo>
                  <a:pt x="189150" y="133933"/>
                </a:lnTo>
                <a:lnTo>
                  <a:pt x="194680" y="134528"/>
                </a:lnTo>
                <a:lnTo>
                  <a:pt x="200272" y="135876"/>
                </a:lnTo>
                <a:lnTo>
                  <a:pt x="205904" y="137728"/>
                </a:lnTo>
                <a:lnTo>
                  <a:pt x="211565" y="139915"/>
                </a:lnTo>
                <a:lnTo>
                  <a:pt x="217243" y="142326"/>
                </a:lnTo>
                <a:lnTo>
                  <a:pt x="228632" y="147544"/>
                </a:lnTo>
                <a:lnTo>
                  <a:pt x="233384" y="150269"/>
                </a:lnTo>
                <a:lnTo>
                  <a:pt x="241204" y="155837"/>
                </a:lnTo>
                <a:lnTo>
                  <a:pt x="247854" y="164026"/>
                </a:lnTo>
                <a:lnTo>
                  <a:pt x="253985" y="173064"/>
                </a:lnTo>
                <a:lnTo>
                  <a:pt x="259885" y="180255"/>
                </a:lnTo>
                <a:lnTo>
                  <a:pt x="261839" y="184459"/>
                </a:lnTo>
                <a:lnTo>
                  <a:pt x="263142" y="189167"/>
                </a:lnTo>
                <a:lnTo>
                  <a:pt x="264010" y="194210"/>
                </a:lnTo>
                <a:lnTo>
                  <a:pt x="263637" y="199477"/>
                </a:lnTo>
                <a:lnTo>
                  <a:pt x="262435" y="204894"/>
                </a:lnTo>
                <a:lnTo>
                  <a:pt x="260682" y="210410"/>
                </a:lnTo>
                <a:lnTo>
                  <a:pt x="256194" y="219078"/>
                </a:lnTo>
                <a:lnTo>
                  <a:pt x="251024" y="227059"/>
                </a:lnTo>
                <a:lnTo>
                  <a:pt x="248311" y="231854"/>
                </a:lnTo>
                <a:lnTo>
                  <a:pt x="245551" y="236956"/>
                </a:lnTo>
                <a:lnTo>
                  <a:pt x="239944" y="245164"/>
                </a:lnTo>
                <a:lnTo>
                  <a:pt x="233324" y="252940"/>
                </a:lnTo>
                <a:lnTo>
                  <a:pt x="224032" y="262746"/>
                </a:lnTo>
                <a:lnTo>
                  <a:pt x="218888" y="267075"/>
                </a:lnTo>
                <a:lnTo>
                  <a:pt x="213552" y="270914"/>
                </a:lnTo>
                <a:lnTo>
                  <a:pt x="208091" y="274426"/>
                </a:lnTo>
                <a:lnTo>
                  <a:pt x="202544" y="277720"/>
                </a:lnTo>
                <a:lnTo>
                  <a:pt x="196942" y="280868"/>
                </a:lnTo>
                <a:lnTo>
                  <a:pt x="191303" y="283919"/>
                </a:lnTo>
                <a:lnTo>
                  <a:pt x="186590" y="285953"/>
                </a:lnTo>
                <a:lnTo>
                  <a:pt x="178814" y="288214"/>
                </a:lnTo>
                <a:lnTo>
                  <a:pt x="172183" y="289218"/>
                </a:lnTo>
                <a:lnTo>
                  <a:pt x="165108" y="289665"/>
                </a:lnTo>
                <a:lnTo>
                  <a:pt x="151368" y="289916"/>
                </a:lnTo>
                <a:lnTo>
                  <a:pt x="144109" y="289975"/>
                </a:lnTo>
                <a:lnTo>
                  <a:pt x="140841" y="289038"/>
                </a:lnTo>
                <a:lnTo>
                  <a:pt x="134668" y="285457"/>
                </a:lnTo>
                <a:lnTo>
                  <a:pt x="128750" y="283231"/>
                </a:lnTo>
                <a:lnTo>
                  <a:pt x="125838" y="282636"/>
                </a:lnTo>
                <a:lnTo>
                  <a:pt x="120063" y="279437"/>
                </a:lnTo>
                <a:lnTo>
                  <a:pt x="117190" y="277250"/>
                </a:lnTo>
                <a:lnTo>
                  <a:pt x="115274" y="274840"/>
                </a:lnTo>
                <a:lnTo>
                  <a:pt x="113997" y="272280"/>
                </a:lnTo>
                <a:lnTo>
                  <a:pt x="111947" y="265880"/>
                </a:lnTo>
                <a:lnTo>
                  <a:pt x="111667" y="262464"/>
                </a:lnTo>
                <a:lnTo>
                  <a:pt x="111443" y="2557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33"/>
          <p:cNvSpPr/>
          <p:nvPr/>
        </p:nvSpPr>
        <p:spPr>
          <a:xfrm>
            <a:off x="4966334" y="3043238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8572"/>
                </a:moveTo>
                <a:lnTo>
                  <a:pt x="4552" y="8572"/>
                </a:lnTo>
                <a:lnTo>
                  <a:pt x="7797" y="7619"/>
                </a:lnTo>
                <a:lnTo>
                  <a:pt x="11866" y="6032"/>
                </a:lnTo>
                <a:lnTo>
                  <a:pt x="22982" y="1191"/>
                </a:lnTo>
                <a:lnTo>
                  <a:pt x="26751" y="794"/>
                </a:lnTo>
                <a:lnTo>
                  <a:pt x="32122" y="529"/>
                </a:lnTo>
                <a:lnTo>
                  <a:pt x="45709" y="234"/>
                </a:lnTo>
                <a:lnTo>
                  <a:pt x="147039" y="0"/>
                </a:lnTo>
                <a:lnTo>
                  <a:pt x="154224" y="952"/>
                </a:lnTo>
                <a:lnTo>
                  <a:pt x="160918" y="2540"/>
                </a:lnTo>
                <a:lnTo>
                  <a:pt x="167287" y="4550"/>
                </a:lnTo>
                <a:lnTo>
                  <a:pt x="173437" y="5891"/>
                </a:lnTo>
                <a:lnTo>
                  <a:pt x="179443" y="6784"/>
                </a:lnTo>
                <a:lnTo>
                  <a:pt x="185351" y="7380"/>
                </a:lnTo>
                <a:lnTo>
                  <a:pt x="191195" y="7777"/>
                </a:lnTo>
                <a:lnTo>
                  <a:pt x="196996" y="8042"/>
                </a:lnTo>
                <a:lnTo>
                  <a:pt x="208521" y="8336"/>
                </a:lnTo>
                <a:lnTo>
                  <a:pt x="219994" y="8467"/>
                </a:lnTo>
                <a:lnTo>
                  <a:pt x="224768" y="9454"/>
                </a:lnTo>
                <a:lnTo>
                  <a:pt x="228903" y="11065"/>
                </a:lnTo>
                <a:lnTo>
                  <a:pt x="232612" y="13091"/>
                </a:lnTo>
                <a:lnTo>
                  <a:pt x="236037" y="14442"/>
                </a:lnTo>
                <a:lnTo>
                  <a:pt x="239273" y="15343"/>
                </a:lnTo>
                <a:lnTo>
                  <a:pt x="246760" y="16788"/>
                </a:lnTo>
                <a:lnTo>
                  <a:pt x="250324" y="16986"/>
                </a:lnTo>
                <a:lnTo>
                  <a:pt x="257175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34"/>
          <p:cNvSpPr/>
          <p:nvPr/>
        </p:nvSpPr>
        <p:spPr>
          <a:xfrm>
            <a:off x="5000625" y="3163253"/>
            <a:ext cx="248603" cy="17145"/>
          </a:xfrm>
          <a:custGeom>
            <a:avLst/>
            <a:gdLst/>
            <a:ahLst/>
            <a:cxnLst/>
            <a:rect l="0" t="0" r="0" b="0"/>
            <a:pathLst>
              <a:path w="248603" h="17145">
                <a:moveTo>
                  <a:pt x="0" y="8572"/>
                </a:moveTo>
                <a:lnTo>
                  <a:pt x="4550" y="8572"/>
                </a:lnTo>
                <a:lnTo>
                  <a:pt x="7796" y="7619"/>
                </a:lnTo>
                <a:lnTo>
                  <a:pt x="11865" y="6032"/>
                </a:lnTo>
                <a:lnTo>
                  <a:pt x="16482" y="4021"/>
                </a:lnTo>
                <a:lnTo>
                  <a:pt x="21465" y="2680"/>
                </a:lnTo>
                <a:lnTo>
                  <a:pt x="26693" y="1786"/>
                </a:lnTo>
                <a:lnTo>
                  <a:pt x="32082" y="1191"/>
                </a:lnTo>
                <a:lnTo>
                  <a:pt x="36628" y="793"/>
                </a:lnTo>
                <a:lnTo>
                  <a:pt x="44219" y="352"/>
                </a:lnTo>
                <a:lnTo>
                  <a:pt x="55847" y="156"/>
                </a:lnTo>
                <a:lnTo>
                  <a:pt x="162900" y="0"/>
                </a:lnTo>
                <a:lnTo>
                  <a:pt x="171465" y="952"/>
                </a:lnTo>
                <a:lnTo>
                  <a:pt x="180032" y="2540"/>
                </a:lnTo>
                <a:lnTo>
                  <a:pt x="188601" y="4550"/>
                </a:lnTo>
                <a:lnTo>
                  <a:pt x="196219" y="5890"/>
                </a:lnTo>
                <a:lnTo>
                  <a:pt x="203202" y="6784"/>
                </a:lnTo>
                <a:lnTo>
                  <a:pt x="209763" y="7380"/>
                </a:lnTo>
                <a:lnTo>
                  <a:pt x="216042" y="8730"/>
                </a:lnTo>
                <a:lnTo>
                  <a:pt x="222132" y="10582"/>
                </a:lnTo>
                <a:lnTo>
                  <a:pt x="228098" y="12769"/>
                </a:lnTo>
                <a:lnTo>
                  <a:pt x="233028" y="14228"/>
                </a:lnTo>
                <a:lnTo>
                  <a:pt x="237267" y="15200"/>
                </a:lnTo>
                <a:lnTo>
                  <a:pt x="248602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35"/>
          <p:cNvSpPr/>
          <p:nvPr/>
        </p:nvSpPr>
        <p:spPr>
          <a:xfrm>
            <a:off x="5472112" y="3034664"/>
            <a:ext cx="274321" cy="205742"/>
          </a:xfrm>
          <a:custGeom>
            <a:avLst/>
            <a:gdLst/>
            <a:ahLst/>
            <a:cxnLst/>
            <a:rect l="0" t="0" r="0" b="0"/>
            <a:pathLst>
              <a:path w="274321" h="205742">
                <a:moveTo>
                  <a:pt x="0" y="0"/>
                </a:moveTo>
                <a:lnTo>
                  <a:pt x="20151" y="20152"/>
                </a:lnTo>
                <a:lnTo>
                  <a:pt x="28324" y="25784"/>
                </a:lnTo>
                <a:lnTo>
                  <a:pt x="33170" y="28620"/>
                </a:lnTo>
                <a:lnTo>
                  <a:pt x="41095" y="34310"/>
                </a:lnTo>
                <a:lnTo>
                  <a:pt x="44541" y="37161"/>
                </a:lnTo>
                <a:lnTo>
                  <a:pt x="47792" y="40967"/>
                </a:lnTo>
                <a:lnTo>
                  <a:pt x="50911" y="45409"/>
                </a:lnTo>
                <a:lnTo>
                  <a:pt x="53943" y="50275"/>
                </a:lnTo>
                <a:lnTo>
                  <a:pt x="57870" y="55425"/>
                </a:lnTo>
                <a:lnTo>
                  <a:pt x="62392" y="60762"/>
                </a:lnTo>
                <a:lnTo>
                  <a:pt x="67313" y="66226"/>
                </a:lnTo>
                <a:lnTo>
                  <a:pt x="72498" y="70821"/>
                </a:lnTo>
                <a:lnTo>
                  <a:pt x="77859" y="74837"/>
                </a:lnTo>
                <a:lnTo>
                  <a:pt x="83339" y="78466"/>
                </a:lnTo>
                <a:lnTo>
                  <a:pt x="88897" y="82791"/>
                </a:lnTo>
                <a:lnTo>
                  <a:pt x="94507" y="87579"/>
                </a:lnTo>
                <a:lnTo>
                  <a:pt x="100152" y="92676"/>
                </a:lnTo>
                <a:lnTo>
                  <a:pt x="105820" y="97027"/>
                </a:lnTo>
                <a:lnTo>
                  <a:pt x="111505" y="100880"/>
                </a:lnTo>
                <a:lnTo>
                  <a:pt x="117199" y="104401"/>
                </a:lnTo>
                <a:lnTo>
                  <a:pt x="122900" y="108653"/>
                </a:lnTo>
                <a:lnTo>
                  <a:pt x="128606" y="113393"/>
                </a:lnTo>
                <a:lnTo>
                  <a:pt x="134315" y="118458"/>
                </a:lnTo>
                <a:lnTo>
                  <a:pt x="140026" y="122787"/>
                </a:lnTo>
                <a:lnTo>
                  <a:pt x="145738" y="126626"/>
                </a:lnTo>
                <a:lnTo>
                  <a:pt x="151451" y="130137"/>
                </a:lnTo>
                <a:lnTo>
                  <a:pt x="157165" y="133431"/>
                </a:lnTo>
                <a:lnTo>
                  <a:pt x="168594" y="139631"/>
                </a:lnTo>
                <a:lnTo>
                  <a:pt x="173356" y="142617"/>
                </a:lnTo>
                <a:lnTo>
                  <a:pt x="181187" y="148476"/>
                </a:lnTo>
                <a:lnTo>
                  <a:pt x="185561" y="151372"/>
                </a:lnTo>
                <a:lnTo>
                  <a:pt x="190383" y="154255"/>
                </a:lnTo>
                <a:lnTo>
                  <a:pt x="195502" y="157129"/>
                </a:lnTo>
                <a:lnTo>
                  <a:pt x="203730" y="162863"/>
                </a:lnTo>
                <a:lnTo>
                  <a:pt x="211514" y="168586"/>
                </a:lnTo>
                <a:lnTo>
                  <a:pt x="216257" y="171446"/>
                </a:lnTo>
                <a:lnTo>
                  <a:pt x="221324" y="174305"/>
                </a:lnTo>
                <a:lnTo>
                  <a:pt x="232034" y="180022"/>
                </a:lnTo>
                <a:lnTo>
                  <a:pt x="237557" y="182880"/>
                </a:lnTo>
                <a:lnTo>
                  <a:pt x="242191" y="185737"/>
                </a:lnTo>
                <a:lnTo>
                  <a:pt x="249881" y="191453"/>
                </a:lnTo>
                <a:lnTo>
                  <a:pt x="256687" y="196992"/>
                </a:lnTo>
                <a:lnTo>
                  <a:pt x="261086" y="201217"/>
                </a:lnTo>
                <a:lnTo>
                  <a:pt x="263592" y="202725"/>
                </a:lnTo>
                <a:lnTo>
                  <a:pt x="266216" y="203730"/>
                </a:lnTo>
                <a:lnTo>
                  <a:pt x="274320" y="205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36"/>
          <p:cNvSpPr/>
          <p:nvPr/>
        </p:nvSpPr>
        <p:spPr>
          <a:xfrm>
            <a:off x="5472112" y="3000375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240030" y="0"/>
                </a:moveTo>
                <a:lnTo>
                  <a:pt x="225268" y="0"/>
                </a:lnTo>
                <a:lnTo>
                  <a:pt x="221404" y="2539"/>
                </a:lnTo>
                <a:lnTo>
                  <a:pt x="214294" y="8730"/>
                </a:lnTo>
                <a:lnTo>
                  <a:pt x="210177" y="12770"/>
                </a:lnTo>
                <a:lnTo>
                  <a:pt x="205172" y="20280"/>
                </a:lnTo>
                <a:lnTo>
                  <a:pt x="202504" y="24950"/>
                </a:lnTo>
                <a:lnTo>
                  <a:pt x="198820" y="30921"/>
                </a:lnTo>
                <a:lnTo>
                  <a:pt x="189647" y="45175"/>
                </a:lnTo>
                <a:lnTo>
                  <a:pt x="184534" y="52024"/>
                </a:lnTo>
                <a:lnTo>
                  <a:pt x="179220" y="58495"/>
                </a:lnTo>
                <a:lnTo>
                  <a:pt x="173773" y="64714"/>
                </a:lnTo>
                <a:lnTo>
                  <a:pt x="167284" y="71718"/>
                </a:lnTo>
                <a:lnTo>
                  <a:pt x="152453" y="87119"/>
                </a:lnTo>
                <a:lnTo>
                  <a:pt x="145450" y="95227"/>
                </a:lnTo>
                <a:lnTo>
                  <a:pt x="138877" y="103489"/>
                </a:lnTo>
                <a:lnTo>
                  <a:pt x="132590" y="111855"/>
                </a:lnTo>
                <a:lnTo>
                  <a:pt x="125541" y="120290"/>
                </a:lnTo>
                <a:lnTo>
                  <a:pt x="117984" y="128771"/>
                </a:lnTo>
                <a:lnTo>
                  <a:pt x="101967" y="145814"/>
                </a:lnTo>
                <a:lnTo>
                  <a:pt x="85324" y="162913"/>
                </a:lnTo>
                <a:lnTo>
                  <a:pt x="77837" y="171474"/>
                </a:lnTo>
                <a:lnTo>
                  <a:pt x="70942" y="180038"/>
                </a:lnTo>
                <a:lnTo>
                  <a:pt x="64440" y="188605"/>
                </a:lnTo>
                <a:lnTo>
                  <a:pt x="59152" y="195269"/>
                </a:lnTo>
                <a:lnTo>
                  <a:pt x="54675" y="200664"/>
                </a:lnTo>
                <a:lnTo>
                  <a:pt x="50738" y="205214"/>
                </a:lnTo>
                <a:lnTo>
                  <a:pt x="46208" y="210151"/>
                </a:lnTo>
                <a:lnTo>
                  <a:pt x="31683" y="22525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37"/>
          <p:cNvSpPr/>
          <p:nvPr/>
        </p:nvSpPr>
        <p:spPr>
          <a:xfrm>
            <a:off x="5943600" y="2974657"/>
            <a:ext cx="94298" cy="257176"/>
          </a:xfrm>
          <a:custGeom>
            <a:avLst/>
            <a:gdLst/>
            <a:ahLst/>
            <a:cxnLst/>
            <a:rect l="0" t="0" r="0" b="0"/>
            <a:pathLst>
              <a:path w="94298" h="25717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0" y="12770"/>
                </a:lnTo>
                <a:lnTo>
                  <a:pt x="9325" y="17741"/>
                </a:lnTo>
                <a:lnTo>
                  <a:pt x="11931" y="20400"/>
                </a:lnTo>
                <a:lnTo>
                  <a:pt x="13669" y="24077"/>
                </a:lnTo>
                <a:lnTo>
                  <a:pt x="14828" y="28434"/>
                </a:lnTo>
                <a:lnTo>
                  <a:pt x="15600" y="33244"/>
                </a:lnTo>
                <a:lnTo>
                  <a:pt x="17067" y="37402"/>
                </a:lnTo>
                <a:lnTo>
                  <a:pt x="18998" y="41128"/>
                </a:lnTo>
                <a:lnTo>
                  <a:pt x="21238" y="44563"/>
                </a:lnTo>
                <a:lnTo>
                  <a:pt x="23683" y="48759"/>
                </a:lnTo>
                <a:lnTo>
                  <a:pt x="26267" y="53461"/>
                </a:lnTo>
                <a:lnTo>
                  <a:pt x="28941" y="58501"/>
                </a:lnTo>
                <a:lnTo>
                  <a:pt x="31676" y="64718"/>
                </a:lnTo>
                <a:lnTo>
                  <a:pt x="34452" y="71721"/>
                </a:lnTo>
                <a:lnTo>
                  <a:pt x="37256" y="79246"/>
                </a:lnTo>
                <a:lnTo>
                  <a:pt x="40077" y="86168"/>
                </a:lnTo>
                <a:lnTo>
                  <a:pt x="42910" y="92688"/>
                </a:lnTo>
                <a:lnTo>
                  <a:pt x="45752" y="98940"/>
                </a:lnTo>
                <a:lnTo>
                  <a:pt x="47646" y="105012"/>
                </a:lnTo>
                <a:lnTo>
                  <a:pt x="48909" y="110966"/>
                </a:lnTo>
                <a:lnTo>
                  <a:pt x="49751" y="116840"/>
                </a:lnTo>
                <a:lnTo>
                  <a:pt x="51265" y="122660"/>
                </a:lnTo>
                <a:lnTo>
                  <a:pt x="53226" y="128446"/>
                </a:lnTo>
                <a:lnTo>
                  <a:pt x="55487" y="134208"/>
                </a:lnTo>
                <a:lnTo>
                  <a:pt x="56993" y="139955"/>
                </a:lnTo>
                <a:lnTo>
                  <a:pt x="57998" y="145691"/>
                </a:lnTo>
                <a:lnTo>
                  <a:pt x="58668" y="151420"/>
                </a:lnTo>
                <a:lnTo>
                  <a:pt x="60067" y="157144"/>
                </a:lnTo>
                <a:lnTo>
                  <a:pt x="61952" y="162865"/>
                </a:lnTo>
                <a:lnTo>
                  <a:pt x="64161" y="168584"/>
                </a:lnTo>
                <a:lnTo>
                  <a:pt x="66587" y="174302"/>
                </a:lnTo>
                <a:lnTo>
                  <a:pt x="71821" y="185735"/>
                </a:lnTo>
                <a:lnTo>
                  <a:pt x="73598" y="191451"/>
                </a:lnTo>
                <a:lnTo>
                  <a:pt x="74783" y="197167"/>
                </a:lnTo>
                <a:lnTo>
                  <a:pt x="75572" y="202882"/>
                </a:lnTo>
                <a:lnTo>
                  <a:pt x="77051" y="207645"/>
                </a:lnTo>
                <a:lnTo>
                  <a:pt x="78990" y="211772"/>
                </a:lnTo>
                <a:lnTo>
                  <a:pt x="81235" y="215476"/>
                </a:lnTo>
                <a:lnTo>
                  <a:pt x="83729" y="222132"/>
                </a:lnTo>
                <a:lnTo>
                  <a:pt x="84838" y="228266"/>
                </a:lnTo>
                <a:lnTo>
                  <a:pt x="85330" y="234166"/>
                </a:lnTo>
                <a:lnTo>
                  <a:pt x="86414" y="237074"/>
                </a:lnTo>
                <a:lnTo>
                  <a:pt x="88089" y="239964"/>
                </a:lnTo>
                <a:lnTo>
                  <a:pt x="93071" y="246896"/>
                </a:lnTo>
                <a:lnTo>
                  <a:pt x="93752" y="250384"/>
                </a:lnTo>
                <a:lnTo>
                  <a:pt x="94297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38"/>
          <p:cNvSpPr/>
          <p:nvPr/>
        </p:nvSpPr>
        <p:spPr>
          <a:xfrm>
            <a:off x="5806440" y="3103245"/>
            <a:ext cx="317183" cy="25718"/>
          </a:xfrm>
          <a:custGeom>
            <a:avLst/>
            <a:gdLst/>
            <a:ahLst/>
            <a:cxnLst/>
            <a:rect l="0" t="0" r="0" b="0"/>
            <a:pathLst>
              <a:path w="317183" h="25718">
                <a:moveTo>
                  <a:pt x="0" y="25717"/>
                </a:moveTo>
                <a:lnTo>
                  <a:pt x="4551" y="21166"/>
                </a:lnTo>
                <a:lnTo>
                  <a:pt x="7796" y="19825"/>
                </a:lnTo>
                <a:lnTo>
                  <a:pt x="11865" y="18932"/>
                </a:lnTo>
                <a:lnTo>
                  <a:pt x="16482" y="18336"/>
                </a:lnTo>
                <a:lnTo>
                  <a:pt x="21465" y="16987"/>
                </a:lnTo>
                <a:lnTo>
                  <a:pt x="26693" y="15134"/>
                </a:lnTo>
                <a:lnTo>
                  <a:pt x="32083" y="12947"/>
                </a:lnTo>
                <a:lnTo>
                  <a:pt x="38533" y="11488"/>
                </a:lnTo>
                <a:lnTo>
                  <a:pt x="45691" y="10516"/>
                </a:lnTo>
                <a:lnTo>
                  <a:pt x="53321" y="9868"/>
                </a:lnTo>
                <a:lnTo>
                  <a:pt x="61264" y="9436"/>
                </a:lnTo>
                <a:lnTo>
                  <a:pt x="77711" y="8956"/>
                </a:lnTo>
                <a:lnTo>
                  <a:pt x="103035" y="8686"/>
                </a:lnTo>
                <a:lnTo>
                  <a:pt x="111553" y="7695"/>
                </a:lnTo>
                <a:lnTo>
                  <a:pt x="120088" y="6083"/>
                </a:lnTo>
                <a:lnTo>
                  <a:pt x="128636" y="4055"/>
                </a:lnTo>
                <a:lnTo>
                  <a:pt x="137192" y="2703"/>
                </a:lnTo>
                <a:lnTo>
                  <a:pt x="145754" y="1802"/>
                </a:lnTo>
                <a:lnTo>
                  <a:pt x="154319" y="1201"/>
                </a:lnTo>
                <a:lnTo>
                  <a:pt x="162887" y="801"/>
                </a:lnTo>
                <a:lnTo>
                  <a:pt x="180026" y="356"/>
                </a:lnTo>
                <a:lnTo>
                  <a:pt x="224077" y="31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39"/>
          <p:cNvSpPr/>
          <p:nvPr/>
        </p:nvSpPr>
        <p:spPr>
          <a:xfrm>
            <a:off x="6192310" y="2940367"/>
            <a:ext cx="257068" cy="137161"/>
          </a:xfrm>
          <a:custGeom>
            <a:avLst/>
            <a:gdLst/>
            <a:ahLst/>
            <a:cxnLst/>
            <a:rect l="0" t="0" r="0" b="0"/>
            <a:pathLst>
              <a:path w="257068" h="137161">
                <a:moveTo>
                  <a:pt x="34182" y="0"/>
                </a:moveTo>
                <a:lnTo>
                  <a:pt x="34182" y="20400"/>
                </a:lnTo>
                <a:lnTo>
                  <a:pt x="33230" y="23125"/>
                </a:lnTo>
                <a:lnTo>
                  <a:pt x="31642" y="25894"/>
                </a:lnTo>
                <a:lnTo>
                  <a:pt x="29631" y="28693"/>
                </a:lnTo>
                <a:lnTo>
                  <a:pt x="28290" y="31511"/>
                </a:lnTo>
                <a:lnTo>
                  <a:pt x="27397" y="34342"/>
                </a:lnTo>
                <a:lnTo>
                  <a:pt x="26801" y="37182"/>
                </a:lnTo>
                <a:lnTo>
                  <a:pt x="25451" y="40028"/>
                </a:lnTo>
                <a:lnTo>
                  <a:pt x="23599" y="42878"/>
                </a:lnTo>
                <a:lnTo>
                  <a:pt x="21412" y="45730"/>
                </a:lnTo>
                <a:lnTo>
                  <a:pt x="19001" y="49537"/>
                </a:lnTo>
                <a:lnTo>
                  <a:pt x="16442" y="53980"/>
                </a:lnTo>
                <a:lnTo>
                  <a:pt x="13782" y="58847"/>
                </a:lnTo>
                <a:lnTo>
                  <a:pt x="12010" y="63044"/>
                </a:lnTo>
                <a:lnTo>
                  <a:pt x="10828" y="66794"/>
                </a:lnTo>
                <a:lnTo>
                  <a:pt x="10040" y="70247"/>
                </a:lnTo>
                <a:lnTo>
                  <a:pt x="9515" y="73501"/>
                </a:lnTo>
                <a:lnTo>
                  <a:pt x="9165" y="76623"/>
                </a:lnTo>
                <a:lnTo>
                  <a:pt x="8932" y="79657"/>
                </a:lnTo>
                <a:lnTo>
                  <a:pt x="7823" y="82632"/>
                </a:lnTo>
                <a:lnTo>
                  <a:pt x="6132" y="85568"/>
                </a:lnTo>
                <a:lnTo>
                  <a:pt x="4052" y="88478"/>
                </a:lnTo>
                <a:lnTo>
                  <a:pt x="2666" y="91370"/>
                </a:lnTo>
                <a:lnTo>
                  <a:pt x="1741" y="94251"/>
                </a:lnTo>
                <a:lnTo>
                  <a:pt x="1125" y="97124"/>
                </a:lnTo>
                <a:lnTo>
                  <a:pt x="714" y="99992"/>
                </a:lnTo>
                <a:lnTo>
                  <a:pt x="440" y="102856"/>
                </a:lnTo>
                <a:lnTo>
                  <a:pt x="0" y="109747"/>
                </a:lnTo>
                <a:lnTo>
                  <a:pt x="2480" y="113229"/>
                </a:lnTo>
                <a:lnTo>
                  <a:pt x="7282" y="118674"/>
                </a:lnTo>
                <a:lnTo>
                  <a:pt x="12665" y="124169"/>
                </a:lnTo>
                <a:lnTo>
                  <a:pt x="15075" y="125642"/>
                </a:lnTo>
                <a:lnTo>
                  <a:pt x="20292" y="127278"/>
                </a:lnTo>
                <a:lnTo>
                  <a:pt x="25786" y="128006"/>
                </a:lnTo>
                <a:lnTo>
                  <a:pt x="28585" y="128200"/>
                </a:lnTo>
                <a:lnTo>
                  <a:pt x="31403" y="129282"/>
                </a:lnTo>
                <a:lnTo>
                  <a:pt x="37074" y="133023"/>
                </a:lnTo>
                <a:lnTo>
                  <a:pt x="40873" y="134402"/>
                </a:lnTo>
                <a:lnTo>
                  <a:pt x="45310" y="135322"/>
                </a:lnTo>
                <a:lnTo>
                  <a:pt x="50173" y="135934"/>
                </a:lnTo>
                <a:lnTo>
                  <a:pt x="58117" y="136615"/>
                </a:lnTo>
                <a:lnTo>
                  <a:pt x="61569" y="136797"/>
                </a:lnTo>
                <a:lnTo>
                  <a:pt x="73024" y="136999"/>
                </a:lnTo>
                <a:lnTo>
                  <a:pt x="257067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40"/>
          <p:cNvSpPr/>
          <p:nvPr/>
        </p:nvSpPr>
        <p:spPr>
          <a:xfrm>
            <a:off x="6380797" y="2940367"/>
            <a:ext cx="51436" cy="351474"/>
          </a:xfrm>
          <a:custGeom>
            <a:avLst/>
            <a:gdLst/>
            <a:ahLst/>
            <a:cxnLst/>
            <a:rect l="0" t="0" r="0" b="0"/>
            <a:pathLst>
              <a:path w="51436" h="351474">
                <a:moveTo>
                  <a:pt x="0" y="0"/>
                </a:moveTo>
                <a:lnTo>
                  <a:pt x="0" y="128740"/>
                </a:lnTo>
                <a:lnTo>
                  <a:pt x="953" y="137262"/>
                </a:lnTo>
                <a:lnTo>
                  <a:pt x="2540" y="145801"/>
                </a:lnTo>
                <a:lnTo>
                  <a:pt x="4551" y="154350"/>
                </a:lnTo>
                <a:lnTo>
                  <a:pt x="5891" y="161955"/>
                </a:lnTo>
                <a:lnTo>
                  <a:pt x="6785" y="168930"/>
                </a:lnTo>
                <a:lnTo>
                  <a:pt x="7381" y="175485"/>
                </a:lnTo>
                <a:lnTo>
                  <a:pt x="8731" y="182713"/>
                </a:lnTo>
                <a:lnTo>
                  <a:pt x="10583" y="190388"/>
                </a:lnTo>
                <a:lnTo>
                  <a:pt x="12770" y="198363"/>
                </a:lnTo>
                <a:lnTo>
                  <a:pt x="14228" y="205585"/>
                </a:lnTo>
                <a:lnTo>
                  <a:pt x="15201" y="212304"/>
                </a:lnTo>
                <a:lnTo>
                  <a:pt x="15849" y="218689"/>
                </a:lnTo>
                <a:lnTo>
                  <a:pt x="16281" y="225802"/>
                </a:lnTo>
                <a:lnTo>
                  <a:pt x="16761" y="241327"/>
                </a:lnTo>
                <a:lnTo>
                  <a:pt x="17841" y="248514"/>
                </a:lnTo>
                <a:lnTo>
                  <a:pt x="19515" y="255211"/>
                </a:lnTo>
                <a:lnTo>
                  <a:pt x="21583" y="261581"/>
                </a:lnTo>
                <a:lnTo>
                  <a:pt x="22960" y="267732"/>
                </a:lnTo>
                <a:lnTo>
                  <a:pt x="23880" y="273738"/>
                </a:lnTo>
                <a:lnTo>
                  <a:pt x="24492" y="279647"/>
                </a:lnTo>
                <a:lnTo>
                  <a:pt x="25853" y="284539"/>
                </a:lnTo>
                <a:lnTo>
                  <a:pt x="27713" y="288753"/>
                </a:lnTo>
                <a:lnTo>
                  <a:pt x="29905" y="292514"/>
                </a:lnTo>
                <a:lnTo>
                  <a:pt x="31367" y="296927"/>
                </a:lnTo>
                <a:lnTo>
                  <a:pt x="32342" y="301774"/>
                </a:lnTo>
                <a:lnTo>
                  <a:pt x="32991" y="306910"/>
                </a:lnTo>
                <a:lnTo>
                  <a:pt x="34376" y="311287"/>
                </a:lnTo>
                <a:lnTo>
                  <a:pt x="36253" y="315157"/>
                </a:lnTo>
                <a:lnTo>
                  <a:pt x="38456" y="318690"/>
                </a:lnTo>
                <a:lnTo>
                  <a:pt x="39925" y="321997"/>
                </a:lnTo>
                <a:lnTo>
                  <a:pt x="40904" y="325155"/>
                </a:lnTo>
                <a:lnTo>
                  <a:pt x="42282" y="334150"/>
                </a:lnTo>
                <a:lnTo>
                  <a:pt x="42476" y="337067"/>
                </a:lnTo>
                <a:lnTo>
                  <a:pt x="43557" y="339011"/>
                </a:lnTo>
                <a:lnTo>
                  <a:pt x="45231" y="340307"/>
                </a:lnTo>
                <a:lnTo>
                  <a:pt x="47299" y="341172"/>
                </a:lnTo>
                <a:lnTo>
                  <a:pt x="48677" y="342700"/>
                </a:lnTo>
                <a:lnTo>
                  <a:pt x="49597" y="344672"/>
                </a:lnTo>
                <a:lnTo>
                  <a:pt x="51435" y="3514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41"/>
          <p:cNvSpPr/>
          <p:nvPr/>
        </p:nvSpPr>
        <p:spPr>
          <a:xfrm>
            <a:off x="3226117" y="3617595"/>
            <a:ext cx="248604" cy="17145"/>
          </a:xfrm>
          <a:custGeom>
            <a:avLst/>
            <a:gdLst/>
            <a:ahLst/>
            <a:cxnLst/>
            <a:rect l="0" t="0" r="0" b="0"/>
            <a:pathLst>
              <a:path w="248604" h="17145">
                <a:moveTo>
                  <a:pt x="0" y="8572"/>
                </a:moveTo>
                <a:lnTo>
                  <a:pt x="12770" y="8572"/>
                </a:lnTo>
                <a:lnTo>
                  <a:pt x="14229" y="9525"/>
                </a:lnTo>
                <a:lnTo>
                  <a:pt x="15201" y="11112"/>
                </a:lnTo>
                <a:lnTo>
                  <a:pt x="15849" y="13123"/>
                </a:lnTo>
                <a:lnTo>
                  <a:pt x="17233" y="14463"/>
                </a:lnTo>
                <a:lnTo>
                  <a:pt x="19109" y="15357"/>
                </a:lnTo>
                <a:lnTo>
                  <a:pt x="21312" y="15953"/>
                </a:lnTo>
                <a:lnTo>
                  <a:pt x="23733" y="16350"/>
                </a:lnTo>
                <a:lnTo>
                  <a:pt x="28963" y="16792"/>
                </a:lnTo>
                <a:lnTo>
                  <a:pt x="37002" y="16988"/>
                </a:lnTo>
                <a:lnTo>
                  <a:pt x="91911" y="17144"/>
                </a:lnTo>
                <a:lnTo>
                  <a:pt x="97470" y="16192"/>
                </a:lnTo>
                <a:lnTo>
                  <a:pt x="103080" y="14605"/>
                </a:lnTo>
                <a:lnTo>
                  <a:pt x="108725" y="12593"/>
                </a:lnTo>
                <a:lnTo>
                  <a:pt x="114393" y="11253"/>
                </a:lnTo>
                <a:lnTo>
                  <a:pt x="120077" y="10359"/>
                </a:lnTo>
                <a:lnTo>
                  <a:pt x="125771" y="9764"/>
                </a:lnTo>
                <a:lnTo>
                  <a:pt x="130520" y="9366"/>
                </a:lnTo>
                <a:lnTo>
                  <a:pt x="134639" y="9102"/>
                </a:lnTo>
                <a:lnTo>
                  <a:pt x="138336" y="8925"/>
                </a:lnTo>
                <a:lnTo>
                  <a:pt x="147525" y="8729"/>
                </a:lnTo>
                <a:lnTo>
                  <a:pt x="202914" y="8575"/>
                </a:lnTo>
                <a:lnTo>
                  <a:pt x="208618" y="7621"/>
                </a:lnTo>
                <a:lnTo>
                  <a:pt x="214326" y="6033"/>
                </a:lnTo>
                <a:lnTo>
                  <a:pt x="220037" y="4022"/>
                </a:lnTo>
                <a:lnTo>
                  <a:pt x="224796" y="2681"/>
                </a:lnTo>
                <a:lnTo>
                  <a:pt x="228922" y="1787"/>
                </a:lnTo>
                <a:lnTo>
                  <a:pt x="232624" y="1191"/>
                </a:lnTo>
                <a:lnTo>
                  <a:pt x="236046" y="794"/>
                </a:lnTo>
                <a:lnTo>
                  <a:pt x="239279" y="52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42"/>
          <p:cNvSpPr/>
          <p:nvPr/>
        </p:nvSpPr>
        <p:spPr>
          <a:xfrm>
            <a:off x="3586162" y="3497579"/>
            <a:ext cx="265748" cy="214314"/>
          </a:xfrm>
          <a:custGeom>
            <a:avLst/>
            <a:gdLst/>
            <a:ahLst/>
            <a:cxnLst/>
            <a:rect l="0" t="0" r="0" b="0"/>
            <a:pathLst>
              <a:path w="265748" h="214314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20151" y="4552"/>
                </a:lnTo>
                <a:lnTo>
                  <a:pt x="28323" y="9326"/>
                </a:lnTo>
                <a:lnTo>
                  <a:pt x="33170" y="11932"/>
                </a:lnTo>
                <a:lnTo>
                  <a:pt x="37353" y="15575"/>
                </a:lnTo>
                <a:lnTo>
                  <a:pt x="41094" y="19909"/>
                </a:lnTo>
                <a:lnTo>
                  <a:pt x="44541" y="24703"/>
                </a:lnTo>
                <a:lnTo>
                  <a:pt x="49697" y="28851"/>
                </a:lnTo>
                <a:lnTo>
                  <a:pt x="55991" y="32569"/>
                </a:lnTo>
                <a:lnTo>
                  <a:pt x="63045" y="36001"/>
                </a:lnTo>
                <a:lnTo>
                  <a:pt x="68700" y="39241"/>
                </a:lnTo>
                <a:lnTo>
                  <a:pt x="73422" y="42353"/>
                </a:lnTo>
                <a:lnTo>
                  <a:pt x="77524" y="45381"/>
                </a:lnTo>
                <a:lnTo>
                  <a:pt x="89700" y="53825"/>
                </a:lnTo>
                <a:lnTo>
                  <a:pt x="96947" y="58743"/>
                </a:lnTo>
                <a:lnTo>
                  <a:pt x="103684" y="62975"/>
                </a:lnTo>
                <a:lnTo>
                  <a:pt x="110080" y="66749"/>
                </a:lnTo>
                <a:lnTo>
                  <a:pt x="116249" y="70217"/>
                </a:lnTo>
                <a:lnTo>
                  <a:pt x="122267" y="74434"/>
                </a:lnTo>
                <a:lnTo>
                  <a:pt x="128184" y="79150"/>
                </a:lnTo>
                <a:lnTo>
                  <a:pt x="134033" y="84200"/>
                </a:lnTo>
                <a:lnTo>
                  <a:pt x="139838" y="89471"/>
                </a:lnTo>
                <a:lnTo>
                  <a:pt x="151368" y="100408"/>
                </a:lnTo>
                <a:lnTo>
                  <a:pt x="156157" y="105991"/>
                </a:lnTo>
                <a:lnTo>
                  <a:pt x="160302" y="111618"/>
                </a:lnTo>
                <a:lnTo>
                  <a:pt x="164018" y="117275"/>
                </a:lnTo>
                <a:lnTo>
                  <a:pt x="168401" y="122951"/>
                </a:lnTo>
                <a:lnTo>
                  <a:pt x="173227" y="128640"/>
                </a:lnTo>
                <a:lnTo>
                  <a:pt x="178350" y="134338"/>
                </a:lnTo>
                <a:lnTo>
                  <a:pt x="183670" y="139089"/>
                </a:lnTo>
                <a:lnTo>
                  <a:pt x="189121" y="143208"/>
                </a:lnTo>
                <a:lnTo>
                  <a:pt x="194661" y="146908"/>
                </a:lnTo>
                <a:lnTo>
                  <a:pt x="199306" y="151279"/>
                </a:lnTo>
                <a:lnTo>
                  <a:pt x="203356" y="156097"/>
                </a:lnTo>
                <a:lnTo>
                  <a:pt x="207008" y="161215"/>
                </a:lnTo>
                <a:lnTo>
                  <a:pt x="210396" y="165579"/>
                </a:lnTo>
                <a:lnTo>
                  <a:pt x="213606" y="169442"/>
                </a:lnTo>
                <a:lnTo>
                  <a:pt x="216699" y="172969"/>
                </a:lnTo>
                <a:lnTo>
                  <a:pt x="220666" y="176273"/>
                </a:lnTo>
                <a:lnTo>
                  <a:pt x="225216" y="179428"/>
                </a:lnTo>
                <a:lnTo>
                  <a:pt x="230153" y="182484"/>
                </a:lnTo>
                <a:lnTo>
                  <a:pt x="238180" y="188419"/>
                </a:lnTo>
                <a:lnTo>
                  <a:pt x="244923" y="194232"/>
                </a:lnTo>
                <a:lnTo>
                  <a:pt x="251095" y="199991"/>
                </a:lnTo>
                <a:lnTo>
                  <a:pt x="265747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43"/>
          <p:cNvSpPr/>
          <p:nvPr/>
        </p:nvSpPr>
        <p:spPr>
          <a:xfrm>
            <a:off x="3654742" y="3446145"/>
            <a:ext cx="188596" cy="248603"/>
          </a:xfrm>
          <a:custGeom>
            <a:avLst/>
            <a:gdLst/>
            <a:ahLst/>
            <a:cxnLst/>
            <a:rect l="0" t="0" r="0" b="0"/>
            <a:pathLst>
              <a:path w="188596" h="248603">
                <a:moveTo>
                  <a:pt x="188595" y="0"/>
                </a:moveTo>
                <a:lnTo>
                  <a:pt x="180376" y="0"/>
                </a:lnTo>
                <a:lnTo>
                  <a:pt x="175576" y="4550"/>
                </a:lnTo>
                <a:lnTo>
                  <a:pt x="159880" y="20151"/>
                </a:lnTo>
                <a:lnTo>
                  <a:pt x="157070" y="23911"/>
                </a:lnTo>
                <a:lnTo>
                  <a:pt x="154243" y="28323"/>
                </a:lnTo>
                <a:lnTo>
                  <a:pt x="151406" y="33170"/>
                </a:lnTo>
                <a:lnTo>
                  <a:pt x="148563" y="38305"/>
                </a:lnTo>
                <a:lnTo>
                  <a:pt x="142863" y="49092"/>
                </a:lnTo>
                <a:lnTo>
                  <a:pt x="140010" y="55588"/>
                </a:lnTo>
                <a:lnTo>
                  <a:pt x="137155" y="62776"/>
                </a:lnTo>
                <a:lnTo>
                  <a:pt x="134299" y="70426"/>
                </a:lnTo>
                <a:lnTo>
                  <a:pt x="130490" y="78383"/>
                </a:lnTo>
                <a:lnTo>
                  <a:pt x="126046" y="86545"/>
                </a:lnTo>
                <a:lnTo>
                  <a:pt x="121178" y="94844"/>
                </a:lnTo>
                <a:lnTo>
                  <a:pt x="110690" y="111685"/>
                </a:lnTo>
                <a:lnTo>
                  <a:pt x="105226" y="120176"/>
                </a:lnTo>
                <a:lnTo>
                  <a:pt x="100631" y="127743"/>
                </a:lnTo>
                <a:lnTo>
                  <a:pt x="96614" y="134691"/>
                </a:lnTo>
                <a:lnTo>
                  <a:pt x="92985" y="141229"/>
                </a:lnTo>
                <a:lnTo>
                  <a:pt x="88660" y="148445"/>
                </a:lnTo>
                <a:lnTo>
                  <a:pt x="78775" y="164083"/>
                </a:lnTo>
                <a:lnTo>
                  <a:pt x="62499" y="188952"/>
                </a:lnTo>
                <a:lnTo>
                  <a:pt x="56906" y="196453"/>
                </a:lnTo>
                <a:lnTo>
                  <a:pt x="51272" y="203358"/>
                </a:lnTo>
                <a:lnTo>
                  <a:pt x="40885" y="215159"/>
                </a:lnTo>
                <a:lnTo>
                  <a:pt x="33094" y="223578"/>
                </a:lnTo>
                <a:lnTo>
                  <a:pt x="23352" y="233673"/>
                </a:lnTo>
                <a:lnTo>
                  <a:pt x="10309" y="246852"/>
                </a:lnTo>
                <a:lnTo>
                  <a:pt x="8778" y="247436"/>
                </a:lnTo>
                <a:lnTo>
                  <a:pt x="6805" y="247824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44"/>
          <p:cNvSpPr/>
          <p:nvPr/>
        </p:nvSpPr>
        <p:spPr>
          <a:xfrm>
            <a:off x="5274945" y="3506152"/>
            <a:ext cx="205740" cy="8574"/>
          </a:xfrm>
          <a:custGeom>
            <a:avLst/>
            <a:gdLst/>
            <a:ahLst/>
            <a:cxnLst/>
            <a:rect l="0" t="0" r="0" b="0"/>
            <a:pathLst>
              <a:path w="205740" h="8574">
                <a:moveTo>
                  <a:pt x="0" y="8573"/>
                </a:moveTo>
                <a:lnTo>
                  <a:pt x="7381" y="1192"/>
                </a:lnTo>
                <a:lnTo>
                  <a:pt x="8730" y="795"/>
                </a:lnTo>
                <a:lnTo>
                  <a:pt x="10583" y="530"/>
                </a:lnTo>
                <a:lnTo>
                  <a:pt x="12770" y="353"/>
                </a:lnTo>
                <a:lnTo>
                  <a:pt x="17740" y="157"/>
                </a:lnTo>
                <a:lnTo>
                  <a:pt x="25894" y="47"/>
                </a:lnTo>
                <a:lnTo>
                  <a:pt x="41733" y="9"/>
                </a:lnTo>
                <a:lnTo>
                  <a:pt x="46872" y="959"/>
                </a:lnTo>
                <a:lnTo>
                  <a:pt x="52203" y="2544"/>
                </a:lnTo>
                <a:lnTo>
                  <a:pt x="57662" y="4554"/>
                </a:lnTo>
                <a:lnTo>
                  <a:pt x="63206" y="5893"/>
                </a:lnTo>
                <a:lnTo>
                  <a:pt x="68807" y="6786"/>
                </a:lnTo>
                <a:lnTo>
                  <a:pt x="74447" y="7382"/>
                </a:lnTo>
                <a:lnTo>
                  <a:pt x="81063" y="7779"/>
                </a:lnTo>
                <a:lnTo>
                  <a:pt x="96036" y="8220"/>
                </a:lnTo>
                <a:lnTo>
                  <a:pt x="130604" y="8526"/>
                </a:lnTo>
                <a:lnTo>
                  <a:pt x="138504" y="8542"/>
                </a:lnTo>
                <a:lnTo>
                  <a:pt x="145676" y="7599"/>
                </a:lnTo>
                <a:lnTo>
                  <a:pt x="152362" y="6019"/>
                </a:lnTo>
                <a:lnTo>
                  <a:pt x="158725" y="4013"/>
                </a:lnTo>
                <a:lnTo>
                  <a:pt x="164872" y="2675"/>
                </a:lnTo>
                <a:lnTo>
                  <a:pt x="170874" y="1783"/>
                </a:lnTo>
                <a:lnTo>
                  <a:pt x="176781" y="1189"/>
                </a:lnTo>
                <a:lnTo>
                  <a:pt x="181671" y="793"/>
                </a:lnTo>
                <a:lnTo>
                  <a:pt x="185884" y="528"/>
                </a:lnTo>
                <a:lnTo>
                  <a:pt x="193105" y="235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45"/>
          <p:cNvSpPr/>
          <p:nvPr/>
        </p:nvSpPr>
        <p:spPr>
          <a:xfrm>
            <a:off x="5514975" y="3411854"/>
            <a:ext cx="291466" cy="188597"/>
          </a:xfrm>
          <a:custGeom>
            <a:avLst/>
            <a:gdLst/>
            <a:ahLst/>
            <a:cxnLst/>
            <a:rect l="0" t="0" r="0" b="0"/>
            <a:pathLst>
              <a:path w="291466" h="188597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8748" y="8731"/>
                </a:lnTo>
                <a:lnTo>
                  <a:pt x="21033" y="12771"/>
                </a:lnTo>
                <a:lnTo>
                  <a:pt x="26404" y="14229"/>
                </a:lnTo>
                <a:lnTo>
                  <a:pt x="34912" y="15849"/>
                </a:lnTo>
                <a:lnTo>
                  <a:pt x="41869" y="19109"/>
                </a:lnTo>
                <a:lnTo>
                  <a:pt x="49088" y="23733"/>
                </a:lnTo>
                <a:lnTo>
                  <a:pt x="53680" y="26300"/>
                </a:lnTo>
                <a:lnTo>
                  <a:pt x="58647" y="28963"/>
                </a:lnTo>
                <a:lnTo>
                  <a:pt x="63863" y="32644"/>
                </a:lnTo>
                <a:lnTo>
                  <a:pt x="69245" y="37003"/>
                </a:lnTo>
                <a:lnTo>
                  <a:pt x="74738" y="41814"/>
                </a:lnTo>
                <a:lnTo>
                  <a:pt x="83382" y="49699"/>
                </a:lnTo>
                <a:lnTo>
                  <a:pt x="87021" y="53136"/>
                </a:lnTo>
                <a:lnTo>
                  <a:pt x="91351" y="56379"/>
                </a:lnTo>
                <a:lnTo>
                  <a:pt x="96143" y="59494"/>
                </a:lnTo>
                <a:lnTo>
                  <a:pt x="101243" y="62523"/>
                </a:lnTo>
                <a:lnTo>
                  <a:pt x="106547" y="66447"/>
                </a:lnTo>
                <a:lnTo>
                  <a:pt x="111989" y="70968"/>
                </a:lnTo>
                <a:lnTo>
                  <a:pt x="122163" y="80119"/>
                </a:lnTo>
                <a:lnTo>
                  <a:pt x="129859" y="87361"/>
                </a:lnTo>
                <a:lnTo>
                  <a:pt x="144098" y="101345"/>
                </a:lnTo>
                <a:lnTo>
                  <a:pt x="149405" y="105663"/>
                </a:lnTo>
                <a:lnTo>
                  <a:pt x="154848" y="109495"/>
                </a:lnTo>
                <a:lnTo>
                  <a:pt x="166929" y="117244"/>
                </a:lnTo>
                <a:lnTo>
                  <a:pt x="181823" y="127039"/>
                </a:lnTo>
                <a:lnTo>
                  <a:pt x="188843" y="131365"/>
                </a:lnTo>
                <a:lnTo>
                  <a:pt x="195427" y="135202"/>
                </a:lnTo>
                <a:lnTo>
                  <a:pt x="207824" y="142005"/>
                </a:lnTo>
                <a:lnTo>
                  <a:pt x="219683" y="148204"/>
                </a:lnTo>
                <a:lnTo>
                  <a:pt x="224560" y="151190"/>
                </a:lnTo>
                <a:lnTo>
                  <a:pt x="232519" y="157049"/>
                </a:lnTo>
                <a:lnTo>
                  <a:pt x="236928" y="159944"/>
                </a:lnTo>
                <a:lnTo>
                  <a:pt x="241772" y="162827"/>
                </a:lnTo>
                <a:lnTo>
                  <a:pt x="246906" y="165702"/>
                </a:lnTo>
                <a:lnTo>
                  <a:pt x="257691" y="171436"/>
                </a:lnTo>
                <a:lnTo>
                  <a:pt x="263234" y="174298"/>
                </a:lnTo>
                <a:lnTo>
                  <a:pt x="271933" y="177479"/>
                </a:lnTo>
                <a:lnTo>
                  <a:pt x="275586" y="178327"/>
                </a:lnTo>
                <a:lnTo>
                  <a:pt x="282185" y="181809"/>
                </a:lnTo>
                <a:lnTo>
                  <a:pt x="291465" y="1885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46"/>
          <p:cNvSpPr/>
          <p:nvPr/>
        </p:nvSpPr>
        <p:spPr>
          <a:xfrm>
            <a:off x="5574982" y="3403282"/>
            <a:ext cx="171451" cy="257176"/>
          </a:xfrm>
          <a:custGeom>
            <a:avLst/>
            <a:gdLst/>
            <a:ahLst/>
            <a:cxnLst/>
            <a:rect l="0" t="0" r="0" b="0"/>
            <a:pathLst>
              <a:path w="171451" h="257176">
                <a:moveTo>
                  <a:pt x="171450" y="0"/>
                </a:moveTo>
                <a:lnTo>
                  <a:pt x="156688" y="0"/>
                </a:lnTo>
                <a:lnTo>
                  <a:pt x="155894" y="953"/>
                </a:lnTo>
                <a:lnTo>
                  <a:pt x="155364" y="2540"/>
                </a:lnTo>
                <a:lnTo>
                  <a:pt x="155011" y="4551"/>
                </a:lnTo>
                <a:lnTo>
                  <a:pt x="152079" y="9325"/>
                </a:lnTo>
                <a:lnTo>
                  <a:pt x="149963" y="11932"/>
                </a:lnTo>
                <a:lnTo>
                  <a:pt x="150458" y="14622"/>
                </a:lnTo>
                <a:lnTo>
                  <a:pt x="152693" y="17368"/>
                </a:lnTo>
                <a:lnTo>
                  <a:pt x="156088" y="20151"/>
                </a:lnTo>
                <a:lnTo>
                  <a:pt x="157399" y="23912"/>
                </a:lnTo>
                <a:lnTo>
                  <a:pt x="157320" y="28324"/>
                </a:lnTo>
                <a:lnTo>
                  <a:pt x="156315" y="33170"/>
                </a:lnTo>
                <a:lnTo>
                  <a:pt x="154692" y="38306"/>
                </a:lnTo>
                <a:lnTo>
                  <a:pt x="152659" y="43635"/>
                </a:lnTo>
                <a:lnTo>
                  <a:pt x="150349" y="49092"/>
                </a:lnTo>
                <a:lnTo>
                  <a:pt x="146905" y="55589"/>
                </a:lnTo>
                <a:lnTo>
                  <a:pt x="142705" y="62776"/>
                </a:lnTo>
                <a:lnTo>
                  <a:pt x="137999" y="70426"/>
                </a:lnTo>
                <a:lnTo>
                  <a:pt x="132957" y="77431"/>
                </a:lnTo>
                <a:lnTo>
                  <a:pt x="127691" y="84005"/>
                </a:lnTo>
                <a:lnTo>
                  <a:pt x="122274" y="90293"/>
                </a:lnTo>
                <a:lnTo>
                  <a:pt x="116759" y="97343"/>
                </a:lnTo>
                <a:lnTo>
                  <a:pt x="111177" y="104901"/>
                </a:lnTo>
                <a:lnTo>
                  <a:pt x="99894" y="120918"/>
                </a:lnTo>
                <a:lnTo>
                  <a:pt x="88530" y="137561"/>
                </a:lnTo>
                <a:lnTo>
                  <a:pt x="83785" y="146000"/>
                </a:lnTo>
                <a:lnTo>
                  <a:pt x="79669" y="154484"/>
                </a:lnTo>
                <a:lnTo>
                  <a:pt x="75973" y="162997"/>
                </a:lnTo>
                <a:lnTo>
                  <a:pt x="71604" y="170577"/>
                </a:lnTo>
                <a:lnTo>
                  <a:pt x="66786" y="177535"/>
                </a:lnTo>
                <a:lnTo>
                  <a:pt x="61669" y="184080"/>
                </a:lnTo>
                <a:lnTo>
                  <a:pt x="56353" y="191300"/>
                </a:lnTo>
                <a:lnTo>
                  <a:pt x="45366" y="206942"/>
                </a:lnTo>
                <a:lnTo>
                  <a:pt x="39769" y="214161"/>
                </a:lnTo>
                <a:lnTo>
                  <a:pt x="34132" y="220879"/>
                </a:lnTo>
                <a:lnTo>
                  <a:pt x="23742" y="232471"/>
                </a:lnTo>
                <a:lnTo>
                  <a:pt x="15950" y="24079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47"/>
          <p:cNvSpPr/>
          <p:nvPr/>
        </p:nvSpPr>
        <p:spPr>
          <a:xfrm>
            <a:off x="4657756" y="4063479"/>
            <a:ext cx="264333" cy="299804"/>
          </a:xfrm>
          <a:custGeom>
            <a:avLst/>
            <a:gdLst/>
            <a:ahLst/>
            <a:cxnLst/>
            <a:rect l="0" t="0" r="0" b="0"/>
            <a:pathLst>
              <a:path w="264333" h="299804">
                <a:moveTo>
                  <a:pt x="8541" y="34175"/>
                </a:moveTo>
                <a:lnTo>
                  <a:pt x="73" y="34175"/>
                </a:lnTo>
                <a:lnTo>
                  <a:pt x="0" y="29625"/>
                </a:lnTo>
                <a:lnTo>
                  <a:pt x="1894" y="28284"/>
                </a:lnTo>
                <a:lnTo>
                  <a:pt x="9079" y="26795"/>
                </a:lnTo>
                <a:lnTo>
                  <a:pt x="16083" y="23593"/>
                </a:lnTo>
                <a:lnTo>
                  <a:pt x="19284" y="21405"/>
                </a:lnTo>
                <a:lnTo>
                  <a:pt x="23323" y="19947"/>
                </a:lnTo>
                <a:lnTo>
                  <a:pt x="27921" y="18975"/>
                </a:lnTo>
                <a:lnTo>
                  <a:pt x="32891" y="18327"/>
                </a:lnTo>
                <a:lnTo>
                  <a:pt x="38110" y="16942"/>
                </a:lnTo>
                <a:lnTo>
                  <a:pt x="43493" y="15067"/>
                </a:lnTo>
                <a:lnTo>
                  <a:pt x="48988" y="12864"/>
                </a:lnTo>
                <a:lnTo>
                  <a:pt x="54555" y="11395"/>
                </a:lnTo>
                <a:lnTo>
                  <a:pt x="60172" y="10416"/>
                </a:lnTo>
                <a:lnTo>
                  <a:pt x="65822" y="9763"/>
                </a:lnTo>
                <a:lnTo>
                  <a:pt x="71493" y="8376"/>
                </a:lnTo>
                <a:lnTo>
                  <a:pt x="77179" y="6498"/>
                </a:lnTo>
                <a:lnTo>
                  <a:pt x="82875" y="4294"/>
                </a:lnTo>
                <a:lnTo>
                  <a:pt x="89529" y="2825"/>
                </a:lnTo>
                <a:lnTo>
                  <a:pt x="96823" y="1845"/>
                </a:lnTo>
                <a:lnTo>
                  <a:pt x="104543" y="1192"/>
                </a:lnTo>
                <a:lnTo>
                  <a:pt x="111595" y="757"/>
                </a:lnTo>
                <a:lnTo>
                  <a:pt x="124511" y="272"/>
                </a:lnTo>
                <a:lnTo>
                  <a:pt x="142492" y="0"/>
                </a:lnTo>
                <a:lnTo>
                  <a:pt x="148324" y="915"/>
                </a:lnTo>
                <a:lnTo>
                  <a:pt x="154117" y="2477"/>
                </a:lnTo>
                <a:lnTo>
                  <a:pt x="159885" y="4470"/>
                </a:lnTo>
                <a:lnTo>
                  <a:pt x="164681" y="5800"/>
                </a:lnTo>
                <a:lnTo>
                  <a:pt x="172552" y="7276"/>
                </a:lnTo>
                <a:lnTo>
                  <a:pt x="179225" y="10473"/>
                </a:lnTo>
                <a:lnTo>
                  <a:pt x="182338" y="12659"/>
                </a:lnTo>
                <a:lnTo>
                  <a:pt x="184413" y="16021"/>
                </a:lnTo>
                <a:lnTo>
                  <a:pt x="186719" y="24837"/>
                </a:lnTo>
                <a:lnTo>
                  <a:pt x="187743" y="32565"/>
                </a:lnTo>
                <a:lnTo>
                  <a:pt x="188017" y="35959"/>
                </a:lnTo>
                <a:lnTo>
                  <a:pt x="185780" y="44811"/>
                </a:lnTo>
                <a:lnTo>
                  <a:pt x="183851" y="49838"/>
                </a:lnTo>
                <a:lnTo>
                  <a:pt x="181611" y="55095"/>
                </a:lnTo>
                <a:lnTo>
                  <a:pt x="176584" y="66016"/>
                </a:lnTo>
                <a:lnTo>
                  <a:pt x="168399" y="82874"/>
                </a:lnTo>
                <a:lnTo>
                  <a:pt x="164643" y="88548"/>
                </a:lnTo>
                <a:lnTo>
                  <a:pt x="160234" y="94237"/>
                </a:lnTo>
                <a:lnTo>
                  <a:pt x="155390" y="99934"/>
                </a:lnTo>
                <a:lnTo>
                  <a:pt x="150255" y="105637"/>
                </a:lnTo>
                <a:lnTo>
                  <a:pt x="139470" y="117054"/>
                </a:lnTo>
                <a:lnTo>
                  <a:pt x="133407" y="125938"/>
                </a:lnTo>
                <a:lnTo>
                  <a:pt x="129759" y="133061"/>
                </a:lnTo>
                <a:lnTo>
                  <a:pt x="124964" y="139402"/>
                </a:lnTo>
                <a:lnTo>
                  <a:pt x="122351" y="141474"/>
                </a:lnTo>
                <a:lnTo>
                  <a:pt x="119657" y="142856"/>
                </a:lnTo>
                <a:lnTo>
                  <a:pt x="114124" y="144390"/>
                </a:lnTo>
                <a:lnTo>
                  <a:pt x="106606" y="145254"/>
                </a:lnTo>
                <a:lnTo>
                  <a:pt x="103335" y="145571"/>
                </a:lnTo>
                <a:lnTo>
                  <a:pt x="107536" y="145604"/>
                </a:lnTo>
                <a:lnTo>
                  <a:pt x="109780" y="144656"/>
                </a:lnTo>
                <a:lnTo>
                  <a:pt x="117490" y="139724"/>
                </a:lnTo>
                <a:lnTo>
                  <a:pt x="123002" y="138236"/>
                </a:lnTo>
                <a:lnTo>
                  <a:pt x="128628" y="135034"/>
                </a:lnTo>
                <a:lnTo>
                  <a:pt x="131461" y="132847"/>
                </a:lnTo>
                <a:lnTo>
                  <a:pt x="135255" y="131389"/>
                </a:lnTo>
                <a:lnTo>
                  <a:pt x="139690" y="130417"/>
                </a:lnTo>
                <a:lnTo>
                  <a:pt x="144551" y="129769"/>
                </a:lnTo>
                <a:lnTo>
                  <a:pt x="152493" y="126509"/>
                </a:lnTo>
                <a:lnTo>
                  <a:pt x="155943" y="124306"/>
                </a:lnTo>
                <a:lnTo>
                  <a:pt x="160149" y="122838"/>
                </a:lnTo>
                <a:lnTo>
                  <a:pt x="164858" y="121859"/>
                </a:lnTo>
                <a:lnTo>
                  <a:pt x="169903" y="121206"/>
                </a:lnTo>
                <a:lnTo>
                  <a:pt x="175171" y="120771"/>
                </a:lnTo>
                <a:lnTo>
                  <a:pt x="180587" y="120481"/>
                </a:lnTo>
                <a:lnTo>
                  <a:pt x="186103" y="120287"/>
                </a:lnTo>
                <a:lnTo>
                  <a:pt x="191686" y="121111"/>
                </a:lnTo>
                <a:lnTo>
                  <a:pt x="197313" y="122612"/>
                </a:lnTo>
                <a:lnTo>
                  <a:pt x="202969" y="124566"/>
                </a:lnTo>
                <a:lnTo>
                  <a:pt x="208645" y="125868"/>
                </a:lnTo>
                <a:lnTo>
                  <a:pt x="214333" y="126737"/>
                </a:lnTo>
                <a:lnTo>
                  <a:pt x="220031" y="127315"/>
                </a:lnTo>
                <a:lnTo>
                  <a:pt x="225734" y="128654"/>
                </a:lnTo>
                <a:lnTo>
                  <a:pt x="231442" y="130499"/>
                </a:lnTo>
                <a:lnTo>
                  <a:pt x="237152" y="132681"/>
                </a:lnTo>
                <a:lnTo>
                  <a:pt x="241910" y="135088"/>
                </a:lnTo>
                <a:lnTo>
                  <a:pt x="249738" y="140303"/>
                </a:lnTo>
                <a:lnTo>
                  <a:pt x="252207" y="143980"/>
                </a:lnTo>
                <a:lnTo>
                  <a:pt x="254949" y="153145"/>
                </a:lnTo>
                <a:lnTo>
                  <a:pt x="258709" y="161029"/>
                </a:lnTo>
                <a:lnTo>
                  <a:pt x="261044" y="164464"/>
                </a:lnTo>
                <a:lnTo>
                  <a:pt x="263640" y="173362"/>
                </a:lnTo>
                <a:lnTo>
                  <a:pt x="264332" y="178401"/>
                </a:lnTo>
                <a:lnTo>
                  <a:pt x="263841" y="183666"/>
                </a:lnTo>
                <a:lnTo>
                  <a:pt x="262561" y="189081"/>
                </a:lnTo>
                <a:lnTo>
                  <a:pt x="260755" y="194596"/>
                </a:lnTo>
                <a:lnTo>
                  <a:pt x="259551" y="200178"/>
                </a:lnTo>
                <a:lnTo>
                  <a:pt x="258749" y="205803"/>
                </a:lnTo>
                <a:lnTo>
                  <a:pt x="258214" y="211459"/>
                </a:lnTo>
                <a:lnTo>
                  <a:pt x="255952" y="217135"/>
                </a:lnTo>
                <a:lnTo>
                  <a:pt x="252539" y="222824"/>
                </a:lnTo>
                <a:lnTo>
                  <a:pt x="248359" y="228521"/>
                </a:lnTo>
                <a:lnTo>
                  <a:pt x="244619" y="234224"/>
                </a:lnTo>
                <a:lnTo>
                  <a:pt x="241174" y="239931"/>
                </a:lnTo>
                <a:lnTo>
                  <a:pt x="237925" y="245641"/>
                </a:lnTo>
                <a:lnTo>
                  <a:pt x="233854" y="250400"/>
                </a:lnTo>
                <a:lnTo>
                  <a:pt x="229234" y="254525"/>
                </a:lnTo>
                <a:lnTo>
                  <a:pt x="224250" y="258228"/>
                </a:lnTo>
                <a:lnTo>
                  <a:pt x="219022" y="262601"/>
                </a:lnTo>
                <a:lnTo>
                  <a:pt x="213632" y="267422"/>
                </a:lnTo>
                <a:lnTo>
                  <a:pt x="208133" y="272541"/>
                </a:lnTo>
                <a:lnTo>
                  <a:pt x="202562" y="276906"/>
                </a:lnTo>
                <a:lnTo>
                  <a:pt x="196943" y="280768"/>
                </a:lnTo>
                <a:lnTo>
                  <a:pt x="191292" y="284295"/>
                </a:lnTo>
                <a:lnTo>
                  <a:pt x="185620" y="286647"/>
                </a:lnTo>
                <a:lnTo>
                  <a:pt x="179934" y="288215"/>
                </a:lnTo>
                <a:lnTo>
                  <a:pt x="174238" y="289260"/>
                </a:lnTo>
                <a:lnTo>
                  <a:pt x="168535" y="290909"/>
                </a:lnTo>
                <a:lnTo>
                  <a:pt x="162829" y="292962"/>
                </a:lnTo>
                <a:lnTo>
                  <a:pt x="157120" y="295282"/>
                </a:lnTo>
                <a:lnTo>
                  <a:pt x="151409" y="296829"/>
                </a:lnTo>
                <a:lnTo>
                  <a:pt x="145696" y="297860"/>
                </a:lnTo>
                <a:lnTo>
                  <a:pt x="139983" y="298548"/>
                </a:lnTo>
                <a:lnTo>
                  <a:pt x="134268" y="299007"/>
                </a:lnTo>
                <a:lnTo>
                  <a:pt x="128554" y="299312"/>
                </a:lnTo>
                <a:lnTo>
                  <a:pt x="117126" y="299651"/>
                </a:lnTo>
                <a:lnTo>
                  <a:pt x="105696" y="299803"/>
                </a:lnTo>
                <a:lnTo>
                  <a:pt x="100933" y="298890"/>
                </a:lnTo>
                <a:lnTo>
                  <a:pt x="89680" y="294008"/>
                </a:lnTo>
                <a:lnTo>
                  <a:pt x="83338" y="292531"/>
                </a:lnTo>
                <a:lnTo>
                  <a:pt x="77344" y="289336"/>
                </a:lnTo>
                <a:lnTo>
                  <a:pt x="70286" y="284074"/>
                </a:lnTo>
                <a:lnTo>
                  <a:pt x="69707" y="282689"/>
                </a:lnTo>
                <a:lnTo>
                  <a:pt x="68548" y="2742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48"/>
          <p:cNvSpPr/>
          <p:nvPr/>
        </p:nvSpPr>
        <p:spPr>
          <a:xfrm>
            <a:off x="5197792" y="4071947"/>
            <a:ext cx="300038" cy="34281"/>
          </a:xfrm>
          <a:custGeom>
            <a:avLst/>
            <a:gdLst/>
            <a:ahLst/>
            <a:cxnLst/>
            <a:rect l="0" t="0" r="0" b="0"/>
            <a:pathLst>
              <a:path w="300038" h="34281">
                <a:moveTo>
                  <a:pt x="0" y="34280"/>
                </a:moveTo>
                <a:lnTo>
                  <a:pt x="4551" y="34280"/>
                </a:lnTo>
                <a:lnTo>
                  <a:pt x="6844" y="33328"/>
                </a:lnTo>
                <a:lnTo>
                  <a:pt x="9325" y="31740"/>
                </a:lnTo>
                <a:lnTo>
                  <a:pt x="11932" y="29729"/>
                </a:lnTo>
                <a:lnTo>
                  <a:pt x="14622" y="28389"/>
                </a:lnTo>
                <a:lnTo>
                  <a:pt x="17368" y="27495"/>
                </a:lnTo>
                <a:lnTo>
                  <a:pt x="23912" y="26502"/>
                </a:lnTo>
                <a:lnTo>
                  <a:pt x="33170" y="26061"/>
                </a:lnTo>
                <a:lnTo>
                  <a:pt x="39258" y="24990"/>
                </a:lnTo>
                <a:lnTo>
                  <a:pt x="46175" y="23325"/>
                </a:lnTo>
                <a:lnTo>
                  <a:pt x="53644" y="21262"/>
                </a:lnTo>
                <a:lnTo>
                  <a:pt x="60527" y="18933"/>
                </a:lnTo>
                <a:lnTo>
                  <a:pt x="67021" y="16429"/>
                </a:lnTo>
                <a:lnTo>
                  <a:pt x="73256" y="13807"/>
                </a:lnTo>
                <a:lnTo>
                  <a:pt x="80270" y="12059"/>
                </a:lnTo>
                <a:lnTo>
                  <a:pt x="87803" y="10894"/>
                </a:lnTo>
                <a:lnTo>
                  <a:pt x="95683" y="10117"/>
                </a:lnTo>
                <a:lnTo>
                  <a:pt x="103794" y="9599"/>
                </a:lnTo>
                <a:lnTo>
                  <a:pt x="112058" y="9253"/>
                </a:lnTo>
                <a:lnTo>
                  <a:pt x="120426" y="9023"/>
                </a:lnTo>
                <a:lnTo>
                  <a:pt x="127909" y="7917"/>
                </a:lnTo>
                <a:lnTo>
                  <a:pt x="134802" y="6227"/>
                </a:lnTo>
                <a:lnTo>
                  <a:pt x="141303" y="4148"/>
                </a:lnTo>
                <a:lnTo>
                  <a:pt x="149447" y="2762"/>
                </a:lnTo>
                <a:lnTo>
                  <a:pt x="158686" y="1838"/>
                </a:lnTo>
                <a:lnTo>
                  <a:pt x="168656" y="1222"/>
                </a:lnTo>
                <a:lnTo>
                  <a:pt x="187353" y="538"/>
                </a:lnTo>
                <a:lnTo>
                  <a:pt x="222639" y="99"/>
                </a:lnTo>
                <a:lnTo>
                  <a:pt x="262366" y="0"/>
                </a:lnTo>
                <a:lnTo>
                  <a:pt x="268256" y="949"/>
                </a:lnTo>
                <a:lnTo>
                  <a:pt x="274088" y="2534"/>
                </a:lnTo>
                <a:lnTo>
                  <a:pt x="279880" y="4544"/>
                </a:lnTo>
                <a:lnTo>
                  <a:pt x="284694" y="5883"/>
                </a:lnTo>
                <a:lnTo>
                  <a:pt x="288856" y="6776"/>
                </a:lnTo>
                <a:lnTo>
                  <a:pt x="300037" y="85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49"/>
          <p:cNvSpPr/>
          <p:nvPr/>
        </p:nvSpPr>
        <p:spPr>
          <a:xfrm>
            <a:off x="5240654" y="4183379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24951" y="42863"/>
                </a:lnTo>
                <a:lnTo>
                  <a:pt x="30921" y="41911"/>
                </a:lnTo>
                <a:lnTo>
                  <a:pt x="37759" y="40323"/>
                </a:lnTo>
                <a:lnTo>
                  <a:pt x="45176" y="38312"/>
                </a:lnTo>
                <a:lnTo>
                  <a:pt x="52977" y="36972"/>
                </a:lnTo>
                <a:lnTo>
                  <a:pt x="61036" y="36078"/>
                </a:lnTo>
                <a:lnTo>
                  <a:pt x="69266" y="35482"/>
                </a:lnTo>
                <a:lnTo>
                  <a:pt x="77610" y="34132"/>
                </a:lnTo>
                <a:lnTo>
                  <a:pt x="86030" y="32280"/>
                </a:lnTo>
                <a:lnTo>
                  <a:pt x="94501" y="30093"/>
                </a:lnTo>
                <a:lnTo>
                  <a:pt x="103958" y="28634"/>
                </a:lnTo>
                <a:lnTo>
                  <a:pt x="114073" y="27662"/>
                </a:lnTo>
                <a:lnTo>
                  <a:pt x="124627" y="27014"/>
                </a:lnTo>
                <a:lnTo>
                  <a:pt x="134520" y="25630"/>
                </a:lnTo>
                <a:lnTo>
                  <a:pt x="143972" y="23754"/>
                </a:lnTo>
                <a:lnTo>
                  <a:pt x="153132" y="21552"/>
                </a:lnTo>
                <a:lnTo>
                  <a:pt x="162096" y="20083"/>
                </a:lnTo>
                <a:lnTo>
                  <a:pt x="170929" y="19104"/>
                </a:lnTo>
                <a:lnTo>
                  <a:pt x="179676" y="18451"/>
                </a:lnTo>
                <a:lnTo>
                  <a:pt x="189316" y="17063"/>
                </a:lnTo>
                <a:lnTo>
                  <a:pt x="199553" y="15186"/>
                </a:lnTo>
                <a:lnTo>
                  <a:pt x="210188" y="12981"/>
                </a:lnTo>
                <a:lnTo>
                  <a:pt x="220136" y="11512"/>
                </a:lnTo>
                <a:lnTo>
                  <a:pt x="229625" y="10533"/>
                </a:lnTo>
                <a:lnTo>
                  <a:pt x="238808" y="9879"/>
                </a:lnTo>
                <a:lnTo>
                  <a:pt x="248741" y="8491"/>
                </a:lnTo>
                <a:lnTo>
                  <a:pt x="259172" y="6614"/>
                </a:lnTo>
                <a:lnTo>
                  <a:pt x="269936" y="4409"/>
                </a:lnTo>
                <a:lnTo>
                  <a:pt x="279018" y="2940"/>
                </a:lnTo>
                <a:lnTo>
                  <a:pt x="286977" y="1960"/>
                </a:lnTo>
                <a:lnTo>
                  <a:pt x="294188" y="1307"/>
                </a:lnTo>
                <a:lnTo>
                  <a:pt x="300901" y="87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50"/>
          <p:cNvSpPr/>
          <p:nvPr/>
        </p:nvSpPr>
        <p:spPr>
          <a:xfrm>
            <a:off x="5755040" y="3969067"/>
            <a:ext cx="317148" cy="180024"/>
          </a:xfrm>
          <a:custGeom>
            <a:avLst/>
            <a:gdLst/>
            <a:ahLst/>
            <a:cxnLst/>
            <a:rect l="0" t="0" r="0" b="0"/>
            <a:pathLst>
              <a:path w="317148" h="180024">
                <a:moveTo>
                  <a:pt x="42827" y="0"/>
                </a:moveTo>
                <a:lnTo>
                  <a:pt x="42827" y="4551"/>
                </a:lnTo>
                <a:lnTo>
                  <a:pt x="43780" y="5891"/>
                </a:lnTo>
                <a:lnTo>
                  <a:pt x="45367" y="6785"/>
                </a:lnTo>
                <a:lnTo>
                  <a:pt x="47378" y="7381"/>
                </a:lnTo>
                <a:lnTo>
                  <a:pt x="48718" y="8731"/>
                </a:lnTo>
                <a:lnTo>
                  <a:pt x="49612" y="10583"/>
                </a:lnTo>
                <a:lnTo>
                  <a:pt x="50605" y="15181"/>
                </a:lnTo>
                <a:lnTo>
                  <a:pt x="51046" y="20400"/>
                </a:lnTo>
                <a:lnTo>
                  <a:pt x="50212" y="24077"/>
                </a:lnTo>
                <a:lnTo>
                  <a:pt x="48703" y="28434"/>
                </a:lnTo>
                <a:lnTo>
                  <a:pt x="46744" y="33244"/>
                </a:lnTo>
                <a:lnTo>
                  <a:pt x="44486" y="38355"/>
                </a:lnTo>
                <a:lnTo>
                  <a:pt x="39437" y="49114"/>
                </a:lnTo>
                <a:lnTo>
                  <a:pt x="36757" y="53698"/>
                </a:lnTo>
                <a:lnTo>
                  <a:pt x="34018" y="57706"/>
                </a:lnTo>
                <a:lnTo>
                  <a:pt x="31239" y="61331"/>
                </a:lnTo>
                <a:lnTo>
                  <a:pt x="28434" y="65653"/>
                </a:lnTo>
                <a:lnTo>
                  <a:pt x="25612" y="70438"/>
                </a:lnTo>
                <a:lnTo>
                  <a:pt x="22778" y="75534"/>
                </a:lnTo>
                <a:lnTo>
                  <a:pt x="17089" y="86276"/>
                </a:lnTo>
                <a:lnTo>
                  <a:pt x="14238" y="91807"/>
                </a:lnTo>
                <a:lnTo>
                  <a:pt x="12338" y="96447"/>
                </a:lnTo>
                <a:lnTo>
                  <a:pt x="11071" y="100493"/>
                </a:lnTo>
                <a:lnTo>
                  <a:pt x="10227" y="104143"/>
                </a:lnTo>
                <a:lnTo>
                  <a:pt x="8711" y="108481"/>
                </a:lnTo>
                <a:lnTo>
                  <a:pt x="6748" y="113279"/>
                </a:lnTo>
                <a:lnTo>
                  <a:pt x="4487" y="118381"/>
                </a:lnTo>
                <a:lnTo>
                  <a:pt x="2979" y="122736"/>
                </a:lnTo>
                <a:lnTo>
                  <a:pt x="1975" y="126591"/>
                </a:lnTo>
                <a:lnTo>
                  <a:pt x="1305" y="130114"/>
                </a:lnTo>
                <a:lnTo>
                  <a:pt x="858" y="133415"/>
                </a:lnTo>
                <a:lnTo>
                  <a:pt x="560" y="136569"/>
                </a:lnTo>
                <a:lnTo>
                  <a:pt x="362" y="139623"/>
                </a:lnTo>
                <a:lnTo>
                  <a:pt x="229" y="142612"/>
                </a:lnTo>
                <a:lnTo>
                  <a:pt x="82" y="148473"/>
                </a:lnTo>
                <a:lnTo>
                  <a:pt x="0" y="157128"/>
                </a:lnTo>
                <a:lnTo>
                  <a:pt x="940" y="159044"/>
                </a:lnTo>
                <a:lnTo>
                  <a:pt x="2520" y="160322"/>
                </a:lnTo>
                <a:lnTo>
                  <a:pt x="7349" y="162373"/>
                </a:lnTo>
                <a:lnTo>
                  <a:pt x="12736" y="162728"/>
                </a:lnTo>
                <a:lnTo>
                  <a:pt x="15146" y="163730"/>
                </a:lnTo>
                <a:lnTo>
                  <a:pt x="20364" y="167384"/>
                </a:lnTo>
                <a:lnTo>
                  <a:pt x="24042" y="168740"/>
                </a:lnTo>
                <a:lnTo>
                  <a:pt x="33208" y="170246"/>
                </a:lnTo>
                <a:lnTo>
                  <a:pt x="38319" y="170647"/>
                </a:lnTo>
                <a:lnTo>
                  <a:pt x="43632" y="170915"/>
                </a:lnTo>
                <a:lnTo>
                  <a:pt x="49079" y="171093"/>
                </a:lnTo>
                <a:lnTo>
                  <a:pt x="54615" y="170260"/>
                </a:lnTo>
                <a:lnTo>
                  <a:pt x="60211" y="168752"/>
                </a:lnTo>
                <a:lnTo>
                  <a:pt x="65846" y="166794"/>
                </a:lnTo>
                <a:lnTo>
                  <a:pt x="71508" y="165488"/>
                </a:lnTo>
                <a:lnTo>
                  <a:pt x="77188" y="164618"/>
                </a:lnTo>
                <a:lnTo>
                  <a:pt x="82879" y="164038"/>
                </a:lnTo>
                <a:lnTo>
                  <a:pt x="88578" y="163651"/>
                </a:lnTo>
                <a:lnTo>
                  <a:pt x="94283" y="163393"/>
                </a:lnTo>
                <a:lnTo>
                  <a:pt x="106654" y="163107"/>
                </a:lnTo>
                <a:lnTo>
                  <a:pt x="235801" y="162878"/>
                </a:lnTo>
                <a:lnTo>
                  <a:pt x="241961" y="163830"/>
                </a:lnTo>
                <a:lnTo>
                  <a:pt x="247973" y="165418"/>
                </a:lnTo>
                <a:lnTo>
                  <a:pt x="253886" y="167428"/>
                </a:lnTo>
                <a:lnTo>
                  <a:pt x="259733" y="168769"/>
                </a:lnTo>
                <a:lnTo>
                  <a:pt x="265536" y="169663"/>
                </a:lnTo>
                <a:lnTo>
                  <a:pt x="271310" y="170259"/>
                </a:lnTo>
                <a:lnTo>
                  <a:pt x="277064" y="171608"/>
                </a:lnTo>
                <a:lnTo>
                  <a:pt x="282805" y="173461"/>
                </a:lnTo>
                <a:lnTo>
                  <a:pt x="288537" y="175648"/>
                </a:lnTo>
                <a:lnTo>
                  <a:pt x="297447" y="178078"/>
                </a:lnTo>
                <a:lnTo>
                  <a:pt x="304581" y="179158"/>
                </a:lnTo>
                <a:lnTo>
                  <a:pt x="307817" y="179446"/>
                </a:lnTo>
                <a:lnTo>
                  <a:pt x="317147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51"/>
          <p:cNvSpPr/>
          <p:nvPr/>
        </p:nvSpPr>
        <p:spPr>
          <a:xfrm>
            <a:off x="6003616" y="3951922"/>
            <a:ext cx="25710" cy="420054"/>
          </a:xfrm>
          <a:custGeom>
            <a:avLst/>
            <a:gdLst/>
            <a:ahLst/>
            <a:cxnLst/>
            <a:rect l="0" t="0" r="0" b="0"/>
            <a:pathLst>
              <a:path w="25710" h="420054">
                <a:moveTo>
                  <a:pt x="25709" y="0"/>
                </a:moveTo>
                <a:lnTo>
                  <a:pt x="17489" y="0"/>
                </a:lnTo>
                <a:lnTo>
                  <a:pt x="17167" y="11932"/>
                </a:lnTo>
                <a:lnTo>
                  <a:pt x="17136" y="110767"/>
                </a:lnTo>
                <a:lnTo>
                  <a:pt x="16184" y="120517"/>
                </a:lnTo>
                <a:lnTo>
                  <a:pt x="14596" y="130827"/>
                </a:lnTo>
                <a:lnTo>
                  <a:pt x="12586" y="141511"/>
                </a:lnTo>
                <a:lnTo>
                  <a:pt x="11245" y="152443"/>
                </a:lnTo>
                <a:lnTo>
                  <a:pt x="10351" y="163541"/>
                </a:lnTo>
                <a:lnTo>
                  <a:pt x="9755" y="174750"/>
                </a:lnTo>
                <a:lnTo>
                  <a:pt x="9093" y="197364"/>
                </a:lnTo>
                <a:lnTo>
                  <a:pt x="8917" y="208729"/>
                </a:lnTo>
                <a:lnTo>
                  <a:pt x="7847" y="220115"/>
                </a:lnTo>
                <a:lnTo>
                  <a:pt x="6181" y="231516"/>
                </a:lnTo>
                <a:lnTo>
                  <a:pt x="4117" y="242926"/>
                </a:lnTo>
                <a:lnTo>
                  <a:pt x="2742" y="254343"/>
                </a:lnTo>
                <a:lnTo>
                  <a:pt x="1825" y="265765"/>
                </a:lnTo>
                <a:lnTo>
                  <a:pt x="1214" y="277189"/>
                </a:lnTo>
                <a:lnTo>
                  <a:pt x="534" y="297503"/>
                </a:lnTo>
                <a:lnTo>
                  <a:pt x="98" y="333827"/>
                </a:lnTo>
                <a:lnTo>
                  <a:pt x="0" y="373787"/>
                </a:lnTo>
                <a:lnTo>
                  <a:pt x="950" y="379684"/>
                </a:lnTo>
                <a:lnTo>
                  <a:pt x="2535" y="385520"/>
                </a:lnTo>
                <a:lnTo>
                  <a:pt x="4545" y="391316"/>
                </a:lnTo>
                <a:lnTo>
                  <a:pt x="5885" y="396132"/>
                </a:lnTo>
                <a:lnTo>
                  <a:pt x="6778" y="400296"/>
                </a:lnTo>
                <a:lnTo>
                  <a:pt x="8211" y="409271"/>
                </a:lnTo>
                <a:lnTo>
                  <a:pt x="8563" y="420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52"/>
          <p:cNvSpPr/>
          <p:nvPr/>
        </p:nvSpPr>
        <p:spPr>
          <a:xfrm>
            <a:off x="4907671" y="4483557"/>
            <a:ext cx="238687" cy="565646"/>
          </a:xfrm>
          <a:custGeom>
            <a:avLst/>
            <a:gdLst/>
            <a:ahLst/>
            <a:cxnLst/>
            <a:rect l="0" t="0" r="0" b="0"/>
            <a:pathLst>
              <a:path w="238687" h="565646">
                <a:moveTo>
                  <a:pt x="238686" y="68440"/>
                </a:moveTo>
                <a:lnTo>
                  <a:pt x="217448" y="47202"/>
                </a:lnTo>
                <a:lnTo>
                  <a:pt x="212419" y="39633"/>
                </a:lnTo>
                <a:lnTo>
                  <a:pt x="207009" y="30872"/>
                </a:lnTo>
                <a:lnTo>
                  <a:pt x="201430" y="23803"/>
                </a:lnTo>
                <a:lnTo>
                  <a:pt x="198609" y="21537"/>
                </a:lnTo>
                <a:lnTo>
                  <a:pt x="195776" y="20027"/>
                </a:lnTo>
                <a:lnTo>
                  <a:pt x="192934" y="19020"/>
                </a:lnTo>
                <a:lnTo>
                  <a:pt x="187237" y="15360"/>
                </a:lnTo>
                <a:lnTo>
                  <a:pt x="180577" y="10559"/>
                </a:lnTo>
                <a:lnTo>
                  <a:pt x="176134" y="7945"/>
                </a:lnTo>
                <a:lnTo>
                  <a:pt x="171268" y="5250"/>
                </a:lnTo>
                <a:lnTo>
                  <a:pt x="166118" y="3454"/>
                </a:lnTo>
                <a:lnTo>
                  <a:pt x="160780" y="2256"/>
                </a:lnTo>
                <a:lnTo>
                  <a:pt x="155316" y="1457"/>
                </a:lnTo>
                <a:lnTo>
                  <a:pt x="150721" y="925"/>
                </a:lnTo>
                <a:lnTo>
                  <a:pt x="146705" y="570"/>
                </a:lnTo>
                <a:lnTo>
                  <a:pt x="143075" y="333"/>
                </a:lnTo>
                <a:lnTo>
                  <a:pt x="138751" y="175"/>
                </a:lnTo>
                <a:lnTo>
                  <a:pt x="128866" y="0"/>
                </a:lnTo>
                <a:lnTo>
                  <a:pt x="123562" y="906"/>
                </a:lnTo>
                <a:lnTo>
                  <a:pt x="118122" y="2462"/>
                </a:lnTo>
                <a:lnTo>
                  <a:pt x="112590" y="4452"/>
                </a:lnTo>
                <a:lnTo>
                  <a:pt x="106997" y="6732"/>
                </a:lnTo>
                <a:lnTo>
                  <a:pt x="101363" y="9204"/>
                </a:lnTo>
                <a:lnTo>
                  <a:pt x="95703" y="11804"/>
                </a:lnTo>
                <a:lnTo>
                  <a:pt x="90023" y="15443"/>
                </a:lnTo>
                <a:lnTo>
                  <a:pt x="84333" y="19773"/>
                </a:lnTo>
                <a:lnTo>
                  <a:pt x="78634" y="24566"/>
                </a:lnTo>
                <a:lnTo>
                  <a:pt x="72930" y="29665"/>
                </a:lnTo>
                <a:lnTo>
                  <a:pt x="61511" y="40412"/>
                </a:lnTo>
                <a:lnTo>
                  <a:pt x="44373" y="57172"/>
                </a:lnTo>
                <a:lnTo>
                  <a:pt x="39612" y="62833"/>
                </a:lnTo>
                <a:lnTo>
                  <a:pt x="35485" y="68512"/>
                </a:lnTo>
                <a:lnTo>
                  <a:pt x="28359" y="80855"/>
                </a:lnTo>
                <a:lnTo>
                  <a:pt x="22018" y="95865"/>
                </a:lnTo>
                <a:lnTo>
                  <a:pt x="16024" y="112062"/>
                </a:lnTo>
                <a:lnTo>
                  <a:pt x="11138" y="129737"/>
                </a:lnTo>
                <a:lnTo>
                  <a:pt x="9835" y="139785"/>
                </a:lnTo>
                <a:lnTo>
                  <a:pt x="8966" y="150293"/>
                </a:lnTo>
                <a:lnTo>
                  <a:pt x="7435" y="161109"/>
                </a:lnTo>
                <a:lnTo>
                  <a:pt x="5461" y="172130"/>
                </a:lnTo>
                <a:lnTo>
                  <a:pt x="3192" y="183287"/>
                </a:lnTo>
                <a:lnTo>
                  <a:pt x="1680" y="194534"/>
                </a:lnTo>
                <a:lnTo>
                  <a:pt x="672" y="205843"/>
                </a:lnTo>
                <a:lnTo>
                  <a:pt x="0" y="217192"/>
                </a:lnTo>
                <a:lnTo>
                  <a:pt x="504" y="229520"/>
                </a:lnTo>
                <a:lnTo>
                  <a:pt x="1793" y="242502"/>
                </a:lnTo>
                <a:lnTo>
                  <a:pt x="3605" y="255919"/>
                </a:lnTo>
                <a:lnTo>
                  <a:pt x="4813" y="269626"/>
                </a:lnTo>
                <a:lnTo>
                  <a:pt x="5618" y="283526"/>
                </a:lnTo>
                <a:lnTo>
                  <a:pt x="6155" y="297556"/>
                </a:lnTo>
                <a:lnTo>
                  <a:pt x="7465" y="311672"/>
                </a:lnTo>
                <a:lnTo>
                  <a:pt x="9292" y="325844"/>
                </a:lnTo>
                <a:lnTo>
                  <a:pt x="11461" y="340055"/>
                </a:lnTo>
                <a:lnTo>
                  <a:pt x="13860" y="353340"/>
                </a:lnTo>
                <a:lnTo>
                  <a:pt x="16412" y="366005"/>
                </a:lnTo>
                <a:lnTo>
                  <a:pt x="21788" y="390239"/>
                </a:lnTo>
                <a:lnTo>
                  <a:pt x="27352" y="413709"/>
                </a:lnTo>
                <a:lnTo>
                  <a:pt x="30169" y="424350"/>
                </a:lnTo>
                <a:lnTo>
                  <a:pt x="35840" y="443792"/>
                </a:lnTo>
                <a:lnTo>
                  <a:pt x="37732" y="452977"/>
                </a:lnTo>
                <a:lnTo>
                  <a:pt x="38994" y="461958"/>
                </a:lnTo>
                <a:lnTo>
                  <a:pt x="41349" y="479557"/>
                </a:lnTo>
                <a:lnTo>
                  <a:pt x="45571" y="496904"/>
                </a:lnTo>
                <a:lnTo>
                  <a:pt x="48082" y="514138"/>
                </a:lnTo>
                <a:lnTo>
                  <a:pt x="49198" y="529418"/>
                </a:lnTo>
                <a:lnTo>
                  <a:pt x="49695" y="539384"/>
                </a:lnTo>
                <a:lnTo>
                  <a:pt x="50779" y="543376"/>
                </a:lnTo>
                <a:lnTo>
                  <a:pt x="56824" y="556625"/>
                </a:lnTo>
                <a:lnTo>
                  <a:pt x="58663" y="5656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853"/>
          <p:cNvSpPr/>
          <p:nvPr/>
        </p:nvSpPr>
        <p:spPr>
          <a:xfrm>
            <a:off x="4734877" y="4698673"/>
            <a:ext cx="711519" cy="243682"/>
          </a:xfrm>
          <a:custGeom>
            <a:avLst/>
            <a:gdLst/>
            <a:ahLst/>
            <a:cxnLst/>
            <a:rect l="0" t="0" r="0" b="0"/>
            <a:pathLst>
              <a:path w="711519" h="243682">
                <a:moveTo>
                  <a:pt x="0" y="127644"/>
                </a:moveTo>
                <a:lnTo>
                  <a:pt x="7381" y="127644"/>
                </a:lnTo>
                <a:lnTo>
                  <a:pt x="12770" y="132195"/>
                </a:lnTo>
                <a:lnTo>
                  <a:pt x="16134" y="133535"/>
                </a:lnTo>
                <a:lnTo>
                  <a:pt x="29968" y="135423"/>
                </a:lnTo>
                <a:lnTo>
                  <a:pt x="47085" y="135981"/>
                </a:lnTo>
                <a:lnTo>
                  <a:pt x="61884" y="136112"/>
                </a:lnTo>
                <a:lnTo>
                  <a:pt x="77986" y="138710"/>
                </a:lnTo>
                <a:lnTo>
                  <a:pt x="94668" y="142088"/>
                </a:lnTo>
                <a:lnTo>
                  <a:pt x="111607" y="143588"/>
                </a:lnTo>
                <a:lnTo>
                  <a:pt x="131201" y="144255"/>
                </a:lnTo>
                <a:lnTo>
                  <a:pt x="174824" y="144684"/>
                </a:lnTo>
                <a:lnTo>
                  <a:pt x="194857" y="142202"/>
                </a:lnTo>
                <a:lnTo>
                  <a:pt x="214238" y="138877"/>
                </a:lnTo>
                <a:lnTo>
                  <a:pt x="235552" y="137399"/>
                </a:lnTo>
                <a:lnTo>
                  <a:pt x="247522" y="136052"/>
                </a:lnTo>
                <a:lnTo>
                  <a:pt x="260265" y="134202"/>
                </a:lnTo>
                <a:lnTo>
                  <a:pt x="273522" y="132016"/>
                </a:lnTo>
                <a:lnTo>
                  <a:pt x="286170" y="130559"/>
                </a:lnTo>
                <a:lnTo>
                  <a:pt x="298413" y="129587"/>
                </a:lnTo>
                <a:lnTo>
                  <a:pt x="310384" y="128940"/>
                </a:lnTo>
                <a:lnTo>
                  <a:pt x="322175" y="127555"/>
                </a:lnTo>
                <a:lnTo>
                  <a:pt x="333846" y="125680"/>
                </a:lnTo>
                <a:lnTo>
                  <a:pt x="345436" y="123477"/>
                </a:lnTo>
                <a:lnTo>
                  <a:pt x="368475" y="118490"/>
                </a:lnTo>
                <a:lnTo>
                  <a:pt x="390462" y="113098"/>
                </a:lnTo>
                <a:lnTo>
                  <a:pt x="409758" y="107527"/>
                </a:lnTo>
                <a:lnTo>
                  <a:pt x="436687" y="99035"/>
                </a:lnTo>
                <a:lnTo>
                  <a:pt x="488588" y="81921"/>
                </a:lnTo>
                <a:lnTo>
                  <a:pt x="503218" y="76208"/>
                </a:lnTo>
                <a:lnTo>
                  <a:pt x="516070" y="70494"/>
                </a:lnTo>
                <a:lnTo>
                  <a:pt x="534015" y="61922"/>
                </a:lnTo>
                <a:lnTo>
                  <a:pt x="545633" y="56207"/>
                </a:lnTo>
                <a:lnTo>
                  <a:pt x="554606" y="50492"/>
                </a:lnTo>
                <a:lnTo>
                  <a:pt x="558333" y="47634"/>
                </a:lnTo>
                <a:lnTo>
                  <a:pt x="560816" y="44777"/>
                </a:lnTo>
                <a:lnTo>
                  <a:pt x="562473" y="41919"/>
                </a:lnTo>
                <a:lnTo>
                  <a:pt x="564313" y="36204"/>
                </a:lnTo>
                <a:lnTo>
                  <a:pt x="565131" y="30489"/>
                </a:lnTo>
                <a:lnTo>
                  <a:pt x="565494" y="24774"/>
                </a:lnTo>
                <a:lnTo>
                  <a:pt x="565591" y="21917"/>
                </a:lnTo>
                <a:lnTo>
                  <a:pt x="564704" y="20012"/>
                </a:lnTo>
                <a:lnTo>
                  <a:pt x="563159" y="18742"/>
                </a:lnTo>
                <a:lnTo>
                  <a:pt x="561177" y="17895"/>
                </a:lnTo>
                <a:lnTo>
                  <a:pt x="553836" y="16703"/>
                </a:lnTo>
                <a:lnTo>
                  <a:pt x="545629" y="16350"/>
                </a:lnTo>
                <a:lnTo>
                  <a:pt x="537459" y="18808"/>
                </a:lnTo>
                <a:lnTo>
                  <a:pt x="532614" y="20797"/>
                </a:lnTo>
                <a:lnTo>
                  <a:pt x="528431" y="24027"/>
                </a:lnTo>
                <a:lnTo>
                  <a:pt x="524690" y="28086"/>
                </a:lnTo>
                <a:lnTo>
                  <a:pt x="521244" y="32697"/>
                </a:lnTo>
                <a:lnTo>
                  <a:pt x="517040" y="37676"/>
                </a:lnTo>
                <a:lnTo>
                  <a:pt x="512334" y="42901"/>
                </a:lnTo>
                <a:lnTo>
                  <a:pt x="507291" y="48288"/>
                </a:lnTo>
                <a:lnTo>
                  <a:pt x="502977" y="53785"/>
                </a:lnTo>
                <a:lnTo>
                  <a:pt x="499148" y="59355"/>
                </a:lnTo>
                <a:lnTo>
                  <a:pt x="495643" y="64973"/>
                </a:lnTo>
                <a:lnTo>
                  <a:pt x="492354" y="70623"/>
                </a:lnTo>
                <a:lnTo>
                  <a:pt x="486159" y="81981"/>
                </a:lnTo>
                <a:lnTo>
                  <a:pt x="482221" y="87677"/>
                </a:lnTo>
                <a:lnTo>
                  <a:pt x="477691" y="93380"/>
                </a:lnTo>
                <a:lnTo>
                  <a:pt x="472766" y="99086"/>
                </a:lnTo>
                <a:lnTo>
                  <a:pt x="468530" y="105748"/>
                </a:lnTo>
                <a:lnTo>
                  <a:pt x="464753" y="113047"/>
                </a:lnTo>
                <a:lnTo>
                  <a:pt x="461283" y="120770"/>
                </a:lnTo>
                <a:lnTo>
                  <a:pt x="458969" y="127824"/>
                </a:lnTo>
                <a:lnTo>
                  <a:pt x="457427" y="134431"/>
                </a:lnTo>
                <a:lnTo>
                  <a:pt x="456399" y="140742"/>
                </a:lnTo>
                <a:lnTo>
                  <a:pt x="454761" y="147806"/>
                </a:lnTo>
                <a:lnTo>
                  <a:pt x="452716" y="155373"/>
                </a:lnTo>
                <a:lnTo>
                  <a:pt x="450401" y="163275"/>
                </a:lnTo>
                <a:lnTo>
                  <a:pt x="448858" y="170448"/>
                </a:lnTo>
                <a:lnTo>
                  <a:pt x="447828" y="177135"/>
                </a:lnTo>
                <a:lnTo>
                  <a:pt x="447142" y="183498"/>
                </a:lnTo>
                <a:lnTo>
                  <a:pt x="446685" y="189645"/>
                </a:lnTo>
                <a:lnTo>
                  <a:pt x="446380" y="195648"/>
                </a:lnTo>
                <a:lnTo>
                  <a:pt x="446177" y="201555"/>
                </a:lnTo>
                <a:lnTo>
                  <a:pt x="446994" y="206446"/>
                </a:lnTo>
                <a:lnTo>
                  <a:pt x="448491" y="210659"/>
                </a:lnTo>
                <a:lnTo>
                  <a:pt x="451742" y="217879"/>
                </a:lnTo>
                <a:lnTo>
                  <a:pt x="453187" y="224264"/>
                </a:lnTo>
                <a:lnTo>
                  <a:pt x="456369" y="230276"/>
                </a:lnTo>
                <a:lnTo>
                  <a:pt x="458551" y="233213"/>
                </a:lnTo>
                <a:lnTo>
                  <a:pt x="461910" y="235171"/>
                </a:lnTo>
                <a:lnTo>
                  <a:pt x="474788" y="238879"/>
                </a:lnTo>
                <a:lnTo>
                  <a:pt x="481844" y="243122"/>
                </a:lnTo>
                <a:lnTo>
                  <a:pt x="485059" y="243681"/>
                </a:lnTo>
                <a:lnTo>
                  <a:pt x="488156" y="243102"/>
                </a:lnTo>
                <a:lnTo>
                  <a:pt x="491172" y="241764"/>
                </a:lnTo>
                <a:lnTo>
                  <a:pt x="508749" y="238663"/>
                </a:lnTo>
                <a:lnTo>
                  <a:pt x="515988" y="234771"/>
                </a:lnTo>
                <a:lnTo>
                  <a:pt x="525419" y="227225"/>
                </a:lnTo>
                <a:lnTo>
                  <a:pt x="529349" y="223559"/>
                </a:lnTo>
                <a:lnTo>
                  <a:pt x="538796" y="214406"/>
                </a:lnTo>
                <a:lnTo>
                  <a:pt x="543030" y="208345"/>
                </a:lnTo>
                <a:lnTo>
                  <a:pt x="546805" y="201448"/>
                </a:lnTo>
                <a:lnTo>
                  <a:pt x="550275" y="193991"/>
                </a:lnTo>
                <a:lnTo>
                  <a:pt x="553540" y="186163"/>
                </a:lnTo>
                <a:lnTo>
                  <a:pt x="556669" y="178087"/>
                </a:lnTo>
                <a:lnTo>
                  <a:pt x="559708" y="169845"/>
                </a:lnTo>
                <a:lnTo>
                  <a:pt x="562686" y="162445"/>
                </a:lnTo>
                <a:lnTo>
                  <a:pt x="565624" y="155608"/>
                </a:lnTo>
                <a:lnTo>
                  <a:pt x="568535" y="149144"/>
                </a:lnTo>
                <a:lnTo>
                  <a:pt x="581734" y="121844"/>
                </a:lnTo>
                <a:lnTo>
                  <a:pt x="585943" y="112347"/>
                </a:lnTo>
                <a:lnTo>
                  <a:pt x="589701" y="103159"/>
                </a:lnTo>
                <a:lnTo>
                  <a:pt x="593159" y="94175"/>
                </a:lnTo>
                <a:lnTo>
                  <a:pt x="599541" y="76574"/>
                </a:lnTo>
                <a:lnTo>
                  <a:pt x="611400" y="41991"/>
                </a:lnTo>
                <a:lnTo>
                  <a:pt x="613340" y="35300"/>
                </a:lnTo>
                <a:lnTo>
                  <a:pt x="614633" y="29886"/>
                </a:lnTo>
                <a:lnTo>
                  <a:pt x="615496" y="25325"/>
                </a:lnTo>
                <a:lnTo>
                  <a:pt x="617023" y="20378"/>
                </a:lnTo>
                <a:lnTo>
                  <a:pt x="618994" y="15177"/>
                </a:lnTo>
                <a:lnTo>
                  <a:pt x="625395" y="0"/>
                </a:lnTo>
                <a:lnTo>
                  <a:pt x="625615" y="2016"/>
                </a:lnTo>
                <a:lnTo>
                  <a:pt x="625740" y="8506"/>
                </a:lnTo>
                <a:lnTo>
                  <a:pt x="625793" y="114579"/>
                </a:lnTo>
                <a:lnTo>
                  <a:pt x="626745" y="121792"/>
                </a:lnTo>
                <a:lnTo>
                  <a:pt x="628333" y="129458"/>
                </a:lnTo>
                <a:lnTo>
                  <a:pt x="630343" y="137426"/>
                </a:lnTo>
                <a:lnTo>
                  <a:pt x="631684" y="144642"/>
                </a:lnTo>
                <a:lnTo>
                  <a:pt x="632578" y="151359"/>
                </a:lnTo>
                <a:lnTo>
                  <a:pt x="633174" y="157741"/>
                </a:lnTo>
                <a:lnTo>
                  <a:pt x="634523" y="162949"/>
                </a:lnTo>
                <a:lnTo>
                  <a:pt x="636376" y="167374"/>
                </a:lnTo>
                <a:lnTo>
                  <a:pt x="638563" y="171275"/>
                </a:lnTo>
                <a:lnTo>
                  <a:pt x="643533" y="180691"/>
                </a:lnTo>
                <a:lnTo>
                  <a:pt x="646192" y="185868"/>
                </a:lnTo>
                <a:lnTo>
                  <a:pt x="647964" y="190273"/>
                </a:lnTo>
                <a:lnTo>
                  <a:pt x="649935" y="197706"/>
                </a:lnTo>
                <a:lnTo>
                  <a:pt x="651412" y="200070"/>
                </a:lnTo>
                <a:lnTo>
                  <a:pt x="653350" y="201646"/>
                </a:lnTo>
                <a:lnTo>
                  <a:pt x="655594" y="202696"/>
                </a:lnTo>
                <a:lnTo>
                  <a:pt x="660628" y="203863"/>
                </a:lnTo>
                <a:lnTo>
                  <a:pt x="671620" y="204612"/>
                </a:lnTo>
                <a:lnTo>
                  <a:pt x="674442" y="203721"/>
                </a:lnTo>
                <a:lnTo>
                  <a:pt x="680117" y="200191"/>
                </a:lnTo>
                <a:lnTo>
                  <a:pt x="688667" y="192849"/>
                </a:lnTo>
                <a:lnTo>
                  <a:pt x="691522" y="189211"/>
                </a:lnTo>
                <a:lnTo>
                  <a:pt x="694377" y="184882"/>
                </a:lnTo>
                <a:lnTo>
                  <a:pt x="697233" y="180090"/>
                </a:lnTo>
                <a:lnTo>
                  <a:pt x="700089" y="175943"/>
                </a:lnTo>
                <a:lnTo>
                  <a:pt x="702946" y="172226"/>
                </a:lnTo>
                <a:lnTo>
                  <a:pt x="711518" y="1619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854"/>
          <p:cNvSpPr/>
          <p:nvPr/>
        </p:nvSpPr>
        <p:spPr>
          <a:xfrm>
            <a:off x="5540692" y="4491990"/>
            <a:ext cx="25718" cy="411481"/>
          </a:xfrm>
          <a:custGeom>
            <a:avLst/>
            <a:gdLst/>
            <a:ahLst/>
            <a:cxnLst/>
            <a:rect l="0" t="0" r="0" b="0"/>
            <a:pathLst>
              <a:path w="25718" h="411481">
                <a:moveTo>
                  <a:pt x="8573" y="0"/>
                </a:moveTo>
                <a:lnTo>
                  <a:pt x="105" y="0"/>
                </a:lnTo>
                <a:lnTo>
                  <a:pt x="14" y="11865"/>
                </a:lnTo>
                <a:lnTo>
                  <a:pt x="0" y="225790"/>
                </a:lnTo>
                <a:lnTo>
                  <a:pt x="953" y="237204"/>
                </a:lnTo>
                <a:lnTo>
                  <a:pt x="2540" y="248624"/>
                </a:lnTo>
                <a:lnTo>
                  <a:pt x="4551" y="260047"/>
                </a:lnTo>
                <a:lnTo>
                  <a:pt x="5891" y="270519"/>
                </a:lnTo>
                <a:lnTo>
                  <a:pt x="6785" y="280359"/>
                </a:lnTo>
                <a:lnTo>
                  <a:pt x="7381" y="289776"/>
                </a:lnTo>
                <a:lnTo>
                  <a:pt x="8043" y="307859"/>
                </a:lnTo>
                <a:lnTo>
                  <a:pt x="8219" y="316682"/>
                </a:lnTo>
                <a:lnTo>
                  <a:pt x="9290" y="325421"/>
                </a:lnTo>
                <a:lnTo>
                  <a:pt x="10956" y="334105"/>
                </a:lnTo>
                <a:lnTo>
                  <a:pt x="13019" y="342752"/>
                </a:lnTo>
                <a:lnTo>
                  <a:pt x="14394" y="350421"/>
                </a:lnTo>
                <a:lnTo>
                  <a:pt x="15311" y="357439"/>
                </a:lnTo>
                <a:lnTo>
                  <a:pt x="15922" y="364022"/>
                </a:lnTo>
                <a:lnTo>
                  <a:pt x="17283" y="370317"/>
                </a:lnTo>
                <a:lnTo>
                  <a:pt x="19142" y="376417"/>
                </a:lnTo>
                <a:lnTo>
                  <a:pt x="21334" y="382390"/>
                </a:lnTo>
                <a:lnTo>
                  <a:pt x="22795" y="387324"/>
                </a:lnTo>
                <a:lnTo>
                  <a:pt x="23769" y="391566"/>
                </a:lnTo>
                <a:lnTo>
                  <a:pt x="24419" y="395346"/>
                </a:lnTo>
                <a:lnTo>
                  <a:pt x="25140" y="402087"/>
                </a:lnTo>
                <a:lnTo>
                  <a:pt x="25717" y="4114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855"/>
          <p:cNvSpPr/>
          <p:nvPr/>
        </p:nvSpPr>
        <p:spPr>
          <a:xfrm>
            <a:off x="5681839" y="4586287"/>
            <a:ext cx="381777" cy="291465"/>
          </a:xfrm>
          <a:custGeom>
            <a:avLst/>
            <a:gdLst/>
            <a:ahLst/>
            <a:cxnLst/>
            <a:rect l="0" t="0" r="0" b="0"/>
            <a:pathLst>
              <a:path w="381777" h="291465">
                <a:moveTo>
                  <a:pt x="64593" y="0"/>
                </a:moveTo>
                <a:lnTo>
                  <a:pt x="57212" y="0"/>
                </a:lnTo>
                <a:lnTo>
                  <a:pt x="51823" y="4551"/>
                </a:lnTo>
                <a:lnTo>
                  <a:pt x="50364" y="7797"/>
                </a:lnTo>
                <a:lnTo>
                  <a:pt x="48744" y="16483"/>
                </a:lnTo>
                <a:lnTo>
                  <a:pt x="47360" y="21466"/>
                </a:lnTo>
                <a:lnTo>
                  <a:pt x="45484" y="26693"/>
                </a:lnTo>
                <a:lnTo>
                  <a:pt x="43282" y="32083"/>
                </a:lnTo>
                <a:lnTo>
                  <a:pt x="39908" y="37581"/>
                </a:lnTo>
                <a:lnTo>
                  <a:pt x="35754" y="43152"/>
                </a:lnTo>
                <a:lnTo>
                  <a:pt x="31080" y="48770"/>
                </a:lnTo>
                <a:lnTo>
                  <a:pt x="23346" y="57553"/>
                </a:lnTo>
                <a:lnTo>
                  <a:pt x="16733" y="65584"/>
                </a:lnTo>
                <a:lnTo>
                  <a:pt x="13637" y="70393"/>
                </a:lnTo>
                <a:lnTo>
                  <a:pt x="10620" y="75504"/>
                </a:lnTo>
                <a:lnTo>
                  <a:pt x="7268" y="83722"/>
                </a:lnTo>
                <a:lnTo>
                  <a:pt x="6373" y="87248"/>
                </a:lnTo>
                <a:lnTo>
                  <a:pt x="2840" y="93704"/>
                </a:lnTo>
                <a:lnTo>
                  <a:pt x="564" y="96759"/>
                </a:lnTo>
                <a:lnTo>
                  <a:pt x="0" y="98796"/>
                </a:lnTo>
                <a:lnTo>
                  <a:pt x="576" y="100155"/>
                </a:lnTo>
                <a:lnTo>
                  <a:pt x="1912" y="101060"/>
                </a:lnTo>
                <a:lnTo>
                  <a:pt x="2803" y="102616"/>
                </a:lnTo>
                <a:lnTo>
                  <a:pt x="3794" y="106884"/>
                </a:lnTo>
                <a:lnTo>
                  <a:pt x="5010" y="108404"/>
                </a:lnTo>
                <a:lnTo>
                  <a:pt x="6774" y="109417"/>
                </a:lnTo>
                <a:lnTo>
                  <a:pt x="8902" y="110092"/>
                </a:lnTo>
                <a:lnTo>
                  <a:pt x="13806" y="113382"/>
                </a:lnTo>
                <a:lnTo>
                  <a:pt x="16448" y="115593"/>
                </a:lnTo>
                <a:lnTo>
                  <a:pt x="19161" y="117067"/>
                </a:lnTo>
                <a:lnTo>
                  <a:pt x="24716" y="118705"/>
                </a:lnTo>
                <a:lnTo>
                  <a:pt x="32900" y="119433"/>
                </a:lnTo>
                <a:lnTo>
                  <a:pt x="37749" y="119627"/>
                </a:lnTo>
                <a:lnTo>
                  <a:pt x="48218" y="122383"/>
                </a:lnTo>
                <a:lnTo>
                  <a:pt x="59220" y="125830"/>
                </a:lnTo>
                <a:lnTo>
                  <a:pt x="70460" y="127362"/>
                </a:lnTo>
                <a:lnTo>
                  <a:pt x="79266" y="130583"/>
                </a:lnTo>
                <a:lnTo>
                  <a:pt x="87307" y="135190"/>
                </a:lnTo>
                <a:lnTo>
                  <a:pt x="97231" y="140412"/>
                </a:lnTo>
                <a:lnTo>
                  <a:pt x="107991" y="148448"/>
                </a:lnTo>
                <a:lnTo>
                  <a:pt x="118171" y="157417"/>
                </a:lnTo>
                <a:lnTo>
                  <a:pt x="125870" y="164578"/>
                </a:lnTo>
                <a:lnTo>
                  <a:pt x="128305" y="168774"/>
                </a:lnTo>
                <a:lnTo>
                  <a:pt x="129927" y="173476"/>
                </a:lnTo>
                <a:lnTo>
                  <a:pt x="131010" y="178516"/>
                </a:lnTo>
                <a:lnTo>
                  <a:pt x="134752" y="186656"/>
                </a:lnTo>
                <a:lnTo>
                  <a:pt x="137083" y="190160"/>
                </a:lnTo>
                <a:lnTo>
                  <a:pt x="137685" y="194400"/>
                </a:lnTo>
                <a:lnTo>
                  <a:pt x="137133" y="199133"/>
                </a:lnTo>
                <a:lnTo>
                  <a:pt x="135813" y="204193"/>
                </a:lnTo>
                <a:lnTo>
                  <a:pt x="134933" y="209471"/>
                </a:lnTo>
                <a:lnTo>
                  <a:pt x="134347" y="214895"/>
                </a:lnTo>
                <a:lnTo>
                  <a:pt x="133955" y="220416"/>
                </a:lnTo>
                <a:lnTo>
                  <a:pt x="132742" y="225049"/>
                </a:lnTo>
                <a:lnTo>
                  <a:pt x="128854" y="232737"/>
                </a:lnTo>
                <a:lnTo>
                  <a:pt x="121411" y="239329"/>
                </a:lnTo>
                <a:lnTo>
                  <a:pt x="116759" y="242420"/>
                </a:lnTo>
                <a:lnTo>
                  <a:pt x="109050" y="250935"/>
                </a:lnTo>
                <a:lnTo>
                  <a:pt x="105662" y="255873"/>
                </a:lnTo>
                <a:lnTo>
                  <a:pt x="102449" y="259164"/>
                </a:lnTo>
                <a:lnTo>
                  <a:pt x="99355" y="261359"/>
                </a:lnTo>
                <a:lnTo>
                  <a:pt x="93378" y="264749"/>
                </a:lnTo>
                <a:lnTo>
                  <a:pt x="83705" y="272014"/>
                </a:lnTo>
                <a:lnTo>
                  <a:pt x="74357" y="277423"/>
                </a:lnTo>
                <a:lnTo>
                  <a:pt x="66393" y="280462"/>
                </a:lnTo>
                <a:lnTo>
                  <a:pt x="62935" y="281272"/>
                </a:lnTo>
                <a:lnTo>
                  <a:pt x="56554" y="284712"/>
                </a:lnTo>
                <a:lnTo>
                  <a:pt x="53519" y="286963"/>
                </a:lnTo>
                <a:lnTo>
                  <a:pt x="47606" y="289464"/>
                </a:lnTo>
                <a:lnTo>
                  <a:pt x="38921" y="291455"/>
                </a:lnTo>
                <a:lnTo>
                  <a:pt x="50811" y="291464"/>
                </a:lnTo>
                <a:lnTo>
                  <a:pt x="53500" y="290512"/>
                </a:lnTo>
                <a:lnTo>
                  <a:pt x="59028" y="286914"/>
                </a:lnTo>
                <a:lnTo>
                  <a:pt x="67495" y="279533"/>
                </a:lnTo>
                <a:lnTo>
                  <a:pt x="75725" y="274097"/>
                </a:lnTo>
                <a:lnTo>
                  <a:pt x="85733" y="267554"/>
                </a:lnTo>
                <a:lnTo>
                  <a:pt x="91069" y="263141"/>
                </a:lnTo>
                <a:lnTo>
                  <a:pt x="102078" y="254112"/>
                </a:lnTo>
                <a:lnTo>
                  <a:pt x="113320" y="246924"/>
                </a:lnTo>
                <a:lnTo>
                  <a:pt x="124667" y="238014"/>
                </a:lnTo>
                <a:lnTo>
                  <a:pt x="130360" y="232971"/>
                </a:lnTo>
                <a:lnTo>
                  <a:pt x="137012" y="227704"/>
                </a:lnTo>
                <a:lnTo>
                  <a:pt x="144305" y="222288"/>
                </a:lnTo>
                <a:lnTo>
                  <a:pt x="152025" y="216772"/>
                </a:lnTo>
                <a:lnTo>
                  <a:pt x="159076" y="211189"/>
                </a:lnTo>
                <a:lnTo>
                  <a:pt x="165681" y="205563"/>
                </a:lnTo>
                <a:lnTo>
                  <a:pt x="171990" y="199907"/>
                </a:lnTo>
                <a:lnTo>
                  <a:pt x="184080" y="188543"/>
                </a:lnTo>
                <a:lnTo>
                  <a:pt x="189971" y="182845"/>
                </a:lnTo>
                <a:lnTo>
                  <a:pt x="196756" y="177142"/>
                </a:lnTo>
                <a:lnTo>
                  <a:pt x="204137" y="171434"/>
                </a:lnTo>
                <a:lnTo>
                  <a:pt x="211915" y="165725"/>
                </a:lnTo>
                <a:lnTo>
                  <a:pt x="219005" y="160013"/>
                </a:lnTo>
                <a:lnTo>
                  <a:pt x="225637" y="154300"/>
                </a:lnTo>
                <a:lnTo>
                  <a:pt x="231963" y="148587"/>
                </a:lnTo>
                <a:lnTo>
                  <a:pt x="237133" y="142873"/>
                </a:lnTo>
                <a:lnTo>
                  <a:pt x="241532" y="137159"/>
                </a:lnTo>
                <a:lnTo>
                  <a:pt x="245418" y="131444"/>
                </a:lnTo>
                <a:lnTo>
                  <a:pt x="249913" y="125730"/>
                </a:lnTo>
                <a:lnTo>
                  <a:pt x="254815" y="120014"/>
                </a:lnTo>
                <a:lnTo>
                  <a:pt x="259987" y="114300"/>
                </a:lnTo>
                <a:lnTo>
                  <a:pt x="264389" y="108585"/>
                </a:lnTo>
                <a:lnTo>
                  <a:pt x="268275" y="102870"/>
                </a:lnTo>
                <a:lnTo>
                  <a:pt x="271818" y="97155"/>
                </a:lnTo>
                <a:lnTo>
                  <a:pt x="278296" y="88265"/>
                </a:lnTo>
                <a:lnTo>
                  <a:pt x="281357" y="84561"/>
                </a:lnTo>
                <a:lnTo>
                  <a:pt x="283397" y="80186"/>
                </a:lnTo>
                <a:lnTo>
                  <a:pt x="284757" y="75365"/>
                </a:lnTo>
                <a:lnTo>
                  <a:pt x="286941" y="63041"/>
                </a:lnTo>
                <a:lnTo>
                  <a:pt x="287319" y="56356"/>
                </a:lnTo>
                <a:lnTo>
                  <a:pt x="286419" y="54716"/>
                </a:lnTo>
                <a:lnTo>
                  <a:pt x="284868" y="53622"/>
                </a:lnTo>
                <a:lnTo>
                  <a:pt x="282881" y="52893"/>
                </a:lnTo>
                <a:lnTo>
                  <a:pt x="270982" y="51867"/>
                </a:lnTo>
                <a:lnTo>
                  <a:pt x="264493" y="51563"/>
                </a:lnTo>
                <a:lnTo>
                  <a:pt x="253468" y="56024"/>
                </a:lnTo>
                <a:lnTo>
                  <a:pt x="249565" y="59257"/>
                </a:lnTo>
                <a:lnTo>
                  <a:pt x="242688" y="67929"/>
                </a:lnTo>
                <a:lnTo>
                  <a:pt x="239520" y="72909"/>
                </a:lnTo>
                <a:lnTo>
                  <a:pt x="236456" y="78133"/>
                </a:lnTo>
                <a:lnTo>
                  <a:pt x="233461" y="83522"/>
                </a:lnTo>
                <a:lnTo>
                  <a:pt x="230512" y="89971"/>
                </a:lnTo>
                <a:lnTo>
                  <a:pt x="227593" y="97128"/>
                </a:lnTo>
                <a:lnTo>
                  <a:pt x="224695" y="104757"/>
                </a:lnTo>
                <a:lnTo>
                  <a:pt x="218934" y="120854"/>
                </a:lnTo>
                <a:lnTo>
                  <a:pt x="216065" y="129147"/>
                </a:lnTo>
                <a:lnTo>
                  <a:pt x="214152" y="137533"/>
                </a:lnTo>
                <a:lnTo>
                  <a:pt x="212876" y="145981"/>
                </a:lnTo>
                <a:lnTo>
                  <a:pt x="212026" y="154471"/>
                </a:lnTo>
                <a:lnTo>
                  <a:pt x="211459" y="162988"/>
                </a:lnTo>
                <a:lnTo>
                  <a:pt x="211081" y="171524"/>
                </a:lnTo>
                <a:lnTo>
                  <a:pt x="210549" y="194649"/>
                </a:lnTo>
                <a:lnTo>
                  <a:pt x="210475" y="201204"/>
                </a:lnTo>
                <a:lnTo>
                  <a:pt x="211378" y="208431"/>
                </a:lnTo>
                <a:lnTo>
                  <a:pt x="212932" y="216107"/>
                </a:lnTo>
                <a:lnTo>
                  <a:pt x="214920" y="224081"/>
                </a:lnTo>
                <a:lnTo>
                  <a:pt x="216246" y="230350"/>
                </a:lnTo>
                <a:lnTo>
                  <a:pt x="217131" y="235482"/>
                </a:lnTo>
                <a:lnTo>
                  <a:pt x="217720" y="239856"/>
                </a:lnTo>
                <a:lnTo>
                  <a:pt x="220017" y="244676"/>
                </a:lnTo>
                <a:lnTo>
                  <a:pt x="223454" y="249795"/>
                </a:lnTo>
                <a:lnTo>
                  <a:pt x="231400" y="258657"/>
                </a:lnTo>
                <a:lnTo>
                  <a:pt x="234853" y="261021"/>
                </a:lnTo>
                <a:lnTo>
                  <a:pt x="251789" y="269365"/>
                </a:lnTo>
                <a:lnTo>
                  <a:pt x="262409" y="272118"/>
                </a:lnTo>
                <a:lnTo>
                  <a:pt x="267908" y="272852"/>
                </a:lnTo>
                <a:lnTo>
                  <a:pt x="279097" y="271128"/>
                </a:lnTo>
                <a:lnTo>
                  <a:pt x="290421" y="267186"/>
                </a:lnTo>
                <a:lnTo>
                  <a:pt x="301803" y="262259"/>
                </a:lnTo>
                <a:lnTo>
                  <a:pt x="313212" y="256895"/>
                </a:lnTo>
                <a:lnTo>
                  <a:pt x="318922" y="254131"/>
                </a:lnTo>
                <a:lnTo>
                  <a:pt x="325585" y="249431"/>
                </a:lnTo>
                <a:lnTo>
                  <a:pt x="332886" y="243439"/>
                </a:lnTo>
                <a:lnTo>
                  <a:pt x="340610" y="236588"/>
                </a:lnTo>
                <a:lnTo>
                  <a:pt x="346712" y="230115"/>
                </a:lnTo>
                <a:lnTo>
                  <a:pt x="351732" y="223895"/>
                </a:lnTo>
                <a:lnTo>
                  <a:pt x="356032" y="217844"/>
                </a:lnTo>
                <a:lnTo>
                  <a:pt x="360803" y="212856"/>
                </a:lnTo>
                <a:lnTo>
                  <a:pt x="365889" y="208580"/>
                </a:lnTo>
                <a:lnTo>
                  <a:pt x="381776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56"/>
          <p:cNvSpPr/>
          <p:nvPr/>
        </p:nvSpPr>
        <p:spPr>
          <a:xfrm>
            <a:off x="6201128" y="4431982"/>
            <a:ext cx="16793" cy="342901"/>
          </a:xfrm>
          <a:custGeom>
            <a:avLst/>
            <a:gdLst/>
            <a:ahLst/>
            <a:cxnLst/>
            <a:rect l="0" t="0" r="0" b="0"/>
            <a:pathLst>
              <a:path w="16793" h="342901">
                <a:moveTo>
                  <a:pt x="16792" y="0"/>
                </a:moveTo>
                <a:lnTo>
                  <a:pt x="16792" y="13019"/>
                </a:lnTo>
                <a:lnTo>
                  <a:pt x="15839" y="15347"/>
                </a:lnTo>
                <a:lnTo>
                  <a:pt x="14252" y="17851"/>
                </a:lnTo>
                <a:lnTo>
                  <a:pt x="12241" y="20473"/>
                </a:lnTo>
                <a:lnTo>
                  <a:pt x="10900" y="24127"/>
                </a:lnTo>
                <a:lnTo>
                  <a:pt x="10006" y="28467"/>
                </a:lnTo>
                <a:lnTo>
                  <a:pt x="9410" y="33265"/>
                </a:lnTo>
                <a:lnTo>
                  <a:pt x="9013" y="38370"/>
                </a:lnTo>
                <a:lnTo>
                  <a:pt x="8749" y="43677"/>
                </a:lnTo>
                <a:lnTo>
                  <a:pt x="8572" y="49120"/>
                </a:lnTo>
                <a:lnTo>
                  <a:pt x="8289" y="78389"/>
                </a:lnTo>
                <a:lnTo>
                  <a:pt x="8229" y="120178"/>
                </a:lnTo>
                <a:lnTo>
                  <a:pt x="7273" y="128696"/>
                </a:lnTo>
                <a:lnTo>
                  <a:pt x="5683" y="137232"/>
                </a:lnTo>
                <a:lnTo>
                  <a:pt x="3671" y="145781"/>
                </a:lnTo>
                <a:lnTo>
                  <a:pt x="2330" y="155290"/>
                </a:lnTo>
                <a:lnTo>
                  <a:pt x="1436" y="165439"/>
                </a:lnTo>
                <a:lnTo>
                  <a:pt x="839" y="176015"/>
                </a:lnTo>
                <a:lnTo>
                  <a:pt x="177" y="195387"/>
                </a:lnTo>
                <a:lnTo>
                  <a:pt x="0" y="204553"/>
                </a:lnTo>
                <a:lnTo>
                  <a:pt x="835" y="214474"/>
                </a:lnTo>
                <a:lnTo>
                  <a:pt x="2344" y="224898"/>
                </a:lnTo>
                <a:lnTo>
                  <a:pt x="4302" y="235657"/>
                </a:lnTo>
                <a:lnTo>
                  <a:pt x="5608" y="245687"/>
                </a:lnTo>
                <a:lnTo>
                  <a:pt x="6478" y="255231"/>
                </a:lnTo>
                <a:lnTo>
                  <a:pt x="7058" y="264452"/>
                </a:lnTo>
                <a:lnTo>
                  <a:pt x="7703" y="282317"/>
                </a:lnTo>
                <a:lnTo>
                  <a:pt x="7875" y="291081"/>
                </a:lnTo>
                <a:lnTo>
                  <a:pt x="8942" y="299782"/>
                </a:lnTo>
                <a:lnTo>
                  <a:pt x="10606" y="308439"/>
                </a:lnTo>
                <a:lnTo>
                  <a:pt x="12668" y="317069"/>
                </a:lnTo>
                <a:lnTo>
                  <a:pt x="14043" y="323774"/>
                </a:lnTo>
                <a:lnTo>
                  <a:pt x="14959" y="329197"/>
                </a:lnTo>
                <a:lnTo>
                  <a:pt x="16792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57"/>
          <p:cNvSpPr/>
          <p:nvPr/>
        </p:nvSpPr>
        <p:spPr>
          <a:xfrm>
            <a:off x="6235065" y="4869179"/>
            <a:ext cx="25718" cy="42864"/>
          </a:xfrm>
          <a:custGeom>
            <a:avLst/>
            <a:gdLst/>
            <a:ahLst/>
            <a:cxnLst/>
            <a:rect l="0" t="0" r="0" b="0"/>
            <a:pathLst>
              <a:path w="25718" h="42864">
                <a:moveTo>
                  <a:pt x="0" y="42863"/>
                </a:moveTo>
                <a:lnTo>
                  <a:pt x="0" y="30931"/>
                </a:lnTo>
                <a:lnTo>
                  <a:pt x="952" y="28241"/>
                </a:lnTo>
                <a:lnTo>
                  <a:pt x="2540" y="25495"/>
                </a:lnTo>
                <a:lnTo>
                  <a:pt x="4551" y="22712"/>
                </a:lnTo>
                <a:lnTo>
                  <a:pt x="5891" y="19904"/>
                </a:lnTo>
                <a:lnTo>
                  <a:pt x="6785" y="17080"/>
                </a:lnTo>
                <a:lnTo>
                  <a:pt x="7381" y="14244"/>
                </a:lnTo>
                <a:lnTo>
                  <a:pt x="8730" y="12354"/>
                </a:lnTo>
                <a:lnTo>
                  <a:pt x="10583" y="11094"/>
                </a:lnTo>
                <a:lnTo>
                  <a:pt x="12770" y="10253"/>
                </a:lnTo>
                <a:lnTo>
                  <a:pt x="15181" y="8741"/>
                </a:lnTo>
                <a:lnTo>
                  <a:pt x="17740" y="6780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word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a letter for the variable that you are solving</a:t>
            </a:r>
          </a:p>
          <a:p>
            <a:r>
              <a:rPr lang="en-US" dirty="0" smtClean="0"/>
              <a:t>Create an equation that represents the situation that is being described.</a:t>
            </a:r>
          </a:p>
          <a:p>
            <a:r>
              <a:rPr lang="en-US" dirty="0" smtClean="0"/>
              <a:t>Solve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were 55 more yes votes than no votes in a recent election.  If 735 votes were cast in all, how many yes votes were there?</a:t>
            </a:r>
            <a:endParaRPr lang="en-US" dirty="0"/>
          </a:p>
        </p:txBody>
      </p:sp>
      <p:sp>
        <p:nvSpPr>
          <p:cNvPr id="4" name="SMARTPenAnnotation1726"/>
          <p:cNvSpPr/>
          <p:nvPr/>
        </p:nvSpPr>
        <p:spPr>
          <a:xfrm>
            <a:off x="5712142" y="3180397"/>
            <a:ext cx="274321" cy="308611"/>
          </a:xfrm>
          <a:custGeom>
            <a:avLst/>
            <a:gdLst/>
            <a:ahLst/>
            <a:cxnLst/>
            <a:rect l="0" t="0" r="0" b="0"/>
            <a:pathLst>
              <a:path w="274321" h="308611">
                <a:moveTo>
                  <a:pt x="0" y="0"/>
                </a:moveTo>
                <a:lnTo>
                  <a:pt x="0" y="8468"/>
                </a:lnTo>
                <a:lnTo>
                  <a:pt x="4551" y="8542"/>
                </a:lnTo>
                <a:lnTo>
                  <a:pt x="5891" y="9504"/>
                </a:lnTo>
                <a:lnTo>
                  <a:pt x="6785" y="11099"/>
                </a:lnTo>
                <a:lnTo>
                  <a:pt x="7381" y="13114"/>
                </a:lnTo>
                <a:lnTo>
                  <a:pt x="10583" y="17894"/>
                </a:lnTo>
                <a:lnTo>
                  <a:pt x="17233" y="25640"/>
                </a:lnTo>
                <a:lnTo>
                  <a:pt x="28963" y="37514"/>
                </a:lnTo>
                <a:lnTo>
                  <a:pt x="30739" y="40249"/>
                </a:lnTo>
                <a:lnTo>
                  <a:pt x="34190" y="48650"/>
                </a:lnTo>
                <a:lnTo>
                  <a:pt x="40822" y="58124"/>
                </a:lnTo>
                <a:lnTo>
                  <a:pt x="46083" y="67425"/>
                </a:lnTo>
                <a:lnTo>
                  <a:pt x="51597" y="75369"/>
                </a:lnTo>
                <a:lnTo>
                  <a:pt x="54400" y="78821"/>
                </a:lnTo>
                <a:lnTo>
                  <a:pt x="57515" y="85197"/>
                </a:lnTo>
                <a:lnTo>
                  <a:pt x="58346" y="88230"/>
                </a:lnTo>
                <a:lnTo>
                  <a:pt x="64349" y="96681"/>
                </a:lnTo>
                <a:lnTo>
                  <a:pt x="72415" y="105834"/>
                </a:lnTo>
                <a:lnTo>
                  <a:pt x="79174" y="113078"/>
                </a:lnTo>
                <a:lnTo>
                  <a:pt x="85354" y="122012"/>
                </a:lnTo>
                <a:lnTo>
                  <a:pt x="91275" y="131380"/>
                </a:lnTo>
                <a:lnTo>
                  <a:pt x="97082" y="138719"/>
                </a:lnTo>
                <a:lnTo>
                  <a:pt x="102837" y="147695"/>
                </a:lnTo>
                <a:lnTo>
                  <a:pt x="108570" y="157083"/>
                </a:lnTo>
                <a:lnTo>
                  <a:pt x="114294" y="164429"/>
                </a:lnTo>
                <a:lnTo>
                  <a:pt x="122552" y="173410"/>
                </a:lnTo>
                <a:lnTo>
                  <a:pt x="138826" y="190146"/>
                </a:lnTo>
                <a:lnTo>
                  <a:pt x="145203" y="199127"/>
                </a:lnTo>
                <a:lnTo>
                  <a:pt x="148237" y="204189"/>
                </a:lnTo>
                <a:lnTo>
                  <a:pt x="156688" y="212353"/>
                </a:lnTo>
                <a:lnTo>
                  <a:pt x="161609" y="215864"/>
                </a:lnTo>
                <a:lnTo>
                  <a:pt x="169616" y="224845"/>
                </a:lnTo>
                <a:lnTo>
                  <a:pt x="173085" y="229906"/>
                </a:lnTo>
                <a:lnTo>
                  <a:pt x="180160" y="234234"/>
                </a:lnTo>
                <a:lnTo>
                  <a:pt x="189640" y="238071"/>
                </a:lnTo>
                <a:lnTo>
                  <a:pt x="200721" y="241582"/>
                </a:lnTo>
                <a:lnTo>
                  <a:pt x="209062" y="244874"/>
                </a:lnTo>
                <a:lnTo>
                  <a:pt x="215574" y="248022"/>
                </a:lnTo>
                <a:lnTo>
                  <a:pt x="220869" y="251073"/>
                </a:lnTo>
                <a:lnTo>
                  <a:pt x="229291" y="257003"/>
                </a:lnTo>
                <a:lnTo>
                  <a:pt x="236210" y="262814"/>
                </a:lnTo>
                <a:lnTo>
                  <a:pt x="242460" y="268571"/>
                </a:lnTo>
                <a:lnTo>
                  <a:pt x="251333" y="277167"/>
                </a:lnTo>
                <a:lnTo>
                  <a:pt x="253281" y="280028"/>
                </a:lnTo>
                <a:lnTo>
                  <a:pt x="255444" y="285747"/>
                </a:lnTo>
                <a:lnTo>
                  <a:pt x="256973" y="287653"/>
                </a:lnTo>
                <a:lnTo>
                  <a:pt x="258946" y="288924"/>
                </a:lnTo>
                <a:lnTo>
                  <a:pt x="261213" y="289771"/>
                </a:lnTo>
                <a:lnTo>
                  <a:pt x="266272" y="293252"/>
                </a:lnTo>
                <a:lnTo>
                  <a:pt x="272731" y="298698"/>
                </a:lnTo>
                <a:lnTo>
                  <a:pt x="273260" y="300096"/>
                </a:lnTo>
                <a:lnTo>
                  <a:pt x="27432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27"/>
          <p:cNvSpPr/>
          <p:nvPr/>
        </p:nvSpPr>
        <p:spPr>
          <a:xfrm>
            <a:off x="5737859" y="3206114"/>
            <a:ext cx="180024" cy="274322"/>
          </a:xfrm>
          <a:custGeom>
            <a:avLst/>
            <a:gdLst/>
            <a:ahLst/>
            <a:cxnLst/>
            <a:rect l="0" t="0" r="0" b="0"/>
            <a:pathLst>
              <a:path w="180024" h="274322">
                <a:moveTo>
                  <a:pt x="180023" y="0"/>
                </a:moveTo>
                <a:lnTo>
                  <a:pt x="180023" y="4552"/>
                </a:lnTo>
                <a:lnTo>
                  <a:pt x="179071" y="5892"/>
                </a:lnTo>
                <a:lnTo>
                  <a:pt x="177483" y="6786"/>
                </a:lnTo>
                <a:lnTo>
                  <a:pt x="175473" y="7381"/>
                </a:lnTo>
                <a:lnTo>
                  <a:pt x="174132" y="8731"/>
                </a:lnTo>
                <a:lnTo>
                  <a:pt x="173238" y="10584"/>
                </a:lnTo>
                <a:lnTo>
                  <a:pt x="172642" y="12771"/>
                </a:lnTo>
                <a:lnTo>
                  <a:pt x="169440" y="17741"/>
                </a:lnTo>
                <a:lnTo>
                  <a:pt x="164842" y="24078"/>
                </a:lnTo>
                <a:lnTo>
                  <a:pt x="162283" y="28435"/>
                </a:lnTo>
                <a:lnTo>
                  <a:pt x="159624" y="33244"/>
                </a:lnTo>
                <a:lnTo>
                  <a:pt x="154129" y="43668"/>
                </a:lnTo>
                <a:lnTo>
                  <a:pt x="142840" y="65882"/>
                </a:lnTo>
                <a:lnTo>
                  <a:pt x="139043" y="71544"/>
                </a:lnTo>
                <a:lnTo>
                  <a:pt x="134605" y="77224"/>
                </a:lnTo>
                <a:lnTo>
                  <a:pt x="129742" y="82915"/>
                </a:lnTo>
                <a:lnTo>
                  <a:pt x="125548" y="88615"/>
                </a:lnTo>
                <a:lnTo>
                  <a:pt x="121799" y="94319"/>
                </a:lnTo>
                <a:lnTo>
                  <a:pt x="118347" y="100027"/>
                </a:lnTo>
                <a:lnTo>
                  <a:pt x="114141" y="105737"/>
                </a:lnTo>
                <a:lnTo>
                  <a:pt x="109431" y="111449"/>
                </a:lnTo>
                <a:lnTo>
                  <a:pt x="104387" y="117162"/>
                </a:lnTo>
                <a:lnTo>
                  <a:pt x="93702" y="128590"/>
                </a:lnTo>
                <a:lnTo>
                  <a:pt x="88186" y="134304"/>
                </a:lnTo>
                <a:lnTo>
                  <a:pt x="83556" y="140019"/>
                </a:lnTo>
                <a:lnTo>
                  <a:pt x="79516" y="145734"/>
                </a:lnTo>
                <a:lnTo>
                  <a:pt x="75871" y="151448"/>
                </a:lnTo>
                <a:lnTo>
                  <a:pt x="71536" y="157164"/>
                </a:lnTo>
                <a:lnTo>
                  <a:pt x="66741" y="162878"/>
                </a:lnTo>
                <a:lnTo>
                  <a:pt x="61639" y="168593"/>
                </a:lnTo>
                <a:lnTo>
                  <a:pt x="50891" y="180023"/>
                </a:lnTo>
                <a:lnTo>
                  <a:pt x="45357" y="185738"/>
                </a:lnTo>
                <a:lnTo>
                  <a:pt x="40716" y="191453"/>
                </a:lnTo>
                <a:lnTo>
                  <a:pt x="36669" y="197168"/>
                </a:lnTo>
                <a:lnTo>
                  <a:pt x="33018" y="202883"/>
                </a:lnTo>
                <a:lnTo>
                  <a:pt x="32490" y="208598"/>
                </a:lnTo>
                <a:lnTo>
                  <a:pt x="34043" y="214313"/>
                </a:lnTo>
                <a:lnTo>
                  <a:pt x="36983" y="220028"/>
                </a:lnTo>
                <a:lnTo>
                  <a:pt x="37990" y="224791"/>
                </a:lnTo>
                <a:lnTo>
                  <a:pt x="37710" y="228918"/>
                </a:lnTo>
                <a:lnTo>
                  <a:pt x="36570" y="232622"/>
                </a:lnTo>
                <a:lnTo>
                  <a:pt x="32764" y="239278"/>
                </a:lnTo>
                <a:lnTo>
                  <a:pt x="30415" y="242386"/>
                </a:lnTo>
                <a:lnTo>
                  <a:pt x="27806" y="248380"/>
                </a:lnTo>
                <a:lnTo>
                  <a:pt x="27110" y="251312"/>
                </a:lnTo>
                <a:lnTo>
                  <a:pt x="23797" y="257110"/>
                </a:lnTo>
                <a:lnTo>
                  <a:pt x="21580" y="259989"/>
                </a:lnTo>
                <a:lnTo>
                  <a:pt x="19117" y="265729"/>
                </a:lnTo>
                <a:lnTo>
                  <a:pt x="18459" y="268592"/>
                </a:lnTo>
                <a:lnTo>
                  <a:pt x="17069" y="270502"/>
                </a:lnTo>
                <a:lnTo>
                  <a:pt x="15190" y="271775"/>
                </a:lnTo>
                <a:lnTo>
                  <a:pt x="9880" y="273818"/>
                </a:lnTo>
                <a:lnTo>
                  <a:pt x="4410" y="274172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28"/>
          <p:cNvSpPr/>
          <p:nvPr/>
        </p:nvSpPr>
        <p:spPr>
          <a:xfrm>
            <a:off x="6055042" y="3257913"/>
            <a:ext cx="274321" cy="51073"/>
          </a:xfrm>
          <a:custGeom>
            <a:avLst/>
            <a:gdLst/>
            <a:ahLst/>
            <a:cxnLst/>
            <a:rect l="0" t="0" r="0" b="0"/>
            <a:pathLst>
              <a:path w="274321" h="51073">
                <a:moveTo>
                  <a:pt x="0" y="51072"/>
                </a:moveTo>
                <a:lnTo>
                  <a:pt x="12770" y="51072"/>
                </a:lnTo>
                <a:lnTo>
                  <a:pt x="14229" y="50119"/>
                </a:lnTo>
                <a:lnTo>
                  <a:pt x="15201" y="48532"/>
                </a:lnTo>
                <a:lnTo>
                  <a:pt x="15849" y="46521"/>
                </a:lnTo>
                <a:lnTo>
                  <a:pt x="18186" y="45180"/>
                </a:lnTo>
                <a:lnTo>
                  <a:pt x="25862" y="43691"/>
                </a:lnTo>
                <a:lnTo>
                  <a:pt x="33084" y="43028"/>
                </a:lnTo>
                <a:lnTo>
                  <a:pt x="36344" y="42852"/>
                </a:lnTo>
                <a:lnTo>
                  <a:pt x="40421" y="41782"/>
                </a:lnTo>
                <a:lnTo>
                  <a:pt x="45045" y="40116"/>
                </a:lnTo>
                <a:lnTo>
                  <a:pt x="50033" y="38053"/>
                </a:lnTo>
                <a:lnTo>
                  <a:pt x="54310" y="36677"/>
                </a:lnTo>
                <a:lnTo>
                  <a:pt x="61603" y="35149"/>
                </a:lnTo>
                <a:lnTo>
                  <a:pt x="65834" y="33789"/>
                </a:lnTo>
                <a:lnTo>
                  <a:pt x="70559" y="31930"/>
                </a:lnTo>
                <a:lnTo>
                  <a:pt x="75614" y="29738"/>
                </a:lnTo>
                <a:lnTo>
                  <a:pt x="80889" y="28277"/>
                </a:lnTo>
                <a:lnTo>
                  <a:pt x="86312" y="27303"/>
                </a:lnTo>
                <a:lnTo>
                  <a:pt x="91831" y="26653"/>
                </a:lnTo>
                <a:lnTo>
                  <a:pt x="98368" y="26220"/>
                </a:lnTo>
                <a:lnTo>
                  <a:pt x="105584" y="25931"/>
                </a:lnTo>
                <a:lnTo>
                  <a:pt x="113252" y="25739"/>
                </a:lnTo>
                <a:lnTo>
                  <a:pt x="120269" y="24658"/>
                </a:lnTo>
                <a:lnTo>
                  <a:pt x="126851" y="22985"/>
                </a:lnTo>
                <a:lnTo>
                  <a:pt x="133145" y="20917"/>
                </a:lnTo>
                <a:lnTo>
                  <a:pt x="139246" y="19539"/>
                </a:lnTo>
                <a:lnTo>
                  <a:pt x="145218" y="18619"/>
                </a:lnTo>
                <a:lnTo>
                  <a:pt x="151104" y="18007"/>
                </a:lnTo>
                <a:lnTo>
                  <a:pt x="157886" y="16646"/>
                </a:lnTo>
                <a:lnTo>
                  <a:pt x="165265" y="14786"/>
                </a:lnTo>
                <a:lnTo>
                  <a:pt x="173042" y="12594"/>
                </a:lnTo>
                <a:lnTo>
                  <a:pt x="180131" y="11132"/>
                </a:lnTo>
                <a:lnTo>
                  <a:pt x="186763" y="10158"/>
                </a:lnTo>
                <a:lnTo>
                  <a:pt x="193089" y="9508"/>
                </a:lnTo>
                <a:lnTo>
                  <a:pt x="199211" y="9075"/>
                </a:lnTo>
                <a:lnTo>
                  <a:pt x="205197" y="8786"/>
                </a:lnTo>
                <a:lnTo>
                  <a:pt x="211093" y="8594"/>
                </a:lnTo>
                <a:lnTo>
                  <a:pt x="216929" y="7513"/>
                </a:lnTo>
                <a:lnTo>
                  <a:pt x="222724" y="5840"/>
                </a:lnTo>
                <a:lnTo>
                  <a:pt x="228493" y="3772"/>
                </a:lnTo>
                <a:lnTo>
                  <a:pt x="233291" y="2394"/>
                </a:lnTo>
                <a:lnTo>
                  <a:pt x="241162" y="862"/>
                </a:lnTo>
                <a:lnTo>
                  <a:pt x="247836" y="181"/>
                </a:lnTo>
                <a:lnTo>
                  <a:pt x="250949" y="0"/>
                </a:lnTo>
                <a:lnTo>
                  <a:pt x="253977" y="831"/>
                </a:lnTo>
                <a:lnTo>
                  <a:pt x="256948" y="2338"/>
                </a:lnTo>
                <a:lnTo>
                  <a:pt x="259881" y="4295"/>
                </a:lnTo>
                <a:lnTo>
                  <a:pt x="262789" y="5600"/>
                </a:lnTo>
                <a:lnTo>
                  <a:pt x="265681" y="6469"/>
                </a:lnTo>
                <a:lnTo>
                  <a:pt x="274320" y="82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29"/>
          <p:cNvSpPr/>
          <p:nvPr/>
        </p:nvSpPr>
        <p:spPr>
          <a:xfrm>
            <a:off x="6106477" y="3343278"/>
            <a:ext cx="240031" cy="25715"/>
          </a:xfrm>
          <a:custGeom>
            <a:avLst/>
            <a:gdLst/>
            <a:ahLst/>
            <a:cxnLst/>
            <a:rect l="0" t="0" r="0" b="0"/>
            <a:pathLst>
              <a:path w="240031" h="25715">
                <a:moveTo>
                  <a:pt x="0" y="25714"/>
                </a:moveTo>
                <a:lnTo>
                  <a:pt x="7381" y="25714"/>
                </a:lnTo>
                <a:lnTo>
                  <a:pt x="8731" y="24762"/>
                </a:lnTo>
                <a:lnTo>
                  <a:pt x="10583" y="23174"/>
                </a:lnTo>
                <a:lnTo>
                  <a:pt x="12770" y="21163"/>
                </a:lnTo>
                <a:lnTo>
                  <a:pt x="16134" y="19822"/>
                </a:lnTo>
                <a:lnTo>
                  <a:pt x="20281" y="18929"/>
                </a:lnTo>
                <a:lnTo>
                  <a:pt x="24951" y="18333"/>
                </a:lnTo>
                <a:lnTo>
                  <a:pt x="29016" y="16983"/>
                </a:lnTo>
                <a:lnTo>
                  <a:pt x="32679" y="15131"/>
                </a:lnTo>
                <a:lnTo>
                  <a:pt x="36074" y="12944"/>
                </a:lnTo>
                <a:lnTo>
                  <a:pt x="40241" y="11485"/>
                </a:lnTo>
                <a:lnTo>
                  <a:pt x="44925" y="10513"/>
                </a:lnTo>
                <a:lnTo>
                  <a:pt x="49953" y="9865"/>
                </a:lnTo>
                <a:lnTo>
                  <a:pt x="55210" y="9433"/>
                </a:lnTo>
                <a:lnTo>
                  <a:pt x="60619" y="9145"/>
                </a:lnTo>
                <a:lnTo>
                  <a:pt x="66130" y="8953"/>
                </a:lnTo>
                <a:lnTo>
                  <a:pt x="71709" y="7873"/>
                </a:lnTo>
                <a:lnTo>
                  <a:pt x="77333" y="6200"/>
                </a:lnTo>
                <a:lnTo>
                  <a:pt x="82988" y="4132"/>
                </a:lnTo>
                <a:lnTo>
                  <a:pt x="88663" y="2753"/>
                </a:lnTo>
                <a:lnTo>
                  <a:pt x="94351" y="1835"/>
                </a:lnTo>
                <a:lnTo>
                  <a:pt x="100048" y="1222"/>
                </a:lnTo>
                <a:lnTo>
                  <a:pt x="105751" y="814"/>
                </a:lnTo>
                <a:lnTo>
                  <a:pt x="111458" y="541"/>
                </a:lnTo>
                <a:lnTo>
                  <a:pt x="122879" y="239"/>
                </a:lnTo>
                <a:lnTo>
                  <a:pt x="185738" y="0"/>
                </a:lnTo>
                <a:lnTo>
                  <a:pt x="190500" y="951"/>
                </a:lnTo>
                <a:lnTo>
                  <a:pt x="194628" y="2538"/>
                </a:lnTo>
                <a:lnTo>
                  <a:pt x="198332" y="4548"/>
                </a:lnTo>
                <a:lnTo>
                  <a:pt x="202706" y="5889"/>
                </a:lnTo>
                <a:lnTo>
                  <a:pt x="207527" y="6782"/>
                </a:lnTo>
                <a:lnTo>
                  <a:pt x="212646" y="7378"/>
                </a:lnTo>
                <a:lnTo>
                  <a:pt x="217012" y="7775"/>
                </a:lnTo>
                <a:lnTo>
                  <a:pt x="224402" y="8216"/>
                </a:lnTo>
                <a:lnTo>
                  <a:pt x="230862" y="8412"/>
                </a:lnTo>
                <a:lnTo>
                  <a:pt x="240030" y="85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30"/>
          <p:cNvSpPr/>
          <p:nvPr/>
        </p:nvSpPr>
        <p:spPr>
          <a:xfrm>
            <a:off x="6517957" y="3198885"/>
            <a:ext cx="411481" cy="443923"/>
          </a:xfrm>
          <a:custGeom>
            <a:avLst/>
            <a:gdLst/>
            <a:ahLst/>
            <a:cxnLst/>
            <a:rect l="0" t="0" r="0" b="0"/>
            <a:pathLst>
              <a:path w="411481" h="443923">
                <a:moveTo>
                  <a:pt x="0" y="15802"/>
                </a:moveTo>
                <a:lnTo>
                  <a:pt x="0" y="20353"/>
                </a:lnTo>
                <a:lnTo>
                  <a:pt x="953" y="21694"/>
                </a:lnTo>
                <a:lnTo>
                  <a:pt x="2541" y="22587"/>
                </a:lnTo>
                <a:lnTo>
                  <a:pt x="4551" y="23183"/>
                </a:lnTo>
                <a:lnTo>
                  <a:pt x="5892" y="24533"/>
                </a:lnTo>
                <a:lnTo>
                  <a:pt x="6785" y="26385"/>
                </a:lnTo>
                <a:lnTo>
                  <a:pt x="7381" y="28572"/>
                </a:lnTo>
                <a:lnTo>
                  <a:pt x="10584" y="33543"/>
                </a:lnTo>
                <a:lnTo>
                  <a:pt x="15849" y="39944"/>
                </a:lnTo>
                <a:lnTo>
                  <a:pt x="16761" y="50154"/>
                </a:lnTo>
                <a:lnTo>
                  <a:pt x="17031" y="60694"/>
                </a:lnTo>
                <a:lnTo>
                  <a:pt x="14555" y="69409"/>
                </a:lnTo>
                <a:lnTo>
                  <a:pt x="11231" y="78680"/>
                </a:lnTo>
                <a:lnTo>
                  <a:pt x="9360" y="90207"/>
                </a:lnTo>
                <a:lnTo>
                  <a:pt x="8922" y="99988"/>
                </a:lnTo>
                <a:lnTo>
                  <a:pt x="8677" y="111655"/>
                </a:lnTo>
                <a:lnTo>
                  <a:pt x="11159" y="120633"/>
                </a:lnTo>
                <a:lnTo>
                  <a:pt x="14484" y="130021"/>
                </a:lnTo>
                <a:lnTo>
                  <a:pt x="15962" y="137369"/>
                </a:lnTo>
                <a:lnTo>
                  <a:pt x="19160" y="143809"/>
                </a:lnTo>
                <a:lnTo>
                  <a:pt x="28973" y="155705"/>
                </a:lnTo>
                <a:lnTo>
                  <a:pt x="40083" y="167227"/>
                </a:lnTo>
                <a:lnTo>
                  <a:pt x="45755" y="172954"/>
                </a:lnTo>
                <a:lnTo>
                  <a:pt x="48601" y="174863"/>
                </a:lnTo>
                <a:lnTo>
                  <a:pt x="54303" y="176983"/>
                </a:lnTo>
                <a:lnTo>
                  <a:pt x="62552" y="177925"/>
                </a:lnTo>
                <a:lnTo>
                  <a:pt x="75366" y="178456"/>
                </a:lnTo>
                <a:lnTo>
                  <a:pt x="78820" y="178531"/>
                </a:lnTo>
                <a:lnTo>
                  <a:pt x="87735" y="176073"/>
                </a:lnTo>
                <a:lnTo>
                  <a:pt x="97096" y="171806"/>
                </a:lnTo>
                <a:lnTo>
                  <a:pt x="107721" y="165001"/>
                </a:lnTo>
                <a:lnTo>
                  <a:pt x="113916" y="163076"/>
                </a:lnTo>
                <a:lnTo>
                  <a:pt x="116902" y="160657"/>
                </a:lnTo>
                <a:lnTo>
                  <a:pt x="128538" y="145627"/>
                </a:lnTo>
                <a:lnTo>
                  <a:pt x="134280" y="138272"/>
                </a:lnTo>
                <a:lnTo>
                  <a:pt x="140007" y="128653"/>
                </a:lnTo>
                <a:lnTo>
                  <a:pt x="145728" y="118028"/>
                </a:lnTo>
                <a:lnTo>
                  <a:pt x="151445" y="107908"/>
                </a:lnTo>
                <a:lnTo>
                  <a:pt x="157162" y="100236"/>
                </a:lnTo>
                <a:lnTo>
                  <a:pt x="159067" y="95904"/>
                </a:lnTo>
                <a:lnTo>
                  <a:pt x="161184" y="86011"/>
                </a:lnTo>
                <a:lnTo>
                  <a:pt x="164665" y="75263"/>
                </a:lnTo>
                <a:lnTo>
                  <a:pt x="168434" y="65089"/>
                </a:lnTo>
                <a:lnTo>
                  <a:pt x="170557" y="53054"/>
                </a:lnTo>
                <a:lnTo>
                  <a:pt x="171053" y="43154"/>
                </a:lnTo>
                <a:lnTo>
                  <a:pt x="171333" y="31420"/>
                </a:lnTo>
                <a:lnTo>
                  <a:pt x="171450" y="0"/>
                </a:lnTo>
                <a:lnTo>
                  <a:pt x="171450" y="6156"/>
                </a:lnTo>
                <a:lnTo>
                  <a:pt x="177342" y="13861"/>
                </a:lnTo>
                <a:lnTo>
                  <a:pt x="178831" y="19067"/>
                </a:lnTo>
                <a:lnTo>
                  <a:pt x="179669" y="31904"/>
                </a:lnTo>
                <a:lnTo>
                  <a:pt x="179918" y="43221"/>
                </a:lnTo>
                <a:lnTo>
                  <a:pt x="182516" y="52119"/>
                </a:lnTo>
                <a:lnTo>
                  <a:pt x="185894" y="62423"/>
                </a:lnTo>
                <a:lnTo>
                  <a:pt x="187394" y="73352"/>
                </a:lnTo>
                <a:lnTo>
                  <a:pt x="190601" y="87100"/>
                </a:lnTo>
                <a:lnTo>
                  <a:pt x="192790" y="94767"/>
                </a:lnTo>
                <a:lnTo>
                  <a:pt x="197762" y="108365"/>
                </a:lnTo>
                <a:lnTo>
                  <a:pt x="200422" y="114658"/>
                </a:lnTo>
                <a:lnTo>
                  <a:pt x="202194" y="121711"/>
                </a:lnTo>
                <a:lnTo>
                  <a:pt x="203376" y="129271"/>
                </a:lnTo>
                <a:lnTo>
                  <a:pt x="204164" y="137168"/>
                </a:lnTo>
                <a:lnTo>
                  <a:pt x="205641" y="145290"/>
                </a:lnTo>
                <a:lnTo>
                  <a:pt x="207580" y="153563"/>
                </a:lnTo>
                <a:lnTo>
                  <a:pt x="209824" y="161935"/>
                </a:lnTo>
                <a:lnTo>
                  <a:pt x="212273" y="169421"/>
                </a:lnTo>
                <a:lnTo>
                  <a:pt x="223047" y="197665"/>
                </a:lnTo>
                <a:lnTo>
                  <a:pt x="225850" y="205624"/>
                </a:lnTo>
                <a:lnTo>
                  <a:pt x="232482" y="213787"/>
                </a:lnTo>
                <a:lnTo>
                  <a:pt x="241666" y="222087"/>
                </a:lnTo>
                <a:lnTo>
                  <a:pt x="252550" y="230478"/>
                </a:lnTo>
                <a:lnTo>
                  <a:pt x="259807" y="238929"/>
                </a:lnTo>
                <a:lnTo>
                  <a:pt x="264645" y="247421"/>
                </a:lnTo>
                <a:lnTo>
                  <a:pt x="270972" y="264476"/>
                </a:lnTo>
                <a:lnTo>
                  <a:pt x="276960" y="281582"/>
                </a:lnTo>
                <a:lnTo>
                  <a:pt x="278938" y="289191"/>
                </a:lnTo>
                <a:lnTo>
                  <a:pt x="281135" y="302726"/>
                </a:lnTo>
                <a:lnTo>
                  <a:pt x="281721" y="309954"/>
                </a:lnTo>
                <a:lnTo>
                  <a:pt x="282111" y="317631"/>
                </a:lnTo>
                <a:lnTo>
                  <a:pt x="282545" y="332828"/>
                </a:lnTo>
                <a:lnTo>
                  <a:pt x="282847" y="364020"/>
                </a:lnTo>
                <a:lnTo>
                  <a:pt x="282879" y="381444"/>
                </a:lnTo>
                <a:lnTo>
                  <a:pt x="280346" y="392940"/>
                </a:lnTo>
                <a:lnTo>
                  <a:pt x="276046" y="403446"/>
                </a:lnTo>
                <a:lnTo>
                  <a:pt x="269222" y="414716"/>
                </a:lnTo>
                <a:lnTo>
                  <a:pt x="265825" y="424088"/>
                </a:lnTo>
                <a:lnTo>
                  <a:pt x="261654" y="429990"/>
                </a:lnTo>
                <a:lnTo>
                  <a:pt x="254086" y="435788"/>
                </a:lnTo>
                <a:lnTo>
                  <a:pt x="242807" y="442721"/>
                </a:lnTo>
                <a:lnTo>
                  <a:pt x="238724" y="443669"/>
                </a:lnTo>
                <a:lnTo>
                  <a:pt x="236302" y="443922"/>
                </a:lnTo>
                <a:lnTo>
                  <a:pt x="233734" y="443138"/>
                </a:lnTo>
                <a:lnTo>
                  <a:pt x="228342" y="439727"/>
                </a:lnTo>
                <a:lnTo>
                  <a:pt x="220230" y="437575"/>
                </a:lnTo>
                <a:lnTo>
                  <a:pt x="215400" y="437002"/>
                </a:lnTo>
                <a:lnTo>
                  <a:pt x="211228" y="435667"/>
                </a:lnTo>
                <a:lnTo>
                  <a:pt x="204052" y="431644"/>
                </a:lnTo>
                <a:lnTo>
                  <a:pt x="201756" y="428285"/>
                </a:lnTo>
                <a:lnTo>
                  <a:pt x="197574" y="415408"/>
                </a:lnTo>
                <a:lnTo>
                  <a:pt x="193221" y="408352"/>
                </a:lnTo>
                <a:lnTo>
                  <a:pt x="190652" y="399501"/>
                </a:lnTo>
                <a:lnTo>
                  <a:pt x="188556" y="389218"/>
                </a:lnTo>
                <a:lnTo>
                  <a:pt x="184450" y="378297"/>
                </a:lnTo>
                <a:lnTo>
                  <a:pt x="181990" y="364554"/>
                </a:lnTo>
                <a:lnTo>
                  <a:pt x="181335" y="356888"/>
                </a:lnTo>
                <a:lnTo>
                  <a:pt x="183146" y="343291"/>
                </a:lnTo>
                <a:lnTo>
                  <a:pt x="187125" y="329945"/>
                </a:lnTo>
                <a:lnTo>
                  <a:pt x="192069" y="314489"/>
                </a:lnTo>
                <a:lnTo>
                  <a:pt x="194902" y="300634"/>
                </a:lnTo>
                <a:lnTo>
                  <a:pt x="197113" y="288127"/>
                </a:lnTo>
                <a:lnTo>
                  <a:pt x="201270" y="276218"/>
                </a:lnTo>
                <a:lnTo>
                  <a:pt x="208833" y="264575"/>
                </a:lnTo>
                <a:lnTo>
                  <a:pt x="217593" y="253050"/>
                </a:lnTo>
                <a:lnTo>
                  <a:pt x="224660" y="241578"/>
                </a:lnTo>
                <a:lnTo>
                  <a:pt x="224068" y="235852"/>
                </a:lnTo>
                <a:lnTo>
                  <a:pt x="220816" y="230130"/>
                </a:lnTo>
                <a:lnTo>
                  <a:pt x="215791" y="224409"/>
                </a:lnTo>
                <a:lnTo>
                  <a:pt x="214346" y="219644"/>
                </a:lnTo>
                <a:lnTo>
                  <a:pt x="215287" y="215514"/>
                </a:lnTo>
                <a:lnTo>
                  <a:pt x="223174" y="202611"/>
                </a:lnTo>
                <a:lnTo>
                  <a:pt x="231544" y="189263"/>
                </a:lnTo>
                <a:lnTo>
                  <a:pt x="234372" y="185735"/>
                </a:lnTo>
                <a:lnTo>
                  <a:pt x="242596" y="179275"/>
                </a:lnTo>
                <a:lnTo>
                  <a:pt x="252601" y="173229"/>
                </a:lnTo>
                <a:lnTo>
                  <a:pt x="263397" y="167367"/>
                </a:lnTo>
                <a:lnTo>
                  <a:pt x="272006" y="159047"/>
                </a:lnTo>
                <a:lnTo>
                  <a:pt x="282206" y="146192"/>
                </a:lnTo>
                <a:lnTo>
                  <a:pt x="285292" y="142734"/>
                </a:lnTo>
                <a:lnTo>
                  <a:pt x="293802" y="136351"/>
                </a:lnTo>
                <a:lnTo>
                  <a:pt x="302981" y="130340"/>
                </a:lnTo>
                <a:lnTo>
                  <a:pt x="310236" y="124493"/>
                </a:lnTo>
                <a:lnTo>
                  <a:pt x="316635" y="116179"/>
                </a:lnTo>
                <a:lnTo>
                  <a:pt x="319676" y="111295"/>
                </a:lnTo>
                <a:lnTo>
                  <a:pt x="328133" y="103328"/>
                </a:lnTo>
                <a:lnTo>
                  <a:pt x="337289" y="96613"/>
                </a:lnTo>
                <a:lnTo>
                  <a:pt x="347799" y="87477"/>
                </a:lnTo>
                <a:lnTo>
                  <a:pt x="353968" y="81630"/>
                </a:lnTo>
                <a:lnTo>
                  <a:pt x="362795" y="68433"/>
                </a:lnTo>
                <a:lnTo>
                  <a:pt x="366030" y="60466"/>
                </a:lnTo>
                <a:lnTo>
                  <a:pt x="366893" y="57008"/>
                </a:lnTo>
                <a:lnTo>
                  <a:pt x="370391" y="50626"/>
                </a:lnTo>
                <a:lnTo>
                  <a:pt x="372658" y="47590"/>
                </a:lnTo>
                <a:lnTo>
                  <a:pt x="375175" y="41678"/>
                </a:lnTo>
                <a:lnTo>
                  <a:pt x="376593" y="32994"/>
                </a:lnTo>
                <a:lnTo>
                  <a:pt x="377112" y="19618"/>
                </a:lnTo>
                <a:lnTo>
                  <a:pt x="377180" y="11754"/>
                </a:lnTo>
                <a:lnTo>
                  <a:pt x="376230" y="10246"/>
                </a:lnTo>
                <a:lnTo>
                  <a:pt x="374646" y="9240"/>
                </a:lnTo>
                <a:lnTo>
                  <a:pt x="369808" y="7627"/>
                </a:lnTo>
                <a:lnTo>
                  <a:pt x="364419" y="7347"/>
                </a:lnTo>
                <a:lnTo>
                  <a:pt x="362009" y="8261"/>
                </a:lnTo>
                <a:lnTo>
                  <a:pt x="356790" y="11815"/>
                </a:lnTo>
                <a:lnTo>
                  <a:pt x="345679" y="21858"/>
                </a:lnTo>
                <a:lnTo>
                  <a:pt x="331460" y="35850"/>
                </a:lnTo>
                <a:lnTo>
                  <a:pt x="329559" y="38692"/>
                </a:lnTo>
                <a:lnTo>
                  <a:pt x="327446" y="44391"/>
                </a:lnTo>
                <a:lnTo>
                  <a:pt x="326257" y="57504"/>
                </a:lnTo>
                <a:lnTo>
                  <a:pt x="325136" y="61701"/>
                </a:lnTo>
                <a:lnTo>
                  <a:pt x="319963" y="73111"/>
                </a:lnTo>
                <a:lnTo>
                  <a:pt x="318418" y="82865"/>
                </a:lnTo>
                <a:lnTo>
                  <a:pt x="317732" y="93550"/>
                </a:lnTo>
                <a:lnTo>
                  <a:pt x="317345" y="107736"/>
                </a:lnTo>
                <a:lnTo>
                  <a:pt x="317291" y="111381"/>
                </a:lnTo>
                <a:lnTo>
                  <a:pt x="319771" y="120512"/>
                </a:lnTo>
                <a:lnTo>
                  <a:pt x="323981" y="133822"/>
                </a:lnTo>
                <a:lnTo>
                  <a:pt x="324573" y="137345"/>
                </a:lnTo>
                <a:lnTo>
                  <a:pt x="327770" y="143798"/>
                </a:lnTo>
                <a:lnTo>
                  <a:pt x="337583" y="155703"/>
                </a:lnTo>
                <a:lnTo>
                  <a:pt x="340308" y="157647"/>
                </a:lnTo>
                <a:lnTo>
                  <a:pt x="349647" y="161335"/>
                </a:lnTo>
                <a:lnTo>
                  <a:pt x="358916" y="165573"/>
                </a:lnTo>
                <a:lnTo>
                  <a:pt x="366846" y="168092"/>
                </a:lnTo>
                <a:lnTo>
                  <a:pt x="374498" y="170164"/>
                </a:lnTo>
                <a:lnTo>
                  <a:pt x="384248" y="174260"/>
                </a:lnTo>
                <a:lnTo>
                  <a:pt x="394932" y="176715"/>
                </a:lnTo>
                <a:lnTo>
                  <a:pt x="411480" y="1786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31"/>
          <p:cNvSpPr/>
          <p:nvPr/>
        </p:nvSpPr>
        <p:spPr>
          <a:xfrm>
            <a:off x="7040880" y="3215074"/>
            <a:ext cx="154122" cy="205236"/>
          </a:xfrm>
          <a:custGeom>
            <a:avLst/>
            <a:gdLst/>
            <a:ahLst/>
            <a:cxnLst/>
            <a:rect l="0" t="0" r="0" b="0"/>
            <a:pathLst>
              <a:path w="154122" h="205236">
                <a:moveTo>
                  <a:pt x="68579" y="25331"/>
                </a:moveTo>
                <a:lnTo>
                  <a:pt x="68579" y="919"/>
                </a:lnTo>
                <a:lnTo>
                  <a:pt x="67627" y="483"/>
                </a:lnTo>
                <a:lnTo>
                  <a:pt x="64028" y="0"/>
                </a:lnTo>
                <a:lnTo>
                  <a:pt x="62688" y="824"/>
                </a:lnTo>
                <a:lnTo>
                  <a:pt x="61794" y="2325"/>
                </a:lnTo>
                <a:lnTo>
                  <a:pt x="61199" y="4279"/>
                </a:lnTo>
                <a:lnTo>
                  <a:pt x="57997" y="8989"/>
                </a:lnTo>
                <a:lnTo>
                  <a:pt x="53399" y="14258"/>
                </a:lnTo>
                <a:lnTo>
                  <a:pt x="48180" y="19774"/>
                </a:lnTo>
                <a:lnTo>
                  <a:pt x="44503" y="22579"/>
                </a:lnTo>
                <a:lnTo>
                  <a:pt x="40146" y="25401"/>
                </a:lnTo>
                <a:lnTo>
                  <a:pt x="35336" y="28235"/>
                </a:lnTo>
                <a:lnTo>
                  <a:pt x="31178" y="31077"/>
                </a:lnTo>
                <a:lnTo>
                  <a:pt x="27452" y="33924"/>
                </a:lnTo>
                <a:lnTo>
                  <a:pt x="24016" y="36775"/>
                </a:lnTo>
                <a:lnTo>
                  <a:pt x="21726" y="39627"/>
                </a:lnTo>
                <a:lnTo>
                  <a:pt x="20199" y="42482"/>
                </a:lnTo>
                <a:lnTo>
                  <a:pt x="19181" y="45337"/>
                </a:lnTo>
                <a:lnTo>
                  <a:pt x="16597" y="48193"/>
                </a:lnTo>
                <a:lnTo>
                  <a:pt x="12970" y="51050"/>
                </a:lnTo>
                <a:lnTo>
                  <a:pt x="8647" y="53907"/>
                </a:lnTo>
                <a:lnTo>
                  <a:pt x="5765" y="56764"/>
                </a:lnTo>
                <a:lnTo>
                  <a:pt x="3842" y="59621"/>
                </a:lnTo>
                <a:lnTo>
                  <a:pt x="1707" y="65336"/>
                </a:lnTo>
                <a:lnTo>
                  <a:pt x="759" y="71051"/>
                </a:lnTo>
                <a:lnTo>
                  <a:pt x="149" y="76589"/>
                </a:lnTo>
                <a:lnTo>
                  <a:pt x="66" y="80815"/>
                </a:lnTo>
                <a:lnTo>
                  <a:pt x="997" y="82322"/>
                </a:lnTo>
                <a:lnTo>
                  <a:pt x="2569" y="83328"/>
                </a:lnTo>
                <a:lnTo>
                  <a:pt x="4570" y="83998"/>
                </a:lnTo>
                <a:lnTo>
                  <a:pt x="9334" y="87282"/>
                </a:lnTo>
                <a:lnTo>
                  <a:pt x="11937" y="89492"/>
                </a:lnTo>
                <a:lnTo>
                  <a:pt x="14626" y="90965"/>
                </a:lnTo>
                <a:lnTo>
                  <a:pt x="17371" y="91947"/>
                </a:lnTo>
                <a:lnTo>
                  <a:pt x="20153" y="92602"/>
                </a:lnTo>
                <a:lnTo>
                  <a:pt x="23912" y="93990"/>
                </a:lnTo>
                <a:lnTo>
                  <a:pt x="28324" y="95869"/>
                </a:lnTo>
                <a:lnTo>
                  <a:pt x="33171" y="98074"/>
                </a:lnTo>
                <a:lnTo>
                  <a:pt x="37353" y="99543"/>
                </a:lnTo>
                <a:lnTo>
                  <a:pt x="41094" y="100524"/>
                </a:lnTo>
                <a:lnTo>
                  <a:pt x="44541" y="101177"/>
                </a:lnTo>
                <a:lnTo>
                  <a:pt x="48744" y="101612"/>
                </a:lnTo>
                <a:lnTo>
                  <a:pt x="53451" y="101902"/>
                </a:lnTo>
                <a:lnTo>
                  <a:pt x="58494" y="102096"/>
                </a:lnTo>
                <a:lnTo>
                  <a:pt x="63760" y="103178"/>
                </a:lnTo>
                <a:lnTo>
                  <a:pt x="69177" y="104851"/>
                </a:lnTo>
                <a:lnTo>
                  <a:pt x="74693" y="106919"/>
                </a:lnTo>
                <a:lnTo>
                  <a:pt x="80275" y="108298"/>
                </a:lnTo>
                <a:lnTo>
                  <a:pt x="85902" y="109217"/>
                </a:lnTo>
                <a:lnTo>
                  <a:pt x="91558" y="109830"/>
                </a:lnTo>
                <a:lnTo>
                  <a:pt x="97233" y="111191"/>
                </a:lnTo>
                <a:lnTo>
                  <a:pt x="102922" y="113051"/>
                </a:lnTo>
                <a:lnTo>
                  <a:pt x="108620" y="115244"/>
                </a:lnTo>
                <a:lnTo>
                  <a:pt x="113370" y="116705"/>
                </a:lnTo>
                <a:lnTo>
                  <a:pt x="117490" y="117679"/>
                </a:lnTo>
                <a:lnTo>
                  <a:pt x="121189" y="118329"/>
                </a:lnTo>
                <a:lnTo>
                  <a:pt x="125560" y="119715"/>
                </a:lnTo>
                <a:lnTo>
                  <a:pt x="130379" y="121591"/>
                </a:lnTo>
                <a:lnTo>
                  <a:pt x="135497" y="123794"/>
                </a:lnTo>
                <a:lnTo>
                  <a:pt x="139862" y="125263"/>
                </a:lnTo>
                <a:lnTo>
                  <a:pt x="143724" y="126242"/>
                </a:lnTo>
                <a:lnTo>
                  <a:pt x="147250" y="126895"/>
                </a:lnTo>
                <a:lnTo>
                  <a:pt x="149602" y="128283"/>
                </a:lnTo>
                <a:lnTo>
                  <a:pt x="151170" y="130160"/>
                </a:lnTo>
                <a:lnTo>
                  <a:pt x="152215" y="132365"/>
                </a:lnTo>
                <a:lnTo>
                  <a:pt x="153376" y="137354"/>
                </a:lnTo>
                <a:lnTo>
                  <a:pt x="154121" y="143767"/>
                </a:lnTo>
                <a:lnTo>
                  <a:pt x="151683" y="147184"/>
                </a:lnTo>
                <a:lnTo>
                  <a:pt x="149700" y="149429"/>
                </a:lnTo>
                <a:lnTo>
                  <a:pt x="148377" y="151878"/>
                </a:lnTo>
                <a:lnTo>
                  <a:pt x="146908" y="157139"/>
                </a:lnTo>
                <a:lnTo>
                  <a:pt x="143714" y="162652"/>
                </a:lnTo>
                <a:lnTo>
                  <a:pt x="141529" y="165456"/>
                </a:lnTo>
                <a:lnTo>
                  <a:pt x="138168" y="168278"/>
                </a:lnTo>
                <a:lnTo>
                  <a:pt x="134022" y="171111"/>
                </a:lnTo>
                <a:lnTo>
                  <a:pt x="129353" y="173953"/>
                </a:lnTo>
                <a:lnTo>
                  <a:pt x="124336" y="176799"/>
                </a:lnTo>
                <a:lnTo>
                  <a:pt x="113680" y="182503"/>
                </a:lnTo>
                <a:lnTo>
                  <a:pt x="96971" y="191068"/>
                </a:lnTo>
                <a:lnTo>
                  <a:pt x="92269" y="192973"/>
                </a:lnTo>
                <a:lnTo>
                  <a:pt x="88183" y="194242"/>
                </a:lnTo>
                <a:lnTo>
                  <a:pt x="84506" y="195088"/>
                </a:lnTo>
                <a:lnTo>
                  <a:pt x="80149" y="196605"/>
                </a:lnTo>
                <a:lnTo>
                  <a:pt x="75341" y="198568"/>
                </a:lnTo>
                <a:lnTo>
                  <a:pt x="70230" y="200830"/>
                </a:lnTo>
                <a:lnTo>
                  <a:pt x="64917" y="202338"/>
                </a:lnTo>
                <a:lnTo>
                  <a:pt x="59471" y="203343"/>
                </a:lnTo>
                <a:lnTo>
                  <a:pt x="53935" y="204013"/>
                </a:lnTo>
                <a:lnTo>
                  <a:pt x="49291" y="204460"/>
                </a:lnTo>
                <a:lnTo>
                  <a:pt x="45244" y="204757"/>
                </a:lnTo>
                <a:lnTo>
                  <a:pt x="41592" y="204956"/>
                </a:lnTo>
                <a:lnTo>
                  <a:pt x="32455" y="205177"/>
                </a:lnTo>
                <a:lnTo>
                  <a:pt x="27352" y="205235"/>
                </a:lnTo>
                <a:lnTo>
                  <a:pt x="22997" y="204322"/>
                </a:lnTo>
                <a:lnTo>
                  <a:pt x="19141" y="202761"/>
                </a:lnTo>
                <a:lnTo>
                  <a:pt x="15617" y="200767"/>
                </a:lnTo>
                <a:lnTo>
                  <a:pt x="12317" y="199438"/>
                </a:lnTo>
                <a:lnTo>
                  <a:pt x="9164" y="198552"/>
                </a:lnTo>
                <a:lnTo>
                  <a:pt x="1810" y="197131"/>
                </a:lnTo>
                <a:lnTo>
                  <a:pt x="1206" y="196061"/>
                </a:lnTo>
                <a:lnTo>
                  <a:pt x="535" y="192333"/>
                </a:lnTo>
                <a:lnTo>
                  <a:pt x="238" y="187502"/>
                </a:lnTo>
                <a:lnTo>
                  <a:pt x="105" y="182179"/>
                </a:lnTo>
                <a:lnTo>
                  <a:pt x="0" y="1710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32"/>
          <p:cNvSpPr/>
          <p:nvPr/>
        </p:nvSpPr>
        <p:spPr>
          <a:xfrm>
            <a:off x="7529512" y="3223260"/>
            <a:ext cx="205741" cy="179623"/>
          </a:xfrm>
          <a:custGeom>
            <a:avLst/>
            <a:gdLst/>
            <a:ahLst/>
            <a:cxnLst/>
            <a:rect l="0" t="0" r="0" b="0"/>
            <a:pathLst>
              <a:path w="205741" h="179623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2" y="16133"/>
                </a:lnTo>
                <a:lnTo>
                  <a:pt x="6785" y="20280"/>
                </a:lnTo>
                <a:lnTo>
                  <a:pt x="7381" y="24950"/>
                </a:lnTo>
                <a:lnTo>
                  <a:pt x="7779" y="29016"/>
                </a:lnTo>
                <a:lnTo>
                  <a:pt x="8043" y="32678"/>
                </a:lnTo>
                <a:lnTo>
                  <a:pt x="8220" y="36073"/>
                </a:lnTo>
                <a:lnTo>
                  <a:pt x="9290" y="40241"/>
                </a:lnTo>
                <a:lnTo>
                  <a:pt x="10956" y="44925"/>
                </a:lnTo>
                <a:lnTo>
                  <a:pt x="13019" y="49952"/>
                </a:lnTo>
                <a:lnTo>
                  <a:pt x="15346" y="55209"/>
                </a:lnTo>
                <a:lnTo>
                  <a:pt x="20473" y="66129"/>
                </a:lnTo>
                <a:lnTo>
                  <a:pt x="22221" y="71709"/>
                </a:lnTo>
                <a:lnTo>
                  <a:pt x="23387" y="77333"/>
                </a:lnTo>
                <a:lnTo>
                  <a:pt x="24164" y="82988"/>
                </a:lnTo>
                <a:lnTo>
                  <a:pt x="24681" y="88663"/>
                </a:lnTo>
                <a:lnTo>
                  <a:pt x="25027" y="94351"/>
                </a:lnTo>
                <a:lnTo>
                  <a:pt x="25257" y="100048"/>
                </a:lnTo>
                <a:lnTo>
                  <a:pt x="26364" y="105751"/>
                </a:lnTo>
                <a:lnTo>
                  <a:pt x="28053" y="111458"/>
                </a:lnTo>
                <a:lnTo>
                  <a:pt x="30132" y="117168"/>
                </a:lnTo>
                <a:lnTo>
                  <a:pt x="31518" y="121927"/>
                </a:lnTo>
                <a:lnTo>
                  <a:pt x="32442" y="126052"/>
                </a:lnTo>
                <a:lnTo>
                  <a:pt x="33058" y="129754"/>
                </a:lnTo>
                <a:lnTo>
                  <a:pt x="34421" y="134128"/>
                </a:lnTo>
                <a:lnTo>
                  <a:pt x="36282" y="138949"/>
                </a:lnTo>
                <a:lnTo>
                  <a:pt x="38476" y="144067"/>
                </a:lnTo>
                <a:lnTo>
                  <a:pt x="39938" y="148432"/>
                </a:lnTo>
                <a:lnTo>
                  <a:pt x="40913" y="152295"/>
                </a:lnTo>
                <a:lnTo>
                  <a:pt x="41563" y="155822"/>
                </a:lnTo>
                <a:lnTo>
                  <a:pt x="41996" y="159126"/>
                </a:lnTo>
                <a:lnTo>
                  <a:pt x="42285" y="162282"/>
                </a:lnTo>
                <a:lnTo>
                  <a:pt x="42477" y="165338"/>
                </a:lnTo>
                <a:lnTo>
                  <a:pt x="43559" y="167375"/>
                </a:lnTo>
                <a:lnTo>
                  <a:pt x="45231" y="168733"/>
                </a:lnTo>
                <a:lnTo>
                  <a:pt x="47299" y="169639"/>
                </a:lnTo>
                <a:lnTo>
                  <a:pt x="48678" y="171195"/>
                </a:lnTo>
                <a:lnTo>
                  <a:pt x="49597" y="173185"/>
                </a:lnTo>
                <a:lnTo>
                  <a:pt x="50209" y="175464"/>
                </a:lnTo>
                <a:lnTo>
                  <a:pt x="51570" y="176983"/>
                </a:lnTo>
                <a:lnTo>
                  <a:pt x="53431" y="177996"/>
                </a:lnTo>
                <a:lnTo>
                  <a:pt x="58037" y="179122"/>
                </a:lnTo>
                <a:lnTo>
                  <a:pt x="63260" y="179622"/>
                </a:lnTo>
                <a:lnTo>
                  <a:pt x="65033" y="178803"/>
                </a:lnTo>
                <a:lnTo>
                  <a:pt x="66215" y="177304"/>
                </a:lnTo>
                <a:lnTo>
                  <a:pt x="67004" y="175353"/>
                </a:lnTo>
                <a:lnTo>
                  <a:pt x="67880" y="170644"/>
                </a:lnTo>
                <a:lnTo>
                  <a:pt x="68114" y="168055"/>
                </a:lnTo>
                <a:lnTo>
                  <a:pt x="69221" y="165377"/>
                </a:lnTo>
                <a:lnTo>
                  <a:pt x="75332" y="156104"/>
                </a:lnTo>
                <a:lnTo>
                  <a:pt x="77844" y="151694"/>
                </a:lnTo>
                <a:lnTo>
                  <a:pt x="83175" y="141714"/>
                </a:lnTo>
                <a:lnTo>
                  <a:pt x="88719" y="130929"/>
                </a:lnTo>
                <a:lnTo>
                  <a:pt x="91532" y="124434"/>
                </a:lnTo>
                <a:lnTo>
                  <a:pt x="94359" y="117245"/>
                </a:lnTo>
                <a:lnTo>
                  <a:pt x="97195" y="109596"/>
                </a:lnTo>
                <a:lnTo>
                  <a:pt x="100992" y="102592"/>
                </a:lnTo>
                <a:lnTo>
                  <a:pt x="105428" y="96017"/>
                </a:lnTo>
                <a:lnTo>
                  <a:pt x="110290" y="89728"/>
                </a:lnTo>
                <a:lnTo>
                  <a:pt x="115437" y="83631"/>
                </a:lnTo>
                <a:lnTo>
                  <a:pt x="120773" y="77662"/>
                </a:lnTo>
                <a:lnTo>
                  <a:pt x="131782" y="65948"/>
                </a:lnTo>
                <a:lnTo>
                  <a:pt x="143025" y="54393"/>
                </a:lnTo>
                <a:lnTo>
                  <a:pt x="147737" y="48644"/>
                </a:lnTo>
                <a:lnTo>
                  <a:pt x="151832" y="42907"/>
                </a:lnTo>
                <a:lnTo>
                  <a:pt x="155514" y="37177"/>
                </a:lnTo>
                <a:lnTo>
                  <a:pt x="158921" y="32404"/>
                </a:lnTo>
                <a:lnTo>
                  <a:pt x="162145" y="28270"/>
                </a:lnTo>
                <a:lnTo>
                  <a:pt x="165247" y="24562"/>
                </a:lnTo>
                <a:lnTo>
                  <a:pt x="168266" y="21137"/>
                </a:lnTo>
                <a:lnTo>
                  <a:pt x="174163" y="14791"/>
                </a:lnTo>
                <a:lnTo>
                  <a:pt x="177069" y="12718"/>
                </a:lnTo>
                <a:lnTo>
                  <a:pt x="182838" y="10415"/>
                </a:lnTo>
                <a:lnTo>
                  <a:pt x="186661" y="8848"/>
                </a:lnTo>
                <a:lnTo>
                  <a:pt x="191116" y="685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33"/>
          <p:cNvSpPr/>
          <p:nvPr/>
        </p:nvSpPr>
        <p:spPr>
          <a:xfrm>
            <a:off x="7735413" y="3248977"/>
            <a:ext cx="140804" cy="152965"/>
          </a:xfrm>
          <a:custGeom>
            <a:avLst/>
            <a:gdLst/>
            <a:ahLst/>
            <a:cxnLst/>
            <a:rect l="0" t="0" r="0" b="0"/>
            <a:pathLst>
              <a:path w="140804" h="152965">
                <a:moveTo>
                  <a:pt x="51274" y="0"/>
                </a:moveTo>
                <a:lnTo>
                  <a:pt x="43055" y="0"/>
                </a:lnTo>
                <a:lnTo>
                  <a:pt x="42806" y="4551"/>
                </a:lnTo>
                <a:lnTo>
                  <a:pt x="42733" y="7381"/>
                </a:lnTo>
                <a:lnTo>
                  <a:pt x="41770" y="9683"/>
                </a:lnTo>
                <a:lnTo>
                  <a:pt x="38160" y="17321"/>
                </a:lnTo>
                <a:lnTo>
                  <a:pt x="36816" y="21073"/>
                </a:lnTo>
                <a:lnTo>
                  <a:pt x="35921" y="24526"/>
                </a:lnTo>
                <a:lnTo>
                  <a:pt x="35324" y="27781"/>
                </a:lnTo>
                <a:lnTo>
                  <a:pt x="33973" y="30903"/>
                </a:lnTo>
                <a:lnTo>
                  <a:pt x="32120" y="33937"/>
                </a:lnTo>
                <a:lnTo>
                  <a:pt x="29932" y="36912"/>
                </a:lnTo>
                <a:lnTo>
                  <a:pt x="28474" y="40801"/>
                </a:lnTo>
                <a:lnTo>
                  <a:pt x="27501" y="45298"/>
                </a:lnTo>
                <a:lnTo>
                  <a:pt x="26853" y="50201"/>
                </a:lnTo>
                <a:lnTo>
                  <a:pt x="26421" y="54422"/>
                </a:lnTo>
                <a:lnTo>
                  <a:pt x="26133" y="58189"/>
                </a:lnTo>
                <a:lnTo>
                  <a:pt x="25941" y="61653"/>
                </a:lnTo>
                <a:lnTo>
                  <a:pt x="24861" y="65867"/>
                </a:lnTo>
                <a:lnTo>
                  <a:pt x="23187" y="70582"/>
                </a:lnTo>
                <a:lnTo>
                  <a:pt x="21119" y="75629"/>
                </a:lnTo>
                <a:lnTo>
                  <a:pt x="19741" y="80899"/>
                </a:lnTo>
                <a:lnTo>
                  <a:pt x="18822" y="86318"/>
                </a:lnTo>
                <a:lnTo>
                  <a:pt x="18209" y="91836"/>
                </a:lnTo>
                <a:lnTo>
                  <a:pt x="17801" y="96466"/>
                </a:lnTo>
                <a:lnTo>
                  <a:pt x="17529" y="100506"/>
                </a:lnTo>
                <a:lnTo>
                  <a:pt x="17347" y="104152"/>
                </a:lnTo>
                <a:lnTo>
                  <a:pt x="18179" y="107534"/>
                </a:lnTo>
                <a:lnTo>
                  <a:pt x="19685" y="110742"/>
                </a:lnTo>
                <a:lnTo>
                  <a:pt x="21642" y="113833"/>
                </a:lnTo>
                <a:lnTo>
                  <a:pt x="23900" y="116847"/>
                </a:lnTo>
                <a:lnTo>
                  <a:pt x="26357" y="119808"/>
                </a:lnTo>
                <a:lnTo>
                  <a:pt x="28948" y="122734"/>
                </a:lnTo>
                <a:lnTo>
                  <a:pt x="30675" y="125638"/>
                </a:lnTo>
                <a:lnTo>
                  <a:pt x="31826" y="128526"/>
                </a:lnTo>
                <a:lnTo>
                  <a:pt x="32595" y="131404"/>
                </a:lnTo>
                <a:lnTo>
                  <a:pt x="34059" y="134275"/>
                </a:lnTo>
                <a:lnTo>
                  <a:pt x="35987" y="137142"/>
                </a:lnTo>
                <a:lnTo>
                  <a:pt x="38225" y="140006"/>
                </a:lnTo>
                <a:lnTo>
                  <a:pt x="40670" y="141915"/>
                </a:lnTo>
                <a:lnTo>
                  <a:pt x="43252" y="143187"/>
                </a:lnTo>
                <a:lnTo>
                  <a:pt x="45926" y="144036"/>
                </a:lnTo>
                <a:lnTo>
                  <a:pt x="49614" y="145554"/>
                </a:lnTo>
                <a:lnTo>
                  <a:pt x="53978" y="147518"/>
                </a:lnTo>
                <a:lnTo>
                  <a:pt x="58791" y="149781"/>
                </a:lnTo>
                <a:lnTo>
                  <a:pt x="62953" y="151289"/>
                </a:lnTo>
                <a:lnTo>
                  <a:pt x="66680" y="152294"/>
                </a:lnTo>
                <a:lnTo>
                  <a:pt x="70117" y="152964"/>
                </a:lnTo>
                <a:lnTo>
                  <a:pt x="73361" y="152459"/>
                </a:lnTo>
                <a:lnTo>
                  <a:pt x="76476" y="151169"/>
                </a:lnTo>
                <a:lnTo>
                  <a:pt x="79506" y="149357"/>
                </a:lnTo>
                <a:lnTo>
                  <a:pt x="83430" y="147196"/>
                </a:lnTo>
                <a:lnTo>
                  <a:pt x="92871" y="142256"/>
                </a:lnTo>
                <a:lnTo>
                  <a:pt x="97103" y="139604"/>
                </a:lnTo>
                <a:lnTo>
                  <a:pt x="100876" y="136885"/>
                </a:lnTo>
                <a:lnTo>
                  <a:pt x="104345" y="134119"/>
                </a:lnTo>
                <a:lnTo>
                  <a:pt x="107609" y="131323"/>
                </a:lnTo>
                <a:lnTo>
                  <a:pt x="110739" y="128506"/>
                </a:lnTo>
                <a:lnTo>
                  <a:pt x="113777" y="125675"/>
                </a:lnTo>
                <a:lnTo>
                  <a:pt x="116755" y="121884"/>
                </a:lnTo>
                <a:lnTo>
                  <a:pt x="119693" y="117451"/>
                </a:lnTo>
                <a:lnTo>
                  <a:pt x="122604" y="112591"/>
                </a:lnTo>
                <a:lnTo>
                  <a:pt x="125497" y="108398"/>
                </a:lnTo>
                <a:lnTo>
                  <a:pt x="128379" y="104650"/>
                </a:lnTo>
                <a:lnTo>
                  <a:pt x="131253" y="101199"/>
                </a:lnTo>
                <a:lnTo>
                  <a:pt x="134120" y="96994"/>
                </a:lnTo>
                <a:lnTo>
                  <a:pt x="136985" y="92285"/>
                </a:lnTo>
                <a:lnTo>
                  <a:pt x="139848" y="87241"/>
                </a:lnTo>
                <a:lnTo>
                  <a:pt x="140803" y="82926"/>
                </a:lnTo>
                <a:lnTo>
                  <a:pt x="140488" y="79096"/>
                </a:lnTo>
                <a:lnTo>
                  <a:pt x="139324" y="75591"/>
                </a:lnTo>
                <a:lnTo>
                  <a:pt x="138550" y="71349"/>
                </a:lnTo>
                <a:lnTo>
                  <a:pt x="138033" y="66616"/>
                </a:lnTo>
                <a:lnTo>
                  <a:pt x="137687" y="61556"/>
                </a:lnTo>
                <a:lnTo>
                  <a:pt x="137306" y="53393"/>
                </a:lnTo>
                <a:lnTo>
                  <a:pt x="137203" y="49883"/>
                </a:lnTo>
                <a:lnTo>
                  <a:pt x="136183" y="46590"/>
                </a:lnTo>
                <a:lnTo>
                  <a:pt x="134550" y="43443"/>
                </a:lnTo>
                <a:lnTo>
                  <a:pt x="132509" y="40392"/>
                </a:lnTo>
                <a:lnTo>
                  <a:pt x="130196" y="36453"/>
                </a:lnTo>
                <a:lnTo>
                  <a:pt x="127701" y="31922"/>
                </a:lnTo>
                <a:lnTo>
                  <a:pt x="125085" y="26996"/>
                </a:lnTo>
                <a:lnTo>
                  <a:pt x="121437" y="23713"/>
                </a:lnTo>
                <a:lnTo>
                  <a:pt x="117099" y="21523"/>
                </a:lnTo>
                <a:lnTo>
                  <a:pt x="112302" y="20064"/>
                </a:lnTo>
                <a:lnTo>
                  <a:pt x="107199" y="19091"/>
                </a:lnTo>
                <a:lnTo>
                  <a:pt x="101893" y="18442"/>
                </a:lnTo>
                <a:lnTo>
                  <a:pt x="96450" y="18010"/>
                </a:lnTo>
                <a:lnTo>
                  <a:pt x="90916" y="16769"/>
                </a:lnTo>
                <a:lnTo>
                  <a:pt x="85322" y="14990"/>
                </a:lnTo>
                <a:lnTo>
                  <a:pt x="79688" y="12851"/>
                </a:lnTo>
                <a:lnTo>
                  <a:pt x="74026" y="12377"/>
                </a:lnTo>
                <a:lnTo>
                  <a:pt x="68347" y="13014"/>
                </a:lnTo>
                <a:lnTo>
                  <a:pt x="62656" y="14391"/>
                </a:lnTo>
                <a:lnTo>
                  <a:pt x="56957" y="15309"/>
                </a:lnTo>
                <a:lnTo>
                  <a:pt x="51253" y="15921"/>
                </a:lnTo>
                <a:lnTo>
                  <a:pt x="45545" y="16329"/>
                </a:lnTo>
                <a:lnTo>
                  <a:pt x="39835" y="17553"/>
                </a:lnTo>
                <a:lnTo>
                  <a:pt x="34123" y="19323"/>
                </a:lnTo>
                <a:lnTo>
                  <a:pt x="28410" y="21454"/>
                </a:lnTo>
                <a:lnTo>
                  <a:pt x="23649" y="22876"/>
                </a:lnTo>
                <a:lnTo>
                  <a:pt x="19522" y="23823"/>
                </a:lnTo>
                <a:lnTo>
                  <a:pt x="15819" y="24454"/>
                </a:lnTo>
                <a:lnTo>
                  <a:pt x="12397" y="25828"/>
                </a:lnTo>
                <a:lnTo>
                  <a:pt x="9164" y="27696"/>
                </a:lnTo>
                <a:lnTo>
                  <a:pt x="385" y="33904"/>
                </a:lnTo>
                <a:lnTo>
                  <a:pt x="82" y="36659"/>
                </a:lnTo>
                <a:lnTo>
                  <a:pt x="0" y="38726"/>
                </a:lnTo>
                <a:lnTo>
                  <a:pt x="900" y="40105"/>
                </a:lnTo>
                <a:lnTo>
                  <a:pt x="2451" y="41024"/>
                </a:lnTo>
                <a:lnTo>
                  <a:pt x="8412" y="428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34"/>
          <p:cNvSpPr/>
          <p:nvPr/>
        </p:nvSpPr>
        <p:spPr>
          <a:xfrm>
            <a:off x="7966709" y="3128962"/>
            <a:ext cx="77154" cy="300039"/>
          </a:xfrm>
          <a:custGeom>
            <a:avLst/>
            <a:gdLst/>
            <a:ahLst/>
            <a:cxnLst/>
            <a:rect l="0" t="0" r="0" b="0"/>
            <a:pathLst>
              <a:path w="77154" h="30003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7382" y="17321"/>
                </a:lnTo>
                <a:lnTo>
                  <a:pt x="8043" y="24526"/>
                </a:lnTo>
                <a:lnTo>
                  <a:pt x="8338" y="31855"/>
                </a:lnTo>
                <a:lnTo>
                  <a:pt x="8468" y="41463"/>
                </a:lnTo>
                <a:lnTo>
                  <a:pt x="9456" y="46692"/>
                </a:lnTo>
                <a:lnTo>
                  <a:pt x="11066" y="52083"/>
                </a:lnTo>
                <a:lnTo>
                  <a:pt x="13093" y="57582"/>
                </a:lnTo>
                <a:lnTo>
                  <a:pt x="15397" y="63153"/>
                </a:lnTo>
                <a:lnTo>
                  <a:pt x="17885" y="68772"/>
                </a:lnTo>
                <a:lnTo>
                  <a:pt x="20495" y="74423"/>
                </a:lnTo>
                <a:lnTo>
                  <a:pt x="22236" y="80095"/>
                </a:lnTo>
                <a:lnTo>
                  <a:pt x="23397" y="85782"/>
                </a:lnTo>
                <a:lnTo>
                  <a:pt x="24172" y="91478"/>
                </a:lnTo>
                <a:lnTo>
                  <a:pt x="24686" y="98133"/>
                </a:lnTo>
                <a:lnTo>
                  <a:pt x="25031" y="105427"/>
                </a:lnTo>
                <a:lnTo>
                  <a:pt x="25413" y="121152"/>
                </a:lnTo>
                <a:lnTo>
                  <a:pt x="25717" y="218796"/>
                </a:lnTo>
                <a:lnTo>
                  <a:pt x="26669" y="224922"/>
                </a:lnTo>
                <a:lnTo>
                  <a:pt x="28258" y="230910"/>
                </a:lnTo>
                <a:lnTo>
                  <a:pt x="30269" y="236808"/>
                </a:lnTo>
                <a:lnTo>
                  <a:pt x="32503" y="245900"/>
                </a:lnTo>
                <a:lnTo>
                  <a:pt x="33496" y="254069"/>
                </a:lnTo>
                <a:lnTo>
                  <a:pt x="33761" y="258914"/>
                </a:lnTo>
                <a:lnTo>
                  <a:pt x="33938" y="264050"/>
                </a:lnTo>
                <a:lnTo>
                  <a:pt x="35008" y="269378"/>
                </a:lnTo>
                <a:lnTo>
                  <a:pt x="36674" y="274836"/>
                </a:lnTo>
                <a:lnTo>
                  <a:pt x="38737" y="280379"/>
                </a:lnTo>
                <a:lnTo>
                  <a:pt x="43922" y="285026"/>
                </a:lnTo>
                <a:lnTo>
                  <a:pt x="51189" y="289078"/>
                </a:lnTo>
                <a:lnTo>
                  <a:pt x="77153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35"/>
          <p:cNvSpPr/>
          <p:nvPr/>
        </p:nvSpPr>
        <p:spPr>
          <a:xfrm>
            <a:off x="7923847" y="3223377"/>
            <a:ext cx="274321" cy="171334"/>
          </a:xfrm>
          <a:custGeom>
            <a:avLst/>
            <a:gdLst/>
            <a:ahLst/>
            <a:cxnLst/>
            <a:rect l="0" t="0" r="0" b="0"/>
            <a:pathLst>
              <a:path w="274321" h="171334">
                <a:moveTo>
                  <a:pt x="0" y="77035"/>
                </a:moveTo>
                <a:lnTo>
                  <a:pt x="20151" y="77035"/>
                </a:lnTo>
                <a:lnTo>
                  <a:pt x="22959" y="77988"/>
                </a:lnTo>
                <a:lnTo>
                  <a:pt x="28619" y="81586"/>
                </a:lnTo>
                <a:lnTo>
                  <a:pt x="36850" y="83820"/>
                </a:lnTo>
                <a:lnTo>
                  <a:pt x="41711" y="84416"/>
                </a:lnTo>
                <a:lnTo>
                  <a:pt x="46858" y="84813"/>
                </a:lnTo>
                <a:lnTo>
                  <a:pt x="52194" y="85078"/>
                </a:lnTo>
                <a:lnTo>
                  <a:pt x="63202" y="85372"/>
                </a:lnTo>
                <a:lnTo>
                  <a:pt x="120530" y="85598"/>
                </a:lnTo>
                <a:lnTo>
                  <a:pt x="128931" y="84649"/>
                </a:lnTo>
                <a:lnTo>
                  <a:pt x="137389" y="83064"/>
                </a:lnTo>
                <a:lnTo>
                  <a:pt x="145886" y="81054"/>
                </a:lnTo>
                <a:lnTo>
                  <a:pt x="153454" y="79715"/>
                </a:lnTo>
                <a:lnTo>
                  <a:pt x="160406" y="78821"/>
                </a:lnTo>
                <a:lnTo>
                  <a:pt x="166944" y="78226"/>
                </a:lnTo>
                <a:lnTo>
                  <a:pt x="173209" y="77829"/>
                </a:lnTo>
                <a:lnTo>
                  <a:pt x="185250" y="77388"/>
                </a:lnTo>
                <a:lnTo>
                  <a:pt x="191128" y="76318"/>
                </a:lnTo>
                <a:lnTo>
                  <a:pt x="196951" y="74652"/>
                </a:lnTo>
                <a:lnTo>
                  <a:pt x="202738" y="72589"/>
                </a:lnTo>
                <a:lnTo>
                  <a:pt x="207548" y="71213"/>
                </a:lnTo>
                <a:lnTo>
                  <a:pt x="215433" y="69685"/>
                </a:lnTo>
                <a:lnTo>
                  <a:pt x="219822" y="68325"/>
                </a:lnTo>
                <a:lnTo>
                  <a:pt x="224654" y="66466"/>
                </a:lnTo>
                <a:lnTo>
                  <a:pt x="229779" y="64274"/>
                </a:lnTo>
                <a:lnTo>
                  <a:pt x="238015" y="61839"/>
                </a:lnTo>
                <a:lnTo>
                  <a:pt x="241544" y="61189"/>
                </a:lnTo>
                <a:lnTo>
                  <a:pt x="248005" y="57927"/>
                </a:lnTo>
                <a:lnTo>
                  <a:pt x="255363" y="52623"/>
                </a:lnTo>
                <a:lnTo>
                  <a:pt x="258910" y="49358"/>
                </a:lnTo>
                <a:lnTo>
                  <a:pt x="261189" y="47154"/>
                </a:lnTo>
                <a:lnTo>
                  <a:pt x="262709" y="44732"/>
                </a:lnTo>
                <a:lnTo>
                  <a:pt x="264397" y="39500"/>
                </a:lnTo>
                <a:lnTo>
                  <a:pt x="263895" y="36772"/>
                </a:lnTo>
                <a:lnTo>
                  <a:pt x="262607" y="34001"/>
                </a:lnTo>
                <a:lnTo>
                  <a:pt x="260797" y="31200"/>
                </a:lnTo>
                <a:lnTo>
                  <a:pt x="259589" y="28381"/>
                </a:lnTo>
                <a:lnTo>
                  <a:pt x="258785" y="25549"/>
                </a:lnTo>
                <a:lnTo>
                  <a:pt x="258248" y="22709"/>
                </a:lnTo>
                <a:lnTo>
                  <a:pt x="256938" y="19862"/>
                </a:lnTo>
                <a:lnTo>
                  <a:pt x="255112" y="17013"/>
                </a:lnTo>
                <a:lnTo>
                  <a:pt x="249888" y="10146"/>
                </a:lnTo>
                <a:lnTo>
                  <a:pt x="246634" y="6666"/>
                </a:lnTo>
                <a:lnTo>
                  <a:pt x="244432" y="4405"/>
                </a:lnTo>
                <a:lnTo>
                  <a:pt x="242013" y="2898"/>
                </a:lnTo>
                <a:lnTo>
                  <a:pt x="236784" y="1223"/>
                </a:lnTo>
                <a:lnTo>
                  <a:pt x="228484" y="280"/>
                </a:lnTo>
                <a:lnTo>
                  <a:pt x="220294" y="59"/>
                </a:lnTo>
                <a:lnTo>
                  <a:pt x="215443" y="0"/>
                </a:lnTo>
                <a:lnTo>
                  <a:pt x="212208" y="913"/>
                </a:lnTo>
                <a:lnTo>
                  <a:pt x="210052" y="2475"/>
                </a:lnTo>
                <a:lnTo>
                  <a:pt x="206704" y="6750"/>
                </a:lnTo>
                <a:lnTo>
                  <a:pt x="202041" y="11825"/>
                </a:lnTo>
                <a:lnTo>
                  <a:pt x="194061" y="20037"/>
                </a:lnTo>
                <a:lnTo>
                  <a:pt x="172592" y="41594"/>
                </a:lnTo>
                <a:lnTo>
                  <a:pt x="169354" y="45788"/>
                </a:lnTo>
                <a:lnTo>
                  <a:pt x="167195" y="49536"/>
                </a:lnTo>
                <a:lnTo>
                  <a:pt x="165756" y="52987"/>
                </a:lnTo>
                <a:lnTo>
                  <a:pt x="163844" y="57193"/>
                </a:lnTo>
                <a:lnTo>
                  <a:pt x="159179" y="66946"/>
                </a:lnTo>
                <a:lnTo>
                  <a:pt x="157555" y="71262"/>
                </a:lnTo>
                <a:lnTo>
                  <a:pt x="156472" y="75091"/>
                </a:lnTo>
                <a:lnTo>
                  <a:pt x="155749" y="78597"/>
                </a:lnTo>
                <a:lnTo>
                  <a:pt x="156220" y="82839"/>
                </a:lnTo>
                <a:lnTo>
                  <a:pt x="157487" y="87572"/>
                </a:lnTo>
                <a:lnTo>
                  <a:pt x="159284" y="92632"/>
                </a:lnTo>
                <a:lnTo>
                  <a:pt x="160482" y="96958"/>
                </a:lnTo>
                <a:lnTo>
                  <a:pt x="161281" y="100795"/>
                </a:lnTo>
                <a:lnTo>
                  <a:pt x="161813" y="104305"/>
                </a:lnTo>
                <a:lnTo>
                  <a:pt x="162168" y="108550"/>
                </a:lnTo>
                <a:lnTo>
                  <a:pt x="162405" y="113285"/>
                </a:lnTo>
                <a:lnTo>
                  <a:pt x="162561" y="118347"/>
                </a:lnTo>
                <a:lnTo>
                  <a:pt x="163619" y="122674"/>
                </a:lnTo>
                <a:lnTo>
                  <a:pt x="165277" y="126511"/>
                </a:lnTo>
                <a:lnTo>
                  <a:pt x="167335" y="130021"/>
                </a:lnTo>
                <a:lnTo>
                  <a:pt x="170612" y="133315"/>
                </a:lnTo>
                <a:lnTo>
                  <a:pt x="174702" y="136462"/>
                </a:lnTo>
                <a:lnTo>
                  <a:pt x="179333" y="139513"/>
                </a:lnTo>
                <a:lnTo>
                  <a:pt x="183372" y="142500"/>
                </a:lnTo>
                <a:lnTo>
                  <a:pt x="187018" y="145443"/>
                </a:lnTo>
                <a:lnTo>
                  <a:pt x="190401" y="148358"/>
                </a:lnTo>
                <a:lnTo>
                  <a:pt x="193610" y="151254"/>
                </a:lnTo>
                <a:lnTo>
                  <a:pt x="199713" y="157011"/>
                </a:lnTo>
                <a:lnTo>
                  <a:pt x="202675" y="158927"/>
                </a:lnTo>
                <a:lnTo>
                  <a:pt x="208505" y="161057"/>
                </a:lnTo>
                <a:lnTo>
                  <a:pt x="214272" y="162003"/>
                </a:lnTo>
                <a:lnTo>
                  <a:pt x="217143" y="162255"/>
                </a:lnTo>
                <a:lnTo>
                  <a:pt x="225413" y="165076"/>
                </a:lnTo>
                <a:lnTo>
                  <a:pt x="230286" y="167161"/>
                </a:lnTo>
                <a:lnTo>
                  <a:pt x="235439" y="168552"/>
                </a:lnTo>
                <a:lnTo>
                  <a:pt x="240779" y="169479"/>
                </a:lnTo>
                <a:lnTo>
                  <a:pt x="246244" y="170097"/>
                </a:lnTo>
                <a:lnTo>
                  <a:pt x="250841" y="170509"/>
                </a:lnTo>
                <a:lnTo>
                  <a:pt x="258487" y="170966"/>
                </a:lnTo>
                <a:lnTo>
                  <a:pt x="265061" y="171170"/>
                </a:lnTo>
                <a:lnTo>
                  <a:pt x="274320" y="1713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36"/>
          <p:cNvSpPr/>
          <p:nvPr/>
        </p:nvSpPr>
        <p:spPr>
          <a:xfrm>
            <a:off x="8258175" y="3207306"/>
            <a:ext cx="204004" cy="230264"/>
          </a:xfrm>
          <a:custGeom>
            <a:avLst/>
            <a:gdLst/>
            <a:ahLst/>
            <a:cxnLst/>
            <a:rect l="0" t="0" r="0" b="0"/>
            <a:pathLst>
              <a:path w="204004" h="230264">
                <a:moveTo>
                  <a:pt x="145732" y="7381"/>
                </a:moveTo>
                <a:lnTo>
                  <a:pt x="145732" y="2830"/>
                </a:lnTo>
                <a:lnTo>
                  <a:pt x="144780" y="1489"/>
                </a:lnTo>
                <a:lnTo>
                  <a:pt x="143192" y="596"/>
                </a:lnTo>
                <a:lnTo>
                  <a:pt x="141181" y="0"/>
                </a:lnTo>
                <a:lnTo>
                  <a:pt x="139841" y="555"/>
                </a:lnTo>
                <a:lnTo>
                  <a:pt x="138947" y="1878"/>
                </a:lnTo>
                <a:lnTo>
                  <a:pt x="138352" y="3712"/>
                </a:lnTo>
                <a:lnTo>
                  <a:pt x="135149" y="8291"/>
                </a:lnTo>
                <a:lnTo>
                  <a:pt x="130551" y="13500"/>
                </a:lnTo>
                <a:lnTo>
                  <a:pt x="125333" y="18991"/>
                </a:lnTo>
                <a:lnTo>
                  <a:pt x="121656" y="21788"/>
                </a:lnTo>
                <a:lnTo>
                  <a:pt x="117298" y="24606"/>
                </a:lnTo>
                <a:lnTo>
                  <a:pt x="112489" y="27437"/>
                </a:lnTo>
                <a:lnTo>
                  <a:pt x="108330" y="30277"/>
                </a:lnTo>
                <a:lnTo>
                  <a:pt x="104605" y="33122"/>
                </a:lnTo>
                <a:lnTo>
                  <a:pt x="101169" y="35972"/>
                </a:lnTo>
                <a:lnTo>
                  <a:pt x="94812" y="41678"/>
                </a:lnTo>
                <a:lnTo>
                  <a:pt x="91782" y="44533"/>
                </a:lnTo>
                <a:lnTo>
                  <a:pt x="88810" y="48342"/>
                </a:lnTo>
                <a:lnTo>
                  <a:pt x="85877" y="52786"/>
                </a:lnTo>
                <a:lnTo>
                  <a:pt x="82969" y="57654"/>
                </a:lnTo>
                <a:lnTo>
                  <a:pt x="80078" y="60899"/>
                </a:lnTo>
                <a:lnTo>
                  <a:pt x="77197" y="63062"/>
                </a:lnTo>
                <a:lnTo>
                  <a:pt x="74324" y="64504"/>
                </a:lnTo>
                <a:lnTo>
                  <a:pt x="72410" y="66418"/>
                </a:lnTo>
                <a:lnTo>
                  <a:pt x="71133" y="68647"/>
                </a:lnTo>
                <a:lnTo>
                  <a:pt x="69715" y="73663"/>
                </a:lnTo>
                <a:lnTo>
                  <a:pt x="69084" y="79067"/>
                </a:lnTo>
                <a:lnTo>
                  <a:pt x="69867" y="80889"/>
                </a:lnTo>
                <a:lnTo>
                  <a:pt x="71344" y="82104"/>
                </a:lnTo>
                <a:lnTo>
                  <a:pt x="73280" y="82914"/>
                </a:lnTo>
                <a:lnTo>
                  <a:pt x="74570" y="84406"/>
                </a:lnTo>
                <a:lnTo>
                  <a:pt x="75431" y="86354"/>
                </a:lnTo>
                <a:lnTo>
                  <a:pt x="76005" y="88604"/>
                </a:lnTo>
                <a:lnTo>
                  <a:pt x="77339" y="90105"/>
                </a:lnTo>
                <a:lnTo>
                  <a:pt x="79182" y="91105"/>
                </a:lnTo>
                <a:lnTo>
                  <a:pt x="81363" y="91772"/>
                </a:lnTo>
                <a:lnTo>
                  <a:pt x="84722" y="92217"/>
                </a:lnTo>
                <a:lnTo>
                  <a:pt x="88866" y="92513"/>
                </a:lnTo>
                <a:lnTo>
                  <a:pt x="93534" y="92711"/>
                </a:lnTo>
                <a:lnTo>
                  <a:pt x="97598" y="93795"/>
                </a:lnTo>
                <a:lnTo>
                  <a:pt x="101261" y="95471"/>
                </a:lnTo>
                <a:lnTo>
                  <a:pt x="104655" y="97540"/>
                </a:lnTo>
                <a:lnTo>
                  <a:pt x="108822" y="98920"/>
                </a:lnTo>
                <a:lnTo>
                  <a:pt x="113506" y="99839"/>
                </a:lnTo>
                <a:lnTo>
                  <a:pt x="118533" y="100452"/>
                </a:lnTo>
                <a:lnTo>
                  <a:pt x="123789" y="100861"/>
                </a:lnTo>
                <a:lnTo>
                  <a:pt x="129198" y="101134"/>
                </a:lnTo>
                <a:lnTo>
                  <a:pt x="134710" y="101315"/>
                </a:lnTo>
                <a:lnTo>
                  <a:pt x="140289" y="102389"/>
                </a:lnTo>
                <a:lnTo>
                  <a:pt x="145913" y="104057"/>
                </a:lnTo>
                <a:lnTo>
                  <a:pt x="151568" y="106122"/>
                </a:lnTo>
                <a:lnTo>
                  <a:pt x="157243" y="107498"/>
                </a:lnTo>
                <a:lnTo>
                  <a:pt x="162931" y="108416"/>
                </a:lnTo>
                <a:lnTo>
                  <a:pt x="168628" y="109028"/>
                </a:lnTo>
                <a:lnTo>
                  <a:pt x="173378" y="110388"/>
                </a:lnTo>
                <a:lnTo>
                  <a:pt x="177498" y="112247"/>
                </a:lnTo>
                <a:lnTo>
                  <a:pt x="181197" y="114440"/>
                </a:lnTo>
                <a:lnTo>
                  <a:pt x="184616" y="116853"/>
                </a:lnTo>
                <a:lnTo>
                  <a:pt x="190953" y="122076"/>
                </a:lnTo>
                <a:lnTo>
                  <a:pt x="196945" y="127571"/>
                </a:lnTo>
                <a:lnTo>
                  <a:pt x="199877" y="130371"/>
                </a:lnTo>
                <a:lnTo>
                  <a:pt x="201831" y="133189"/>
                </a:lnTo>
                <a:lnTo>
                  <a:pt x="204003" y="138861"/>
                </a:lnTo>
                <a:lnTo>
                  <a:pt x="203629" y="142659"/>
                </a:lnTo>
                <a:lnTo>
                  <a:pt x="202427" y="147097"/>
                </a:lnTo>
                <a:lnTo>
                  <a:pt x="200674" y="151960"/>
                </a:lnTo>
                <a:lnTo>
                  <a:pt x="198552" y="156154"/>
                </a:lnTo>
                <a:lnTo>
                  <a:pt x="196185" y="159903"/>
                </a:lnTo>
                <a:lnTo>
                  <a:pt x="193655" y="163355"/>
                </a:lnTo>
                <a:lnTo>
                  <a:pt x="190064" y="166608"/>
                </a:lnTo>
                <a:lnTo>
                  <a:pt x="185764" y="169730"/>
                </a:lnTo>
                <a:lnTo>
                  <a:pt x="180992" y="172764"/>
                </a:lnTo>
                <a:lnTo>
                  <a:pt x="176858" y="175739"/>
                </a:lnTo>
                <a:lnTo>
                  <a:pt x="173151" y="178675"/>
                </a:lnTo>
                <a:lnTo>
                  <a:pt x="169726" y="181584"/>
                </a:lnTo>
                <a:lnTo>
                  <a:pt x="165538" y="184477"/>
                </a:lnTo>
                <a:lnTo>
                  <a:pt x="160842" y="187357"/>
                </a:lnTo>
                <a:lnTo>
                  <a:pt x="155805" y="190230"/>
                </a:lnTo>
                <a:lnTo>
                  <a:pt x="149590" y="194051"/>
                </a:lnTo>
                <a:lnTo>
                  <a:pt x="135065" y="203375"/>
                </a:lnTo>
                <a:lnTo>
                  <a:pt x="131000" y="207577"/>
                </a:lnTo>
                <a:lnTo>
                  <a:pt x="129244" y="211329"/>
                </a:lnTo>
                <a:lnTo>
                  <a:pt x="129024" y="214784"/>
                </a:lnTo>
                <a:lnTo>
                  <a:pt x="126021" y="217087"/>
                </a:lnTo>
                <a:lnTo>
                  <a:pt x="121161" y="218623"/>
                </a:lnTo>
                <a:lnTo>
                  <a:pt x="115064" y="219646"/>
                </a:lnTo>
                <a:lnTo>
                  <a:pt x="109095" y="221281"/>
                </a:lnTo>
                <a:lnTo>
                  <a:pt x="103209" y="223324"/>
                </a:lnTo>
                <a:lnTo>
                  <a:pt x="97381" y="225638"/>
                </a:lnTo>
                <a:lnTo>
                  <a:pt x="91591" y="227181"/>
                </a:lnTo>
                <a:lnTo>
                  <a:pt x="85825" y="228209"/>
                </a:lnTo>
                <a:lnTo>
                  <a:pt x="80077" y="228895"/>
                </a:lnTo>
                <a:lnTo>
                  <a:pt x="74339" y="229352"/>
                </a:lnTo>
                <a:lnTo>
                  <a:pt x="68610" y="229657"/>
                </a:lnTo>
                <a:lnTo>
                  <a:pt x="53984" y="230086"/>
                </a:lnTo>
                <a:lnTo>
                  <a:pt x="27728" y="230250"/>
                </a:lnTo>
                <a:lnTo>
                  <a:pt x="14685" y="230263"/>
                </a:lnTo>
                <a:lnTo>
                  <a:pt x="11695" y="229311"/>
                </a:lnTo>
                <a:lnTo>
                  <a:pt x="5832" y="225715"/>
                </a:lnTo>
                <a:lnTo>
                  <a:pt x="0" y="2216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37"/>
          <p:cNvSpPr/>
          <p:nvPr/>
        </p:nvSpPr>
        <p:spPr>
          <a:xfrm>
            <a:off x="2952989" y="3754754"/>
            <a:ext cx="221694" cy="325757"/>
          </a:xfrm>
          <a:custGeom>
            <a:avLst/>
            <a:gdLst/>
            <a:ahLst/>
            <a:cxnLst/>
            <a:rect l="0" t="0" r="0" b="0"/>
            <a:pathLst>
              <a:path w="221694" h="325757">
                <a:moveTo>
                  <a:pt x="7380" y="0"/>
                </a:moveTo>
                <a:lnTo>
                  <a:pt x="0" y="0"/>
                </a:lnTo>
                <a:lnTo>
                  <a:pt x="7058" y="0"/>
                </a:lnTo>
                <a:lnTo>
                  <a:pt x="13208" y="5892"/>
                </a:lnTo>
                <a:lnTo>
                  <a:pt x="36072" y="28693"/>
                </a:lnTo>
                <a:lnTo>
                  <a:pt x="37938" y="31511"/>
                </a:lnTo>
                <a:lnTo>
                  <a:pt x="41517" y="40029"/>
                </a:lnTo>
                <a:lnTo>
                  <a:pt x="48187" y="48585"/>
                </a:lnTo>
                <a:lnTo>
                  <a:pt x="53457" y="54296"/>
                </a:lnTo>
                <a:lnTo>
                  <a:pt x="61779" y="62866"/>
                </a:lnTo>
                <a:lnTo>
                  <a:pt x="67435" y="71121"/>
                </a:lnTo>
                <a:lnTo>
                  <a:pt x="73124" y="80187"/>
                </a:lnTo>
                <a:lnTo>
                  <a:pt x="78827" y="87392"/>
                </a:lnTo>
                <a:lnTo>
                  <a:pt x="84537" y="93769"/>
                </a:lnTo>
                <a:lnTo>
                  <a:pt x="91202" y="100730"/>
                </a:lnTo>
                <a:lnTo>
                  <a:pt x="111917" y="121651"/>
                </a:lnTo>
                <a:lnTo>
                  <a:pt x="114219" y="125868"/>
                </a:lnTo>
                <a:lnTo>
                  <a:pt x="116777" y="135634"/>
                </a:lnTo>
                <a:lnTo>
                  <a:pt x="119364" y="140905"/>
                </a:lnTo>
                <a:lnTo>
                  <a:pt x="122993" y="146325"/>
                </a:lnTo>
                <a:lnTo>
                  <a:pt x="127318" y="151842"/>
                </a:lnTo>
                <a:lnTo>
                  <a:pt x="131154" y="157426"/>
                </a:lnTo>
                <a:lnTo>
                  <a:pt x="134664" y="163053"/>
                </a:lnTo>
                <a:lnTo>
                  <a:pt x="137956" y="168710"/>
                </a:lnTo>
                <a:lnTo>
                  <a:pt x="144154" y="177535"/>
                </a:lnTo>
                <a:lnTo>
                  <a:pt x="150084" y="185585"/>
                </a:lnTo>
                <a:lnTo>
                  <a:pt x="155894" y="195513"/>
                </a:lnTo>
                <a:lnTo>
                  <a:pt x="161652" y="206275"/>
                </a:lnTo>
                <a:lnTo>
                  <a:pt x="181686" y="245777"/>
                </a:lnTo>
                <a:lnTo>
                  <a:pt x="187402" y="254650"/>
                </a:lnTo>
                <a:lnTo>
                  <a:pt x="193118" y="262720"/>
                </a:lnTo>
                <a:lnTo>
                  <a:pt x="198833" y="272657"/>
                </a:lnTo>
                <a:lnTo>
                  <a:pt x="204548" y="283424"/>
                </a:lnTo>
                <a:lnTo>
                  <a:pt x="207406" y="288962"/>
                </a:lnTo>
                <a:lnTo>
                  <a:pt x="210580" y="297655"/>
                </a:lnTo>
                <a:lnTo>
                  <a:pt x="211427" y="301307"/>
                </a:lnTo>
                <a:lnTo>
                  <a:pt x="214908" y="307905"/>
                </a:lnTo>
                <a:lnTo>
                  <a:pt x="220353" y="315350"/>
                </a:lnTo>
                <a:lnTo>
                  <a:pt x="221097" y="318908"/>
                </a:lnTo>
                <a:lnTo>
                  <a:pt x="221693" y="3257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38"/>
          <p:cNvSpPr/>
          <p:nvPr/>
        </p:nvSpPr>
        <p:spPr>
          <a:xfrm>
            <a:off x="2968942" y="3754859"/>
            <a:ext cx="248603" cy="291362"/>
          </a:xfrm>
          <a:custGeom>
            <a:avLst/>
            <a:gdLst/>
            <a:ahLst/>
            <a:cxnLst/>
            <a:rect l="0" t="0" r="0" b="0"/>
            <a:pathLst>
              <a:path w="248603" h="291362">
                <a:moveTo>
                  <a:pt x="248602" y="8468"/>
                </a:moveTo>
                <a:lnTo>
                  <a:pt x="248602" y="249"/>
                </a:lnTo>
                <a:lnTo>
                  <a:pt x="244052" y="0"/>
                </a:lnTo>
                <a:lnTo>
                  <a:pt x="242711" y="918"/>
                </a:lnTo>
                <a:lnTo>
                  <a:pt x="241818" y="2482"/>
                </a:lnTo>
                <a:lnTo>
                  <a:pt x="240383" y="7286"/>
                </a:lnTo>
                <a:lnTo>
                  <a:pt x="235584" y="12669"/>
                </a:lnTo>
                <a:lnTo>
                  <a:pt x="233256" y="14126"/>
                </a:lnTo>
                <a:lnTo>
                  <a:pt x="228129" y="15745"/>
                </a:lnTo>
                <a:lnTo>
                  <a:pt x="222676" y="19005"/>
                </a:lnTo>
                <a:lnTo>
                  <a:pt x="219888" y="21208"/>
                </a:lnTo>
                <a:lnTo>
                  <a:pt x="214250" y="28735"/>
                </a:lnTo>
                <a:lnTo>
                  <a:pt x="208570" y="37478"/>
                </a:lnTo>
                <a:lnTo>
                  <a:pt x="202870" y="44539"/>
                </a:lnTo>
                <a:lnTo>
                  <a:pt x="197162" y="53392"/>
                </a:lnTo>
                <a:lnTo>
                  <a:pt x="194306" y="58420"/>
                </a:lnTo>
                <a:lnTo>
                  <a:pt x="190498" y="63677"/>
                </a:lnTo>
                <a:lnTo>
                  <a:pt x="186053" y="69087"/>
                </a:lnTo>
                <a:lnTo>
                  <a:pt x="181186" y="74598"/>
                </a:lnTo>
                <a:lnTo>
                  <a:pt x="170697" y="85801"/>
                </a:lnTo>
                <a:lnTo>
                  <a:pt x="147715" y="109281"/>
                </a:lnTo>
                <a:lnTo>
                  <a:pt x="115126" y="141935"/>
                </a:lnTo>
                <a:lnTo>
                  <a:pt x="110088" y="147929"/>
                </a:lnTo>
                <a:lnTo>
                  <a:pt x="105777" y="153829"/>
                </a:lnTo>
                <a:lnTo>
                  <a:pt x="101950" y="159668"/>
                </a:lnTo>
                <a:lnTo>
                  <a:pt x="98447" y="165466"/>
                </a:lnTo>
                <a:lnTo>
                  <a:pt x="95159" y="171236"/>
                </a:lnTo>
                <a:lnTo>
                  <a:pt x="88965" y="182727"/>
                </a:lnTo>
                <a:lnTo>
                  <a:pt x="83038" y="194184"/>
                </a:lnTo>
                <a:lnTo>
                  <a:pt x="79171" y="199906"/>
                </a:lnTo>
                <a:lnTo>
                  <a:pt x="74688" y="205626"/>
                </a:lnTo>
                <a:lnTo>
                  <a:pt x="69794" y="211344"/>
                </a:lnTo>
                <a:lnTo>
                  <a:pt x="65579" y="217061"/>
                </a:lnTo>
                <a:lnTo>
                  <a:pt x="61817" y="222778"/>
                </a:lnTo>
                <a:lnTo>
                  <a:pt x="58356" y="228493"/>
                </a:lnTo>
                <a:lnTo>
                  <a:pt x="51971" y="237385"/>
                </a:lnTo>
                <a:lnTo>
                  <a:pt x="45958" y="244511"/>
                </a:lnTo>
                <a:lnTo>
                  <a:pt x="40111" y="250854"/>
                </a:lnTo>
                <a:lnTo>
                  <a:pt x="34337" y="259387"/>
                </a:lnTo>
                <a:lnTo>
                  <a:pt x="31464" y="264330"/>
                </a:lnTo>
                <a:lnTo>
                  <a:pt x="25731" y="272362"/>
                </a:lnTo>
                <a:lnTo>
                  <a:pt x="22869" y="275837"/>
                </a:lnTo>
                <a:lnTo>
                  <a:pt x="20009" y="278154"/>
                </a:lnTo>
                <a:lnTo>
                  <a:pt x="17149" y="279699"/>
                </a:lnTo>
                <a:lnTo>
                  <a:pt x="10267" y="282178"/>
                </a:lnTo>
                <a:lnTo>
                  <a:pt x="3016" y="288559"/>
                </a:lnTo>
                <a:lnTo>
                  <a:pt x="0" y="2913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39"/>
          <p:cNvSpPr/>
          <p:nvPr/>
        </p:nvSpPr>
        <p:spPr>
          <a:xfrm>
            <a:off x="3586267" y="3797617"/>
            <a:ext cx="59904" cy="236298"/>
          </a:xfrm>
          <a:custGeom>
            <a:avLst/>
            <a:gdLst/>
            <a:ahLst/>
            <a:cxnLst/>
            <a:rect l="0" t="0" r="0" b="0"/>
            <a:pathLst>
              <a:path w="59904" h="236298">
                <a:moveTo>
                  <a:pt x="8467" y="0"/>
                </a:moveTo>
                <a:lnTo>
                  <a:pt x="0" y="0"/>
                </a:lnTo>
                <a:lnTo>
                  <a:pt x="2482" y="2540"/>
                </a:lnTo>
                <a:lnTo>
                  <a:pt x="4477" y="4551"/>
                </a:lnTo>
                <a:lnTo>
                  <a:pt x="5807" y="6844"/>
                </a:lnTo>
                <a:lnTo>
                  <a:pt x="7286" y="11932"/>
                </a:lnTo>
                <a:lnTo>
                  <a:pt x="7942" y="17368"/>
                </a:lnTo>
                <a:lnTo>
                  <a:pt x="8234" y="22959"/>
                </a:lnTo>
                <a:lnTo>
                  <a:pt x="8364" y="28619"/>
                </a:lnTo>
                <a:lnTo>
                  <a:pt x="9351" y="31462"/>
                </a:lnTo>
                <a:lnTo>
                  <a:pt x="10961" y="34310"/>
                </a:lnTo>
                <a:lnTo>
                  <a:pt x="12988" y="37161"/>
                </a:lnTo>
                <a:lnTo>
                  <a:pt x="15291" y="40966"/>
                </a:lnTo>
                <a:lnTo>
                  <a:pt x="17779" y="45408"/>
                </a:lnTo>
                <a:lnTo>
                  <a:pt x="20390" y="50275"/>
                </a:lnTo>
                <a:lnTo>
                  <a:pt x="22131" y="54472"/>
                </a:lnTo>
                <a:lnTo>
                  <a:pt x="23291" y="58222"/>
                </a:lnTo>
                <a:lnTo>
                  <a:pt x="24065" y="61674"/>
                </a:lnTo>
                <a:lnTo>
                  <a:pt x="25533" y="65882"/>
                </a:lnTo>
                <a:lnTo>
                  <a:pt x="27465" y="70591"/>
                </a:lnTo>
                <a:lnTo>
                  <a:pt x="29705" y="75636"/>
                </a:lnTo>
                <a:lnTo>
                  <a:pt x="31199" y="80904"/>
                </a:lnTo>
                <a:lnTo>
                  <a:pt x="32194" y="86321"/>
                </a:lnTo>
                <a:lnTo>
                  <a:pt x="32858" y="91837"/>
                </a:lnTo>
                <a:lnTo>
                  <a:pt x="33300" y="97420"/>
                </a:lnTo>
                <a:lnTo>
                  <a:pt x="33595" y="103047"/>
                </a:lnTo>
                <a:lnTo>
                  <a:pt x="33792" y="108703"/>
                </a:lnTo>
                <a:lnTo>
                  <a:pt x="34875" y="113426"/>
                </a:lnTo>
                <a:lnTo>
                  <a:pt x="36551" y="117527"/>
                </a:lnTo>
                <a:lnTo>
                  <a:pt x="38619" y="121214"/>
                </a:lnTo>
                <a:lnTo>
                  <a:pt x="39999" y="125577"/>
                </a:lnTo>
                <a:lnTo>
                  <a:pt x="40918" y="130390"/>
                </a:lnTo>
                <a:lnTo>
                  <a:pt x="41532" y="135504"/>
                </a:lnTo>
                <a:lnTo>
                  <a:pt x="41940" y="140819"/>
                </a:lnTo>
                <a:lnTo>
                  <a:pt x="42213" y="146267"/>
                </a:lnTo>
                <a:lnTo>
                  <a:pt x="42394" y="151804"/>
                </a:lnTo>
                <a:lnTo>
                  <a:pt x="43468" y="157400"/>
                </a:lnTo>
                <a:lnTo>
                  <a:pt x="45136" y="163036"/>
                </a:lnTo>
                <a:lnTo>
                  <a:pt x="47201" y="168699"/>
                </a:lnTo>
                <a:lnTo>
                  <a:pt x="48577" y="174378"/>
                </a:lnTo>
                <a:lnTo>
                  <a:pt x="49495" y="180070"/>
                </a:lnTo>
                <a:lnTo>
                  <a:pt x="50107" y="185769"/>
                </a:lnTo>
                <a:lnTo>
                  <a:pt x="50514" y="190521"/>
                </a:lnTo>
                <a:lnTo>
                  <a:pt x="50786" y="194642"/>
                </a:lnTo>
                <a:lnTo>
                  <a:pt x="51088" y="201760"/>
                </a:lnTo>
                <a:lnTo>
                  <a:pt x="51258" y="211122"/>
                </a:lnTo>
                <a:lnTo>
                  <a:pt x="51298" y="217022"/>
                </a:lnTo>
                <a:lnTo>
                  <a:pt x="52261" y="219929"/>
                </a:lnTo>
                <a:lnTo>
                  <a:pt x="53856" y="222819"/>
                </a:lnTo>
                <a:lnTo>
                  <a:pt x="59549" y="230952"/>
                </a:lnTo>
                <a:lnTo>
                  <a:pt x="59833" y="236297"/>
                </a:lnTo>
                <a:lnTo>
                  <a:pt x="59903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40"/>
          <p:cNvSpPr/>
          <p:nvPr/>
        </p:nvSpPr>
        <p:spPr>
          <a:xfrm>
            <a:off x="3457575" y="3891915"/>
            <a:ext cx="325755" cy="17146"/>
          </a:xfrm>
          <a:custGeom>
            <a:avLst/>
            <a:gdLst/>
            <a:ahLst/>
            <a:cxnLst/>
            <a:rect l="0" t="0" r="0" b="0"/>
            <a:pathLst>
              <a:path w="325755" h="17146">
                <a:moveTo>
                  <a:pt x="0" y="17145"/>
                </a:moveTo>
                <a:lnTo>
                  <a:pt x="63045" y="17145"/>
                </a:lnTo>
                <a:lnTo>
                  <a:pt x="69652" y="16192"/>
                </a:lnTo>
                <a:lnTo>
                  <a:pt x="75962" y="14605"/>
                </a:lnTo>
                <a:lnTo>
                  <a:pt x="82074" y="12594"/>
                </a:lnTo>
                <a:lnTo>
                  <a:pt x="88053" y="11253"/>
                </a:lnTo>
                <a:lnTo>
                  <a:pt x="93944" y="10359"/>
                </a:lnTo>
                <a:lnTo>
                  <a:pt x="99777" y="9764"/>
                </a:lnTo>
                <a:lnTo>
                  <a:pt x="105570" y="9367"/>
                </a:lnTo>
                <a:lnTo>
                  <a:pt x="111337" y="9102"/>
                </a:lnTo>
                <a:lnTo>
                  <a:pt x="123778" y="8808"/>
                </a:lnTo>
                <a:lnTo>
                  <a:pt x="163373" y="8603"/>
                </a:lnTo>
                <a:lnTo>
                  <a:pt x="170827" y="7640"/>
                </a:lnTo>
                <a:lnTo>
                  <a:pt x="177703" y="6046"/>
                </a:lnTo>
                <a:lnTo>
                  <a:pt x="184191" y="4030"/>
                </a:lnTo>
                <a:lnTo>
                  <a:pt x="190421" y="2687"/>
                </a:lnTo>
                <a:lnTo>
                  <a:pt x="196480" y="1791"/>
                </a:lnTo>
                <a:lnTo>
                  <a:pt x="202424" y="1194"/>
                </a:lnTo>
                <a:lnTo>
                  <a:pt x="209244" y="796"/>
                </a:lnTo>
                <a:lnTo>
                  <a:pt x="224442" y="354"/>
                </a:lnTo>
                <a:lnTo>
                  <a:pt x="257974" y="31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41"/>
          <p:cNvSpPr/>
          <p:nvPr/>
        </p:nvSpPr>
        <p:spPr>
          <a:xfrm>
            <a:off x="3946315" y="3523650"/>
            <a:ext cx="231351" cy="548288"/>
          </a:xfrm>
          <a:custGeom>
            <a:avLst/>
            <a:gdLst/>
            <a:ahLst/>
            <a:cxnLst/>
            <a:rect l="0" t="0" r="0" b="0"/>
            <a:pathLst>
              <a:path w="231351" h="548288">
                <a:moveTo>
                  <a:pt x="231350" y="8220"/>
                </a:moveTo>
                <a:lnTo>
                  <a:pt x="223130" y="0"/>
                </a:lnTo>
                <a:lnTo>
                  <a:pt x="222882" y="4302"/>
                </a:lnTo>
                <a:lnTo>
                  <a:pt x="221894" y="5608"/>
                </a:lnTo>
                <a:lnTo>
                  <a:pt x="220284" y="6479"/>
                </a:lnTo>
                <a:lnTo>
                  <a:pt x="218257" y="7059"/>
                </a:lnTo>
                <a:lnTo>
                  <a:pt x="213466" y="10244"/>
                </a:lnTo>
                <a:lnTo>
                  <a:pt x="208161" y="14834"/>
                </a:lnTo>
                <a:lnTo>
                  <a:pt x="202629" y="20049"/>
                </a:lnTo>
                <a:lnTo>
                  <a:pt x="182763" y="39675"/>
                </a:lnTo>
                <a:lnTo>
                  <a:pt x="79539" y="142885"/>
                </a:lnTo>
                <a:lnTo>
                  <a:pt x="74897" y="148479"/>
                </a:lnTo>
                <a:lnTo>
                  <a:pt x="70851" y="154114"/>
                </a:lnTo>
                <a:lnTo>
                  <a:pt x="63814" y="165454"/>
                </a:lnTo>
                <a:lnTo>
                  <a:pt x="57512" y="176844"/>
                </a:lnTo>
                <a:lnTo>
                  <a:pt x="51536" y="185716"/>
                </a:lnTo>
                <a:lnTo>
                  <a:pt x="45705" y="193787"/>
                </a:lnTo>
                <a:lnTo>
                  <a:pt x="39938" y="203724"/>
                </a:lnTo>
                <a:lnTo>
                  <a:pt x="34200" y="217030"/>
                </a:lnTo>
                <a:lnTo>
                  <a:pt x="28475" y="231517"/>
                </a:lnTo>
                <a:lnTo>
                  <a:pt x="22756" y="244305"/>
                </a:lnTo>
                <a:lnTo>
                  <a:pt x="17039" y="253799"/>
                </a:lnTo>
                <a:lnTo>
                  <a:pt x="14181" y="257664"/>
                </a:lnTo>
                <a:lnTo>
                  <a:pt x="11005" y="269579"/>
                </a:lnTo>
                <a:lnTo>
                  <a:pt x="9593" y="283447"/>
                </a:lnTo>
                <a:lnTo>
                  <a:pt x="8966" y="295960"/>
                </a:lnTo>
                <a:lnTo>
                  <a:pt x="6148" y="307872"/>
                </a:lnTo>
                <a:lnTo>
                  <a:pt x="1746" y="322748"/>
                </a:lnTo>
                <a:lnTo>
                  <a:pt x="441" y="335728"/>
                </a:lnTo>
                <a:lnTo>
                  <a:pt x="55" y="351639"/>
                </a:lnTo>
                <a:lnTo>
                  <a:pt x="0" y="357181"/>
                </a:lnTo>
                <a:lnTo>
                  <a:pt x="2480" y="368419"/>
                </a:lnTo>
                <a:lnTo>
                  <a:pt x="9231" y="385455"/>
                </a:lnTo>
                <a:lnTo>
                  <a:pt x="14520" y="396860"/>
                </a:lnTo>
                <a:lnTo>
                  <a:pt x="20046" y="408278"/>
                </a:lnTo>
                <a:lnTo>
                  <a:pt x="23137" y="417164"/>
                </a:lnTo>
                <a:lnTo>
                  <a:pt x="25463" y="425240"/>
                </a:lnTo>
                <a:lnTo>
                  <a:pt x="32128" y="439545"/>
                </a:lnTo>
                <a:lnTo>
                  <a:pt x="37396" y="446934"/>
                </a:lnTo>
                <a:lnTo>
                  <a:pt x="42913" y="455934"/>
                </a:lnTo>
                <a:lnTo>
                  <a:pt x="48540" y="465331"/>
                </a:lnTo>
                <a:lnTo>
                  <a:pt x="54216" y="472683"/>
                </a:lnTo>
                <a:lnTo>
                  <a:pt x="59914" y="479125"/>
                </a:lnTo>
                <a:lnTo>
                  <a:pt x="62766" y="482177"/>
                </a:lnTo>
                <a:lnTo>
                  <a:pt x="66573" y="485163"/>
                </a:lnTo>
                <a:lnTo>
                  <a:pt x="71016" y="488107"/>
                </a:lnTo>
                <a:lnTo>
                  <a:pt x="75883" y="491022"/>
                </a:lnTo>
                <a:lnTo>
                  <a:pt x="80080" y="493918"/>
                </a:lnTo>
                <a:lnTo>
                  <a:pt x="87283" y="499675"/>
                </a:lnTo>
                <a:lnTo>
                  <a:pt x="93660" y="505409"/>
                </a:lnTo>
                <a:lnTo>
                  <a:pt x="99669" y="511133"/>
                </a:lnTo>
                <a:lnTo>
                  <a:pt x="105515" y="516852"/>
                </a:lnTo>
                <a:lnTo>
                  <a:pt x="109360" y="519710"/>
                </a:lnTo>
                <a:lnTo>
                  <a:pt x="113828" y="522568"/>
                </a:lnTo>
                <a:lnTo>
                  <a:pt x="118712" y="525426"/>
                </a:lnTo>
                <a:lnTo>
                  <a:pt x="122920" y="528284"/>
                </a:lnTo>
                <a:lnTo>
                  <a:pt x="130136" y="534000"/>
                </a:lnTo>
                <a:lnTo>
                  <a:pt x="136518" y="537175"/>
                </a:lnTo>
                <a:lnTo>
                  <a:pt x="139554" y="538021"/>
                </a:lnTo>
                <a:lnTo>
                  <a:pt x="145467" y="541502"/>
                </a:lnTo>
                <a:lnTo>
                  <a:pt x="152472" y="546947"/>
                </a:lnTo>
                <a:lnTo>
                  <a:pt x="155971" y="547691"/>
                </a:lnTo>
                <a:lnTo>
                  <a:pt x="160700" y="548022"/>
                </a:lnTo>
                <a:lnTo>
                  <a:pt x="170871" y="548277"/>
                </a:lnTo>
                <a:lnTo>
                  <a:pt x="179914" y="5482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42"/>
          <p:cNvSpPr/>
          <p:nvPr/>
        </p:nvSpPr>
        <p:spPr>
          <a:xfrm>
            <a:off x="4280534" y="3737610"/>
            <a:ext cx="214314" cy="248603"/>
          </a:xfrm>
          <a:custGeom>
            <a:avLst/>
            <a:gdLst/>
            <a:ahLst/>
            <a:cxnLst/>
            <a:rect l="0" t="0" r="0" b="0"/>
            <a:pathLst>
              <a:path w="214314" h="248603">
                <a:moveTo>
                  <a:pt x="0" y="0"/>
                </a:moveTo>
                <a:lnTo>
                  <a:pt x="7382" y="7380"/>
                </a:lnTo>
                <a:lnTo>
                  <a:pt x="10584" y="13123"/>
                </a:lnTo>
                <a:lnTo>
                  <a:pt x="12771" y="17321"/>
                </a:lnTo>
                <a:lnTo>
                  <a:pt x="17742" y="24525"/>
                </a:lnTo>
                <a:lnTo>
                  <a:pt x="23125" y="30902"/>
                </a:lnTo>
                <a:lnTo>
                  <a:pt x="28694" y="36912"/>
                </a:lnTo>
                <a:lnTo>
                  <a:pt x="32464" y="39848"/>
                </a:lnTo>
                <a:lnTo>
                  <a:pt x="36883" y="42758"/>
                </a:lnTo>
                <a:lnTo>
                  <a:pt x="41734" y="45650"/>
                </a:lnTo>
                <a:lnTo>
                  <a:pt x="46872" y="49483"/>
                </a:lnTo>
                <a:lnTo>
                  <a:pt x="52204" y="53944"/>
                </a:lnTo>
                <a:lnTo>
                  <a:pt x="62255" y="63027"/>
                </a:lnTo>
                <a:lnTo>
                  <a:pt x="69896" y="70239"/>
                </a:lnTo>
                <a:lnTo>
                  <a:pt x="73268" y="74449"/>
                </a:lnTo>
                <a:lnTo>
                  <a:pt x="76468" y="79160"/>
                </a:lnTo>
                <a:lnTo>
                  <a:pt x="79554" y="84206"/>
                </a:lnTo>
                <a:lnTo>
                  <a:pt x="83516" y="89475"/>
                </a:lnTo>
                <a:lnTo>
                  <a:pt x="88063" y="94892"/>
                </a:lnTo>
                <a:lnTo>
                  <a:pt x="97242" y="105039"/>
                </a:lnTo>
                <a:lnTo>
                  <a:pt x="104497" y="112724"/>
                </a:lnTo>
                <a:lnTo>
                  <a:pt x="130146" y="138687"/>
                </a:lnTo>
                <a:lnTo>
                  <a:pt x="133437" y="142940"/>
                </a:lnTo>
                <a:lnTo>
                  <a:pt x="136583" y="147681"/>
                </a:lnTo>
                <a:lnTo>
                  <a:pt x="139633" y="152746"/>
                </a:lnTo>
                <a:lnTo>
                  <a:pt x="143571" y="157076"/>
                </a:lnTo>
                <a:lnTo>
                  <a:pt x="148102" y="160915"/>
                </a:lnTo>
                <a:lnTo>
                  <a:pt x="153027" y="164427"/>
                </a:lnTo>
                <a:lnTo>
                  <a:pt x="156311" y="167720"/>
                </a:lnTo>
                <a:lnTo>
                  <a:pt x="158500" y="170868"/>
                </a:lnTo>
                <a:lnTo>
                  <a:pt x="161884" y="176906"/>
                </a:lnTo>
                <a:lnTo>
                  <a:pt x="166564" y="182765"/>
                </a:lnTo>
                <a:lnTo>
                  <a:pt x="171819" y="188544"/>
                </a:lnTo>
                <a:lnTo>
                  <a:pt x="177329" y="195239"/>
                </a:lnTo>
                <a:lnTo>
                  <a:pt x="180132" y="199692"/>
                </a:lnTo>
                <a:lnTo>
                  <a:pt x="182954" y="204566"/>
                </a:lnTo>
                <a:lnTo>
                  <a:pt x="185787" y="207815"/>
                </a:lnTo>
                <a:lnTo>
                  <a:pt x="188628" y="209980"/>
                </a:lnTo>
                <a:lnTo>
                  <a:pt x="191475" y="211424"/>
                </a:lnTo>
                <a:lnTo>
                  <a:pt x="193373" y="213339"/>
                </a:lnTo>
                <a:lnTo>
                  <a:pt x="194638" y="215569"/>
                </a:lnTo>
                <a:lnTo>
                  <a:pt x="196043" y="220585"/>
                </a:lnTo>
                <a:lnTo>
                  <a:pt x="196668" y="225991"/>
                </a:lnTo>
                <a:lnTo>
                  <a:pt x="197787" y="227813"/>
                </a:lnTo>
                <a:lnTo>
                  <a:pt x="199486" y="229028"/>
                </a:lnTo>
                <a:lnTo>
                  <a:pt x="201571" y="229837"/>
                </a:lnTo>
                <a:lnTo>
                  <a:pt x="202960" y="231330"/>
                </a:lnTo>
                <a:lnTo>
                  <a:pt x="203887" y="233277"/>
                </a:lnTo>
                <a:lnTo>
                  <a:pt x="205374" y="238696"/>
                </a:lnTo>
                <a:lnTo>
                  <a:pt x="205632" y="244185"/>
                </a:lnTo>
                <a:lnTo>
                  <a:pt x="206621" y="245658"/>
                </a:lnTo>
                <a:lnTo>
                  <a:pt x="208232" y="246639"/>
                </a:lnTo>
                <a:lnTo>
                  <a:pt x="214313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43"/>
          <p:cNvSpPr/>
          <p:nvPr/>
        </p:nvSpPr>
        <p:spPr>
          <a:xfrm>
            <a:off x="4271962" y="3703320"/>
            <a:ext cx="214314" cy="265748"/>
          </a:xfrm>
          <a:custGeom>
            <a:avLst/>
            <a:gdLst/>
            <a:ahLst/>
            <a:cxnLst/>
            <a:rect l="0" t="0" r="0" b="0"/>
            <a:pathLst>
              <a:path w="214314" h="265748">
                <a:moveTo>
                  <a:pt x="214313" y="0"/>
                </a:moveTo>
                <a:lnTo>
                  <a:pt x="206093" y="0"/>
                </a:lnTo>
                <a:lnTo>
                  <a:pt x="205771" y="7381"/>
                </a:lnTo>
                <a:lnTo>
                  <a:pt x="201199" y="12770"/>
                </a:lnTo>
                <a:lnTo>
                  <a:pt x="196419" y="17740"/>
                </a:lnTo>
                <a:lnTo>
                  <a:pt x="191120" y="24077"/>
                </a:lnTo>
                <a:lnTo>
                  <a:pt x="188373" y="28434"/>
                </a:lnTo>
                <a:lnTo>
                  <a:pt x="185589" y="33243"/>
                </a:lnTo>
                <a:lnTo>
                  <a:pt x="179957" y="43667"/>
                </a:lnTo>
                <a:lnTo>
                  <a:pt x="168580" y="65881"/>
                </a:lnTo>
                <a:lnTo>
                  <a:pt x="164774" y="70591"/>
                </a:lnTo>
                <a:lnTo>
                  <a:pt x="160332" y="74683"/>
                </a:lnTo>
                <a:lnTo>
                  <a:pt x="155465" y="78363"/>
                </a:lnTo>
                <a:lnTo>
                  <a:pt x="150316" y="83675"/>
                </a:lnTo>
                <a:lnTo>
                  <a:pt x="144978" y="90073"/>
                </a:lnTo>
                <a:lnTo>
                  <a:pt x="139514" y="97196"/>
                </a:lnTo>
                <a:lnTo>
                  <a:pt x="134920" y="103849"/>
                </a:lnTo>
                <a:lnTo>
                  <a:pt x="130904" y="110191"/>
                </a:lnTo>
                <a:lnTo>
                  <a:pt x="127274" y="116323"/>
                </a:lnTo>
                <a:lnTo>
                  <a:pt x="122950" y="122316"/>
                </a:lnTo>
                <a:lnTo>
                  <a:pt x="118162" y="128216"/>
                </a:lnTo>
                <a:lnTo>
                  <a:pt x="113064" y="134055"/>
                </a:lnTo>
                <a:lnTo>
                  <a:pt x="107761" y="139852"/>
                </a:lnTo>
                <a:lnTo>
                  <a:pt x="96789" y="151374"/>
                </a:lnTo>
                <a:lnTo>
                  <a:pt x="92149" y="157113"/>
                </a:lnTo>
                <a:lnTo>
                  <a:pt x="88102" y="162845"/>
                </a:lnTo>
                <a:lnTo>
                  <a:pt x="84452" y="168570"/>
                </a:lnTo>
                <a:lnTo>
                  <a:pt x="80114" y="174292"/>
                </a:lnTo>
                <a:lnTo>
                  <a:pt x="75317" y="180012"/>
                </a:lnTo>
                <a:lnTo>
                  <a:pt x="70214" y="185731"/>
                </a:lnTo>
                <a:lnTo>
                  <a:pt x="65859" y="191448"/>
                </a:lnTo>
                <a:lnTo>
                  <a:pt x="62004" y="197164"/>
                </a:lnTo>
                <a:lnTo>
                  <a:pt x="58481" y="202880"/>
                </a:lnTo>
                <a:lnTo>
                  <a:pt x="55180" y="207643"/>
                </a:lnTo>
                <a:lnTo>
                  <a:pt x="48972" y="215476"/>
                </a:lnTo>
                <a:lnTo>
                  <a:pt x="43038" y="222132"/>
                </a:lnTo>
                <a:lnTo>
                  <a:pt x="37225" y="228265"/>
                </a:lnTo>
                <a:lnTo>
                  <a:pt x="10267" y="25547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44"/>
          <p:cNvSpPr/>
          <p:nvPr/>
        </p:nvSpPr>
        <p:spPr>
          <a:xfrm>
            <a:off x="4606290" y="3849052"/>
            <a:ext cx="351473" cy="17146"/>
          </a:xfrm>
          <a:custGeom>
            <a:avLst/>
            <a:gdLst/>
            <a:ahLst/>
            <a:cxnLst/>
            <a:rect l="0" t="0" r="0" b="0"/>
            <a:pathLst>
              <a:path w="351473" h="17146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20"/>
                </a:lnTo>
                <a:lnTo>
                  <a:pt x="15346" y="8567"/>
                </a:lnTo>
                <a:lnTo>
                  <a:pt x="29808" y="8573"/>
                </a:lnTo>
                <a:lnTo>
                  <a:pt x="31301" y="9525"/>
                </a:lnTo>
                <a:lnTo>
                  <a:pt x="32298" y="11113"/>
                </a:lnTo>
                <a:lnTo>
                  <a:pt x="32962" y="13123"/>
                </a:lnTo>
                <a:lnTo>
                  <a:pt x="34356" y="14464"/>
                </a:lnTo>
                <a:lnTo>
                  <a:pt x="36240" y="15358"/>
                </a:lnTo>
                <a:lnTo>
                  <a:pt x="41554" y="16792"/>
                </a:lnTo>
                <a:lnTo>
                  <a:pt x="52015" y="17098"/>
                </a:lnTo>
                <a:lnTo>
                  <a:pt x="323117" y="17145"/>
                </a:lnTo>
                <a:lnTo>
                  <a:pt x="324949" y="16193"/>
                </a:lnTo>
                <a:lnTo>
                  <a:pt x="327122" y="14605"/>
                </a:lnTo>
                <a:lnTo>
                  <a:pt x="329524" y="12594"/>
                </a:lnTo>
                <a:lnTo>
                  <a:pt x="332077" y="11254"/>
                </a:lnTo>
                <a:lnTo>
                  <a:pt x="334732" y="10360"/>
                </a:lnTo>
                <a:lnTo>
                  <a:pt x="342421" y="8677"/>
                </a:lnTo>
                <a:lnTo>
                  <a:pt x="351472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45"/>
          <p:cNvSpPr/>
          <p:nvPr/>
        </p:nvSpPr>
        <p:spPr>
          <a:xfrm>
            <a:off x="5095030" y="3686175"/>
            <a:ext cx="205128" cy="308220"/>
          </a:xfrm>
          <a:custGeom>
            <a:avLst/>
            <a:gdLst/>
            <a:ahLst/>
            <a:cxnLst/>
            <a:rect l="0" t="0" r="0" b="0"/>
            <a:pathLst>
              <a:path w="205128" h="308220">
                <a:moveTo>
                  <a:pt x="188487" y="0"/>
                </a:moveTo>
                <a:lnTo>
                  <a:pt x="181106" y="7380"/>
                </a:lnTo>
                <a:lnTo>
                  <a:pt x="177904" y="8042"/>
                </a:lnTo>
                <a:lnTo>
                  <a:pt x="173306" y="8337"/>
                </a:lnTo>
                <a:lnTo>
                  <a:pt x="168087" y="8468"/>
                </a:lnTo>
                <a:lnTo>
                  <a:pt x="166315" y="9455"/>
                </a:lnTo>
                <a:lnTo>
                  <a:pt x="165133" y="11065"/>
                </a:lnTo>
                <a:lnTo>
                  <a:pt x="164345" y="13092"/>
                </a:lnTo>
                <a:lnTo>
                  <a:pt x="162867" y="14443"/>
                </a:lnTo>
                <a:lnTo>
                  <a:pt x="160930" y="15344"/>
                </a:lnTo>
                <a:lnTo>
                  <a:pt x="156237" y="16344"/>
                </a:lnTo>
                <a:lnTo>
                  <a:pt x="150976" y="16789"/>
                </a:lnTo>
                <a:lnTo>
                  <a:pt x="142923" y="16986"/>
                </a:lnTo>
                <a:lnTo>
                  <a:pt x="138109" y="17039"/>
                </a:lnTo>
                <a:lnTo>
                  <a:pt x="133947" y="16122"/>
                </a:lnTo>
                <a:lnTo>
                  <a:pt x="130219" y="14558"/>
                </a:lnTo>
                <a:lnTo>
                  <a:pt x="126782" y="12562"/>
                </a:lnTo>
                <a:lnTo>
                  <a:pt x="120422" y="10345"/>
                </a:lnTo>
                <a:lnTo>
                  <a:pt x="114422" y="9360"/>
                </a:lnTo>
                <a:lnTo>
                  <a:pt x="108579" y="8922"/>
                </a:lnTo>
                <a:lnTo>
                  <a:pt x="102808" y="8728"/>
                </a:lnTo>
                <a:lnTo>
                  <a:pt x="99935" y="8676"/>
                </a:lnTo>
                <a:lnTo>
                  <a:pt x="97067" y="7689"/>
                </a:lnTo>
                <a:lnTo>
                  <a:pt x="91341" y="4052"/>
                </a:lnTo>
                <a:lnTo>
                  <a:pt x="87528" y="2701"/>
                </a:lnTo>
                <a:lnTo>
                  <a:pt x="83081" y="1801"/>
                </a:lnTo>
                <a:lnTo>
                  <a:pt x="71358" y="355"/>
                </a:lnTo>
                <a:lnTo>
                  <a:pt x="67215" y="158"/>
                </a:lnTo>
                <a:lnTo>
                  <a:pt x="59527" y="46"/>
                </a:lnTo>
                <a:lnTo>
                  <a:pt x="38350" y="0"/>
                </a:lnTo>
                <a:lnTo>
                  <a:pt x="36961" y="953"/>
                </a:lnTo>
                <a:lnTo>
                  <a:pt x="36035" y="2540"/>
                </a:lnTo>
                <a:lnTo>
                  <a:pt x="35006" y="6844"/>
                </a:lnTo>
                <a:lnTo>
                  <a:pt x="34548" y="11931"/>
                </a:lnTo>
                <a:lnTo>
                  <a:pt x="31805" y="19908"/>
                </a:lnTo>
                <a:lnTo>
                  <a:pt x="28363" y="28850"/>
                </a:lnTo>
                <a:lnTo>
                  <a:pt x="26833" y="36000"/>
                </a:lnTo>
                <a:lnTo>
                  <a:pt x="26154" y="44892"/>
                </a:lnTo>
                <a:lnTo>
                  <a:pt x="25972" y="49931"/>
                </a:lnTo>
                <a:lnTo>
                  <a:pt x="24899" y="55195"/>
                </a:lnTo>
                <a:lnTo>
                  <a:pt x="23231" y="60609"/>
                </a:lnTo>
                <a:lnTo>
                  <a:pt x="21166" y="66123"/>
                </a:lnTo>
                <a:lnTo>
                  <a:pt x="19790" y="71704"/>
                </a:lnTo>
                <a:lnTo>
                  <a:pt x="18872" y="77330"/>
                </a:lnTo>
                <a:lnTo>
                  <a:pt x="18260" y="82986"/>
                </a:lnTo>
                <a:lnTo>
                  <a:pt x="16900" y="88662"/>
                </a:lnTo>
                <a:lnTo>
                  <a:pt x="15041" y="94350"/>
                </a:lnTo>
                <a:lnTo>
                  <a:pt x="12848" y="100047"/>
                </a:lnTo>
                <a:lnTo>
                  <a:pt x="10413" y="108918"/>
                </a:lnTo>
                <a:lnTo>
                  <a:pt x="9330" y="116988"/>
                </a:lnTo>
                <a:lnTo>
                  <a:pt x="9042" y="121807"/>
                </a:lnTo>
                <a:lnTo>
                  <a:pt x="8849" y="126924"/>
                </a:lnTo>
                <a:lnTo>
                  <a:pt x="7768" y="131288"/>
                </a:lnTo>
                <a:lnTo>
                  <a:pt x="2649" y="141982"/>
                </a:lnTo>
                <a:lnTo>
                  <a:pt x="1117" y="148193"/>
                </a:lnTo>
                <a:lnTo>
                  <a:pt x="255" y="157045"/>
                </a:lnTo>
                <a:lnTo>
                  <a:pt x="0" y="165700"/>
                </a:lnTo>
                <a:lnTo>
                  <a:pt x="917" y="167616"/>
                </a:lnTo>
                <a:lnTo>
                  <a:pt x="2480" y="168894"/>
                </a:lnTo>
                <a:lnTo>
                  <a:pt x="8114" y="171300"/>
                </a:lnTo>
                <a:lnTo>
                  <a:pt x="14287" y="171420"/>
                </a:lnTo>
                <a:lnTo>
                  <a:pt x="21225" y="171446"/>
                </a:lnTo>
                <a:lnTo>
                  <a:pt x="23640" y="170495"/>
                </a:lnTo>
                <a:lnTo>
                  <a:pt x="28861" y="166897"/>
                </a:lnTo>
                <a:lnTo>
                  <a:pt x="34357" y="164664"/>
                </a:lnTo>
                <a:lnTo>
                  <a:pt x="37157" y="164069"/>
                </a:lnTo>
                <a:lnTo>
                  <a:pt x="42806" y="160866"/>
                </a:lnTo>
                <a:lnTo>
                  <a:pt x="45647" y="158679"/>
                </a:lnTo>
                <a:lnTo>
                  <a:pt x="49445" y="157221"/>
                </a:lnTo>
                <a:lnTo>
                  <a:pt x="53882" y="156249"/>
                </a:lnTo>
                <a:lnTo>
                  <a:pt x="58746" y="155601"/>
                </a:lnTo>
                <a:lnTo>
                  <a:pt x="62940" y="154216"/>
                </a:lnTo>
                <a:lnTo>
                  <a:pt x="66689" y="152341"/>
                </a:lnTo>
                <a:lnTo>
                  <a:pt x="70141" y="150138"/>
                </a:lnTo>
                <a:lnTo>
                  <a:pt x="74347" y="148669"/>
                </a:lnTo>
                <a:lnTo>
                  <a:pt x="79056" y="147690"/>
                </a:lnTo>
                <a:lnTo>
                  <a:pt x="84101" y="147037"/>
                </a:lnTo>
                <a:lnTo>
                  <a:pt x="89369" y="146603"/>
                </a:lnTo>
                <a:lnTo>
                  <a:pt x="94786" y="146312"/>
                </a:lnTo>
                <a:lnTo>
                  <a:pt x="100302" y="146119"/>
                </a:lnTo>
                <a:lnTo>
                  <a:pt x="105885" y="146942"/>
                </a:lnTo>
                <a:lnTo>
                  <a:pt x="111511" y="148444"/>
                </a:lnTo>
                <a:lnTo>
                  <a:pt x="117167" y="150398"/>
                </a:lnTo>
                <a:lnTo>
                  <a:pt x="122843" y="151700"/>
                </a:lnTo>
                <a:lnTo>
                  <a:pt x="128532" y="152568"/>
                </a:lnTo>
                <a:lnTo>
                  <a:pt x="134230" y="153147"/>
                </a:lnTo>
                <a:lnTo>
                  <a:pt x="138981" y="154485"/>
                </a:lnTo>
                <a:lnTo>
                  <a:pt x="143100" y="156330"/>
                </a:lnTo>
                <a:lnTo>
                  <a:pt x="146799" y="158512"/>
                </a:lnTo>
                <a:lnTo>
                  <a:pt x="151170" y="160920"/>
                </a:lnTo>
                <a:lnTo>
                  <a:pt x="161107" y="166135"/>
                </a:lnTo>
                <a:lnTo>
                  <a:pt x="165471" y="168859"/>
                </a:lnTo>
                <a:lnTo>
                  <a:pt x="169333" y="171627"/>
                </a:lnTo>
                <a:lnTo>
                  <a:pt x="172860" y="174426"/>
                </a:lnTo>
                <a:lnTo>
                  <a:pt x="176164" y="177244"/>
                </a:lnTo>
                <a:lnTo>
                  <a:pt x="182375" y="182915"/>
                </a:lnTo>
                <a:lnTo>
                  <a:pt x="188311" y="191150"/>
                </a:lnTo>
                <a:lnTo>
                  <a:pt x="194124" y="200208"/>
                </a:lnTo>
                <a:lnTo>
                  <a:pt x="199882" y="207409"/>
                </a:lnTo>
                <a:lnTo>
                  <a:pt x="203077" y="213784"/>
                </a:lnTo>
                <a:lnTo>
                  <a:pt x="204496" y="220745"/>
                </a:lnTo>
                <a:lnTo>
                  <a:pt x="205127" y="230189"/>
                </a:lnTo>
                <a:lnTo>
                  <a:pt x="204343" y="234421"/>
                </a:lnTo>
                <a:lnTo>
                  <a:pt x="199641" y="244930"/>
                </a:lnTo>
                <a:lnTo>
                  <a:pt x="198207" y="251097"/>
                </a:lnTo>
                <a:lnTo>
                  <a:pt x="195919" y="254076"/>
                </a:lnTo>
                <a:lnTo>
                  <a:pt x="192490" y="257014"/>
                </a:lnTo>
                <a:lnTo>
                  <a:pt x="188298" y="259925"/>
                </a:lnTo>
                <a:lnTo>
                  <a:pt x="184551" y="262818"/>
                </a:lnTo>
                <a:lnTo>
                  <a:pt x="181101" y="265700"/>
                </a:lnTo>
                <a:lnTo>
                  <a:pt x="177848" y="268573"/>
                </a:lnTo>
                <a:lnTo>
                  <a:pt x="169153" y="276846"/>
                </a:lnTo>
                <a:lnTo>
                  <a:pt x="164168" y="281718"/>
                </a:lnTo>
                <a:lnTo>
                  <a:pt x="158940" y="284967"/>
                </a:lnTo>
                <a:lnTo>
                  <a:pt x="153549" y="287133"/>
                </a:lnTo>
                <a:lnTo>
                  <a:pt x="148049" y="288577"/>
                </a:lnTo>
                <a:lnTo>
                  <a:pt x="142479" y="290492"/>
                </a:lnTo>
                <a:lnTo>
                  <a:pt x="136860" y="292721"/>
                </a:lnTo>
                <a:lnTo>
                  <a:pt x="131209" y="295160"/>
                </a:lnTo>
                <a:lnTo>
                  <a:pt x="125537" y="296786"/>
                </a:lnTo>
                <a:lnTo>
                  <a:pt x="119850" y="297869"/>
                </a:lnTo>
                <a:lnTo>
                  <a:pt x="114154" y="298592"/>
                </a:lnTo>
                <a:lnTo>
                  <a:pt x="109404" y="300026"/>
                </a:lnTo>
                <a:lnTo>
                  <a:pt x="105285" y="301935"/>
                </a:lnTo>
                <a:lnTo>
                  <a:pt x="101587" y="304160"/>
                </a:lnTo>
                <a:lnTo>
                  <a:pt x="97216" y="305643"/>
                </a:lnTo>
                <a:lnTo>
                  <a:pt x="92397" y="306632"/>
                </a:lnTo>
                <a:lnTo>
                  <a:pt x="87280" y="307291"/>
                </a:lnTo>
                <a:lnTo>
                  <a:pt x="82915" y="307731"/>
                </a:lnTo>
                <a:lnTo>
                  <a:pt x="79054" y="308024"/>
                </a:lnTo>
                <a:lnTo>
                  <a:pt x="75527" y="308219"/>
                </a:lnTo>
                <a:lnTo>
                  <a:pt x="71270" y="307397"/>
                </a:lnTo>
                <a:lnTo>
                  <a:pt x="66527" y="305896"/>
                </a:lnTo>
                <a:lnTo>
                  <a:pt x="61461" y="303943"/>
                </a:lnTo>
                <a:lnTo>
                  <a:pt x="57130" y="302641"/>
                </a:lnTo>
                <a:lnTo>
                  <a:pt x="53291" y="301773"/>
                </a:lnTo>
                <a:lnTo>
                  <a:pt x="49779" y="301194"/>
                </a:lnTo>
                <a:lnTo>
                  <a:pt x="46485" y="299856"/>
                </a:lnTo>
                <a:lnTo>
                  <a:pt x="40285" y="295829"/>
                </a:lnTo>
                <a:lnTo>
                  <a:pt x="35990" y="292758"/>
                </a:lnTo>
                <a:lnTo>
                  <a:pt x="32446" y="292039"/>
                </a:lnTo>
                <a:lnTo>
                  <a:pt x="30167" y="291848"/>
                </a:lnTo>
                <a:lnTo>
                  <a:pt x="28648" y="290768"/>
                </a:lnTo>
                <a:lnTo>
                  <a:pt x="27636" y="289095"/>
                </a:lnTo>
                <a:lnTo>
                  <a:pt x="25610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46"/>
          <p:cNvSpPr/>
          <p:nvPr/>
        </p:nvSpPr>
        <p:spPr>
          <a:xfrm>
            <a:off x="5412104" y="3703320"/>
            <a:ext cx="176310" cy="274287"/>
          </a:xfrm>
          <a:custGeom>
            <a:avLst/>
            <a:gdLst/>
            <a:ahLst/>
            <a:cxnLst/>
            <a:rect l="0" t="0" r="0" b="0"/>
            <a:pathLst>
              <a:path w="176310" h="274287">
                <a:moveTo>
                  <a:pt x="137161" y="0"/>
                </a:moveTo>
                <a:lnTo>
                  <a:pt x="129779" y="7381"/>
                </a:lnTo>
                <a:lnTo>
                  <a:pt x="126578" y="8042"/>
                </a:lnTo>
                <a:lnTo>
                  <a:pt x="121980" y="8337"/>
                </a:lnTo>
                <a:lnTo>
                  <a:pt x="116761" y="8467"/>
                </a:lnTo>
                <a:lnTo>
                  <a:pt x="92597" y="8563"/>
                </a:lnTo>
                <a:lnTo>
                  <a:pt x="89354" y="9519"/>
                </a:lnTo>
                <a:lnTo>
                  <a:pt x="86240" y="11108"/>
                </a:lnTo>
                <a:lnTo>
                  <a:pt x="83211" y="13120"/>
                </a:lnTo>
                <a:lnTo>
                  <a:pt x="79287" y="14462"/>
                </a:lnTo>
                <a:lnTo>
                  <a:pt x="74766" y="15356"/>
                </a:lnTo>
                <a:lnTo>
                  <a:pt x="62923" y="16792"/>
                </a:lnTo>
                <a:lnTo>
                  <a:pt x="58764" y="16988"/>
                </a:lnTo>
                <a:lnTo>
                  <a:pt x="51067" y="17098"/>
                </a:lnTo>
                <a:lnTo>
                  <a:pt x="27405" y="17144"/>
                </a:lnTo>
                <a:lnTo>
                  <a:pt x="23928" y="19684"/>
                </a:lnTo>
                <a:lnTo>
                  <a:pt x="18485" y="24526"/>
                </a:lnTo>
                <a:lnTo>
                  <a:pt x="18038" y="25875"/>
                </a:lnTo>
                <a:lnTo>
                  <a:pt x="17543" y="29915"/>
                </a:lnTo>
                <a:lnTo>
                  <a:pt x="16458" y="32326"/>
                </a:lnTo>
                <a:lnTo>
                  <a:pt x="11332" y="39317"/>
                </a:lnTo>
                <a:lnTo>
                  <a:pt x="9799" y="41287"/>
                </a:lnTo>
                <a:lnTo>
                  <a:pt x="9118" y="44702"/>
                </a:lnTo>
                <a:lnTo>
                  <a:pt x="8735" y="51980"/>
                </a:lnTo>
                <a:lnTo>
                  <a:pt x="8621" y="60169"/>
                </a:lnTo>
                <a:lnTo>
                  <a:pt x="8582" y="71469"/>
                </a:lnTo>
                <a:lnTo>
                  <a:pt x="6037" y="79706"/>
                </a:lnTo>
                <a:lnTo>
                  <a:pt x="4025" y="84570"/>
                </a:lnTo>
                <a:lnTo>
                  <a:pt x="1789" y="92514"/>
                </a:lnTo>
                <a:lnTo>
                  <a:pt x="795" y="100172"/>
                </a:lnTo>
                <a:lnTo>
                  <a:pt x="531" y="104882"/>
                </a:lnTo>
                <a:lnTo>
                  <a:pt x="236" y="114241"/>
                </a:lnTo>
                <a:lnTo>
                  <a:pt x="47" y="128011"/>
                </a:lnTo>
                <a:lnTo>
                  <a:pt x="0" y="162867"/>
                </a:lnTo>
                <a:lnTo>
                  <a:pt x="4551" y="162874"/>
                </a:lnTo>
                <a:lnTo>
                  <a:pt x="5892" y="161923"/>
                </a:lnTo>
                <a:lnTo>
                  <a:pt x="6786" y="160336"/>
                </a:lnTo>
                <a:lnTo>
                  <a:pt x="7382" y="158326"/>
                </a:lnTo>
                <a:lnTo>
                  <a:pt x="10584" y="153552"/>
                </a:lnTo>
                <a:lnTo>
                  <a:pt x="12771" y="150945"/>
                </a:lnTo>
                <a:lnTo>
                  <a:pt x="15182" y="149207"/>
                </a:lnTo>
                <a:lnTo>
                  <a:pt x="20400" y="147277"/>
                </a:lnTo>
                <a:lnTo>
                  <a:pt x="24078" y="145809"/>
                </a:lnTo>
                <a:lnTo>
                  <a:pt x="28435" y="143878"/>
                </a:lnTo>
                <a:lnTo>
                  <a:pt x="33244" y="141639"/>
                </a:lnTo>
                <a:lnTo>
                  <a:pt x="37403" y="140146"/>
                </a:lnTo>
                <a:lnTo>
                  <a:pt x="41128" y="139150"/>
                </a:lnTo>
                <a:lnTo>
                  <a:pt x="44564" y="138487"/>
                </a:lnTo>
                <a:lnTo>
                  <a:pt x="47807" y="137092"/>
                </a:lnTo>
                <a:lnTo>
                  <a:pt x="50922" y="135210"/>
                </a:lnTo>
                <a:lnTo>
                  <a:pt x="53951" y="133002"/>
                </a:lnTo>
                <a:lnTo>
                  <a:pt x="57875" y="130578"/>
                </a:lnTo>
                <a:lnTo>
                  <a:pt x="62396" y="128010"/>
                </a:lnTo>
                <a:lnTo>
                  <a:pt x="67315" y="125344"/>
                </a:lnTo>
                <a:lnTo>
                  <a:pt x="72499" y="123568"/>
                </a:lnTo>
                <a:lnTo>
                  <a:pt x="77860" y="122384"/>
                </a:lnTo>
                <a:lnTo>
                  <a:pt x="83340" y="121594"/>
                </a:lnTo>
                <a:lnTo>
                  <a:pt x="87945" y="121067"/>
                </a:lnTo>
                <a:lnTo>
                  <a:pt x="91968" y="120717"/>
                </a:lnTo>
                <a:lnTo>
                  <a:pt x="95602" y="120483"/>
                </a:lnTo>
                <a:lnTo>
                  <a:pt x="102180" y="120222"/>
                </a:lnTo>
                <a:lnTo>
                  <a:pt x="105267" y="120153"/>
                </a:lnTo>
                <a:lnTo>
                  <a:pt x="109231" y="121060"/>
                </a:lnTo>
                <a:lnTo>
                  <a:pt x="113779" y="122616"/>
                </a:lnTo>
                <a:lnTo>
                  <a:pt x="118715" y="124607"/>
                </a:lnTo>
                <a:lnTo>
                  <a:pt x="122959" y="125933"/>
                </a:lnTo>
                <a:lnTo>
                  <a:pt x="126740" y="126818"/>
                </a:lnTo>
                <a:lnTo>
                  <a:pt x="130213" y="127408"/>
                </a:lnTo>
                <a:lnTo>
                  <a:pt x="134434" y="128753"/>
                </a:lnTo>
                <a:lnTo>
                  <a:pt x="139153" y="130603"/>
                </a:lnTo>
                <a:lnTo>
                  <a:pt x="144204" y="132788"/>
                </a:lnTo>
                <a:lnTo>
                  <a:pt x="148524" y="134246"/>
                </a:lnTo>
                <a:lnTo>
                  <a:pt x="152356" y="135217"/>
                </a:lnTo>
                <a:lnTo>
                  <a:pt x="155863" y="135865"/>
                </a:lnTo>
                <a:lnTo>
                  <a:pt x="158201" y="137249"/>
                </a:lnTo>
                <a:lnTo>
                  <a:pt x="159760" y="139124"/>
                </a:lnTo>
                <a:lnTo>
                  <a:pt x="160800" y="141327"/>
                </a:lnTo>
                <a:lnTo>
                  <a:pt x="164494" y="146314"/>
                </a:lnTo>
                <a:lnTo>
                  <a:pt x="166813" y="148978"/>
                </a:lnTo>
                <a:lnTo>
                  <a:pt x="168359" y="151706"/>
                </a:lnTo>
                <a:lnTo>
                  <a:pt x="170076" y="157277"/>
                </a:lnTo>
                <a:lnTo>
                  <a:pt x="171043" y="165769"/>
                </a:lnTo>
                <a:lnTo>
                  <a:pt x="173810" y="174005"/>
                </a:lnTo>
                <a:lnTo>
                  <a:pt x="175881" y="178868"/>
                </a:lnTo>
                <a:lnTo>
                  <a:pt x="176309" y="183063"/>
                </a:lnTo>
                <a:lnTo>
                  <a:pt x="175642" y="186812"/>
                </a:lnTo>
                <a:lnTo>
                  <a:pt x="173313" y="193517"/>
                </a:lnTo>
                <a:lnTo>
                  <a:pt x="172278" y="199672"/>
                </a:lnTo>
                <a:lnTo>
                  <a:pt x="169278" y="208123"/>
                </a:lnTo>
                <a:lnTo>
                  <a:pt x="167145" y="213044"/>
                </a:lnTo>
                <a:lnTo>
                  <a:pt x="162234" y="221051"/>
                </a:lnTo>
                <a:lnTo>
                  <a:pt x="156877" y="227785"/>
                </a:lnTo>
                <a:lnTo>
                  <a:pt x="154115" y="230914"/>
                </a:lnTo>
                <a:lnTo>
                  <a:pt x="148506" y="236931"/>
                </a:lnTo>
                <a:lnTo>
                  <a:pt x="142838" y="242780"/>
                </a:lnTo>
                <a:lnTo>
                  <a:pt x="139040" y="245673"/>
                </a:lnTo>
                <a:lnTo>
                  <a:pt x="134604" y="248555"/>
                </a:lnTo>
                <a:lnTo>
                  <a:pt x="129741" y="251428"/>
                </a:lnTo>
                <a:lnTo>
                  <a:pt x="125547" y="253343"/>
                </a:lnTo>
                <a:lnTo>
                  <a:pt x="121798" y="254620"/>
                </a:lnTo>
                <a:lnTo>
                  <a:pt x="118346" y="255472"/>
                </a:lnTo>
                <a:lnTo>
                  <a:pt x="115093" y="256992"/>
                </a:lnTo>
                <a:lnTo>
                  <a:pt x="111971" y="258958"/>
                </a:lnTo>
                <a:lnTo>
                  <a:pt x="108938" y="261221"/>
                </a:lnTo>
                <a:lnTo>
                  <a:pt x="105010" y="262730"/>
                </a:lnTo>
                <a:lnTo>
                  <a:pt x="100487" y="263735"/>
                </a:lnTo>
                <a:lnTo>
                  <a:pt x="95566" y="264406"/>
                </a:lnTo>
                <a:lnTo>
                  <a:pt x="91334" y="265806"/>
                </a:lnTo>
                <a:lnTo>
                  <a:pt x="87559" y="267691"/>
                </a:lnTo>
                <a:lnTo>
                  <a:pt x="84090" y="269901"/>
                </a:lnTo>
                <a:lnTo>
                  <a:pt x="80825" y="271374"/>
                </a:lnTo>
                <a:lnTo>
                  <a:pt x="77696" y="272356"/>
                </a:lnTo>
                <a:lnTo>
                  <a:pt x="74658" y="273010"/>
                </a:lnTo>
                <a:lnTo>
                  <a:pt x="71679" y="273446"/>
                </a:lnTo>
                <a:lnTo>
                  <a:pt x="68742" y="273738"/>
                </a:lnTo>
                <a:lnTo>
                  <a:pt x="61733" y="274205"/>
                </a:lnTo>
                <a:lnTo>
                  <a:pt x="58235" y="274268"/>
                </a:lnTo>
                <a:lnTo>
                  <a:pt x="55968" y="274286"/>
                </a:lnTo>
                <a:lnTo>
                  <a:pt x="54457" y="273344"/>
                </a:lnTo>
                <a:lnTo>
                  <a:pt x="53450" y="271764"/>
                </a:lnTo>
                <a:lnTo>
                  <a:pt x="51436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47"/>
          <p:cNvSpPr/>
          <p:nvPr/>
        </p:nvSpPr>
        <p:spPr>
          <a:xfrm>
            <a:off x="5634990" y="3646945"/>
            <a:ext cx="169852" cy="399276"/>
          </a:xfrm>
          <a:custGeom>
            <a:avLst/>
            <a:gdLst/>
            <a:ahLst/>
            <a:cxnLst/>
            <a:rect l="0" t="0" r="0" b="0"/>
            <a:pathLst>
              <a:path w="169852" h="399276">
                <a:moveTo>
                  <a:pt x="0" y="4940"/>
                </a:moveTo>
                <a:lnTo>
                  <a:pt x="0" y="0"/>
                </a:lnTo>
                <a:lnTo>
                  <a:pt x="0" y="2109"/>
                </a:lnTo>
                <a:lnTo>
                  <a:pt x="952" y="3053"/>
                </a:lnTo>
                <a:lnTo>
                  <a:pt x="2540" y="3682"/>
                </a:lnTo>
                <a:lnTo>
                  <a:pt x="7381" y="4691"/>
                </a:lnTo>
                <a:lnTo>
                  <a:pt x="9683" y="5727"/>
                </a:lnTo>
                <a:lnTo>
                  <a:pt x="17321" y="9417"/>
                </a:lnTo>
                <a:lnTo>
                  <a:pt x="22025" y="10782"/>
                </a:lnTo>
                <a:lnTo>
                  <a:pt x="27065" y="11692"/>
                </a:lnTo>
                <a:lnTo>
                  <a:pt x="32331" y="12299"/>
                </a:lnTo>
                <a:lnTo>
                  <a:pt x="37747" y="13656"/>
                </a:lnTo>
                <a:lnTo>
                  <a:pt x="43262" y="15513"/>
                </a:lnTo>
                <a:lnTo>
                  <a:pt x="48844" y="17703"/>
                </a:lnTo>
                <a:lnTo>
                  <a:pt x="53517" y="20116"/>
                </a:lnTo>
                <a:lnTo>
                  <a:pt x="57586" y="22677"/>
                </a:lnTo>
                <a:lnTo>
                  <a:pt x="61250" y="25337"/>
                </a:lnTo>
                <a:lnTo>
                  <a:pt x="65598" y="28063"/>
                </a:lnTo>
                <a:lnTo>
                  <a:pt x="70402" y="30833"/>
                </a:lnTo>
                <a:lnTo>
                  <a:pt x="75510" y="33632"/>
                </a:lnTo>
                <a:lnTo>
                  <a:pt x="79867" y="36450"/>
                </a:lnTo>
                <a:lnTo>
                  <a:pt x="83725" y="39281"/>
                </a:lnTo>
                <a:lnTo>
                  <a:pt x="87249" y="42122"/>
                </a:lnTo>
                <a:lnTo>
                  <a:pt x="90551" y="45920"/>
                </a:lnTo>
                <a:lnTo>
                  <a:pt x="93705" y="50358"/>
                </a:lnTo>
                <a:lnTo>
                  <a:pt x="96759" y="55221"/>
                </a:lnTo>
                <a:lnTo>
                  <a:pt x="100701" y="59415"/>
                </a:lnTo>
                <a:lnTo>
                  <a:pt x="105234" y="63164"/>
                </a:lnTo>
                <a:lnTo>
                  <a:pt x="110161" y="66616"/>
                </a:lnTo>
                <a:lnTo>
                  <a:pt x="114398" y="70822"/>
                </a:lnTo>
                <a:lnTo>
                  <a:pt x="118175" y="75532"/>
                </a:lnTo>
                <a:lnTo>
                  <a:pt x="121646" y="80576"/>
                </a:lnTo>
                <a:lnTo>
                  <a:pt x="125865" y="85844"/>
                </a:lnTo>
                <a:lnTo>
                  <a:pt x="130582" y="91261"/>
                </a:lnTo>
                <a:lnTo>
                  <a:pt x="135632" y="96777"/>
                </a:lnTo>
                <a:lnTo>
                  <a:pt x="139952" y="102359"/>
                </a:lnTo>
                <a:lnTo>
                  <a:pt x="143784" y="107986"/>
                </a:lnTo>
                <a:lnTo>
                  <a:pt x="147290" y="113642"/>
                </a:lnTo>
                <a:lnTo>
                  <a:pt x="151187" y="125007"/>
                </a:lnTo>
                <a:lnTo>
                  <a:pt x="153871" y="136408"/>
                </a:lnTo>
                <a:lnTo>
                  <a:pt x="166054" y="169514"/>
                </a:lnTo>
                <a:lnTo>
                  <a:pt x="167852" y="176568"/>
                </a:lnTo>
                <a:lnTo>
                  <a:pt x="169052" y="183176"/>
                </a:lnTo>
                <a:lnTo>
                  <a:pt x="169851" y="189486"/>
                </a:lnTo>
                <a:lnTo>
                  <a:pt x="169432" y="196551"/>
                </a:lnTo>
                <a:lnTo>
                  <a:pt x="168199" y="204118"/>
                </a:lnTo>
                <a:lnTo>
                  <a:pt x="166425" y="212020"/>
                </a:lnTo>
                <a:lnTo>
                  <a:pt x="165243" y="219193"/>
                </a:lnTo>
                <a:lnTo>
                  <a:pt x="164454" y="225881"/>
                </a:lnTo>
                <a:lnTo>
                  <a:pt x="163929" y="232243"/>
                </a:lnTo>
                <a:lnTo>
                  <a:pt x="160805" y="244393"/>
                </a:lnTo>
                <a:lnTo>
                  <a:pt x="156241" y="257096"/>
                </a:lnTo>
                <a:lnTo>
                  <a:pt x="151038" y="272266"/>
                </a:lnTo>
                <a:lnTo>
                  <a:pt x="148317" y="279360"/>
                </a:lnTo>
                <a:lnTo>
                  <a:pt x="145550" y="285994"/>
                </a:lnTo>
                <a:lnTo>
                  <a:pt x="142753" y="292322"/>
                </a:lnTo>
                <a:lnTo>
                  <a:pt x="138984" y="298445"/>
                </a:lnTo>
                <a:lnTo>
                  <a:pt x="134566" y="304433"/>
                </a:lnTo>
                <a:lnTo>
                  <a:pt x="129716" y="310329"/>
                </a:lnTo>
                <a:lnTo>
                  <a:pt x="125529" y="316165"/>
                </a:lnTo>
                <a:lnTo>
                  <a:pt x="121786" y="321961"/>
                </a:lnTo>
                <a:lnTo>
                  <a:pt x="118338" y="327729"/>
                </a:lnTo>
                <a:lnTo>
                  <a:pt x="114135" y="332528"/>
                </a:lnTo>
                <a:lnTo>
                  <a:pt x="109427" y="336679"/>
                </a:lnTo>
                <a:lnTo>
                  <a:pt x="104384" y="340399"/>
                </a:lnTo>
                <a:lnTo>
                  <a:pt x="100069" y="344784"/>
                </a:lnTo>
                <a:lnTo>
                  <a:pt x="96240" y="349613"/>
                </a:lnTo>
                <a:lnTo>
                  <a:pt x="92735" y="354737"/>
                </a:lnTo>
                <a:lnTo>
                  <a:pt x="89446" y="359105"/>
                </a:lnTo>
                <a:lnTo>
                  <a:pt x="86301" y="362970"/>
                </a:lnTo>
                <a:lnTo>
                  <a:pt x="83251" y="366499"/>
                </a:lnTo>
                <a:lnTo>
                  <a:pt x="80266" y="369804"/>
                </a:lnTo>
                <a:lnTo>
                  <a:pt x="70307" y="380318"/>
                </a:lnTo>
                <a:lnTo>
                  <a:pt x="64540" y="386144"/>
                </a:lnTo>
                <a:lnTo>
                  <a:pt x="62077" y="387663"/>
                </a:lnTo>
                <a:lnTo>
                  <a:pt x="56800" y="389352"/>
                </a:lnTo>
                <a:lnTo>
                  <a:pt x="55011" y="390754"/>
                </a:lnTo>
                <a:lnTo>
                  <a:pt x="53819" y="392642"/>
                </a:lnTo>
                <a:lnTo>
                  <a:pt x="51435" y="3992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48"/>
          <p:cNvSpPr/>
          <p:nvPr/>
        </p:nvSpPr>
        <p:spPr>
          <a:xfrm>
            <a:off x="5935027" y="3806190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39"/>
                </a:lnTo>
                <a:lnTo>
                  <a:pt x="8219" y="7381"/>
                </a:lnTo>
                <a:lnTo>
                  <a:pt x="9290" y="7778"/>
                </a:lnTo>
                <a:lnTo>
                  <a:pt x="13019" y="8219"/>
                </a:lnTo>
                <a:lnTo>
                  <a:pt x="16300" y="9289"/>
                </a:lnTo>
                <a:lnTo>
                  <a:pt x="20391" y="10955"/>
                </a:lnTo>
                <a:lnTo>
                  <a:pt x="25024" y="13018"/>
                </a:lnTo>
                <a:lnTo>
                  <a:pt x="29065" y="14394"/>
                </a:lnTo>
                <a:lnTo>
                  <a:pt x="32712" y="15311"/>
                </a:lnTo>
                <a:lnTo>
                  <a:pt x="39304" y="16330"/>
                </a:lnTo>
                <a:lnTo>
                  <a:pt x="45409" y="16782"/>
                </a:lnTo>
                <a:lnTo>
                  <a:pt x="56377" y="16984"/>
                </a:lnTo>
                <a:lnTo>
                  <a:pt x="134284" y="17144"/>
                </a:lnTo>
                <a:lnTo>
                  <a:pt x="140957" y="18097"/>
                </a:lnTo>
                <a:lnTo>
                  <a:pt x="148264" y="19684"/>
                </a:lnTo>
                <a:lnTo>
                  <a:pt x="155993" y="21695"/>
                </a:lnTo>
                <a:lnTo>
                  <a:pt x="162098" y="23036"/>
                </a:lnTo>
                <a:lnTo>
                  <a:pt x="167120" y="23930"/>
                </a:lnTo>
                <a:lnTo>
                  <a:pt x="171421" y="24525"/>
                </a:lnTo>
                <a:lnTo>
                  <a:pt x="178740" y="25188"/>
                </a:lnTo>
                <a:lnTo>
                  <a:pt x="186120" y="25481"/>
                </a:lnTo>
                <a:lnTo>
                  <a:pt x="195750" y="25612"/>
                </a:lnTo>
                <a:lnTo>
                  <a:pt x="200033" y="26600"/>
                </a:lnTo>
                <a:lnTo>
                  <a:pt x="203840" y="28210"/>
                </a:lnTo>
                <a:lnTo>
                  <a:pt x="207331" y="30237"/>
                </a:lnTo>
                <a:lnTo>
                  <a:pt x="210611" y="31588"/>
                </a:lnTo>
                <a:lnTo>
                  <a:pt x="213750" y="32488"/>
                </a:lnTo>
                <a:lnTo>
                  <a:pt x="216795" y="33089"/>
                </a:lnTo>
                <a:lnTo>
                  <a:pt x="219777" y="34442"/>
                </a:lnTo>
                <a:lnTo>
                  <a:pt x="222719" y="36296"/>
                </a:lnTo>
                <a:lnTo>
                  <a:pt x="225631" y="38485"/>
                </a:lnTo>
                <a:lnTo>
                  <a:pt x="228526" y="39944"/>
                </a:lnTo>
                <a:lnTo>
                  <a:pt x="231408" y="40917"/>
                </a:lnTo>
                <a:lnTo>
                  <a:pt x="240030" y="428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49"/>
          <p:cNvSpPr/>
          <p:nvPr/>
        </p:nvSpPr>
        <p:spPr>
          <a:xfrm>
            <a:off x="5960745" y="390048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13018" y="0"/>
                </a:lnTo>
                <a:lnTo>
                  <a:pt x="15346" y="953"/>
                </a:lnTo>
                <a:lnTo>
                  <a:pt x="17851" y="2540"/>
                </a:lnTo>
                <a:lnTo>
                  <a:pt x="20473" y="4551"/>
                </a:lnTo>
                <a:lnTo>
                  <a:pt x="23173" y="5892"/>
                </a:lnTo>
                <a:lnTo>
                  <a:pt x="25926" y="6785"/>
                </a:lnTo>
                <a:lnTo>
                  <a:pt x="28714" y="7381"/>
                </a:lnTo>
                <a:lnTo>
                  <a:pt x="31525" y="7778"/>
                </a:lnTo>
                <a:lnTo>
                  <a:pt x="37188" y="8219"/>
                </a:lnTo>
                <a:lnTo>
                  <a:pt x="45420" y="8416"/>
                </a:lnTo>
                <a:lnTo>
                  <a:pt x="61676" y="8542"/>
                </a:lnTo>
                <a:lnTo>
                  <a:pt x="65883" y="9504"/>
                </a:lnTo>
                <a:lnTo>
                  <a:pt x="70592" y="11099"/>
                </a:lnTo>
                <a:lnTo>
                  <a:pt x="75636" y="13114"/>
                </a:lnTo>
                <a:lnTo>
                  <a:pt x="80904" y="14458"/>
                </a:lnTo>
                <a:lnTo>
                  <a:pt x="86321" y="15354"/>
                </a:lnTo>
                <a:lnTo>
                  <a:pt x="91837" y="15951"/>
                </a:lnTo>
                <a:lnTo>
                  <a:pt x="96467" y="16349"/>
                </a:lnTo>
                <a:lnTo>
                  <a:pt x="100506" y="16614"/>
                </a:lnTo>
                <a:lnTo>
                  <a:pt x="104151" y="16791"/>
                </a:lnTo>
                <a:lnTo>
                  <a:pt x="113282" y="16988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50"/>
          <p:cNvSpPr/>
          <p:nvPr/>
        </p:nvSpPr>
        <p:spPr>
          <a:xfrm>
            <a:off x="6286500" y="3729037"/>
            <a:ext cx="240028" cy="248604"/>
          </a:xfrm>
          <a:custGeom>
            <a:avLst/>
            <a:gdLst/>
            <a:ahLst/>
            <a:cxnLst/>
            <a:rect l="0" t="0" r="0" b="0"/>
            <a:pathLst>
              <a:path w="240028" h="248604">
                <a:moveTo>
                  <a:pt x="0" y="25717"/>
                </a:moveTo>
                <a:lnTo>
                  <a:pt x="0" y="18337"/>
                </a:lnTo>
                <a:lnTo>
                  <a:pt x="952" y="17940"/>
                </a:lnTo>
                <a:lnTo>
                  <a:pt x="6843" y="17380"/>
                </a:lnTo>
                <a:lnTo>
                  <a:pt x="11931" y="17250"/>
                </a:lnTo>
                <a:lnTo>
                  <a:pt x="37160" y="17148"/>
                </a:lnTo>
                <a:lnTo>
                  <a:pt x="40966" y="16194"/>
                </a:lnTo>
                <a:lnTo>
                  <a:pt x="45408" y="14606"/>
                </a:lnTo>
                <a:lnTo>
                  <a:pt x="50274" y="12595"/>
                </a:lnTo>
                <a:lnTo>
                  <a:pt x="55424" y="11254"/>
                </a:lnTo>
                <a:lnTo>
                  <a:pt x="60762" y="10361"/>
                </a:lnTo>
                <a:lnTo>
                  <a:pt x="66225" y="9765"/>
                </a:lnTo>
                <a:lnTo>
                  <a:pt x="71772" y="9367"/>
                </a:lnTo>
                <a:lnTo>
                  <a:pt x="77375" y="9102"/>
                </a:lnTo>
                <a:lnTo>
                  <a:pt x="88681" y="8808"/>
                </a:lnTo>
                <a:lnTo>
                  <a:pt x="100057" y="8677"/>
                </a:lnTo>
                <a:lnTo>
                  <a:pt x="105757" y="7690"/>
                </a:lnTo>
                <a:lnTo>
                  <a:pt x="111462" y="6079"/>
                </a:lnTo>
                <a:lnTo>
                  <a:pt x="117170" y="4053"/>
                </a:lnTo>
                <a:lnTo>
                  <a:pt x="122881" y="2702"/>
                </a:lnTo>
                <a:lnTo>
                  <a:pt x="128593" y="1801"/>
                </a:lnTo>
                <a:lnTo>
                  <a:pt x="134306" y="1201"/>
                </a:lnTo>
                <a:lnTo>
                  <a:pt x="140020" y="801"/>
                </a:lnTo>
                <a:lnTo>
                  <a:pt x="145734" y="534"/>
                </a:lnTo>
                <a:lnTo>
                  <a:pt x="160338" y="159"/>
                </a:lnTo>
                <a:lnTo>
                  <a:pt x="208480" y="1"/>
                </a:lnTo>
                <a:lnTo>
                  <a:pt x="217135" y="0"/>
                </a:lnTo>
                <a:lnTo>
                  <a:pt x="220004" y="953"/>
                </a:lnTo>
                <a:lnTo>
                  <a:pt x="225732" y="4551"/>
                </a:lnTo>
                <a:lnTo>
                  <a:pt x="227640" y="6844"/>
                </a:lnTo>
                <a:lnTo>
                  <a:pt x="228913" y="9325"/>
                </a:lnTo>
                <a:lnTo>
                  <a:pt x="229761" y="11932"/>
                </a:lnTo>
                <a:lnTo>
                  <a:pt x="231278" y="13670"/>
                </a:lnTo>
                <a:lnTo>
                  <a:pt x="233243" y="14828"/>
                </a:lnTo>
                <a:lnTo>
                  <a:pt x="235505" y="15601"/>
                </a:lnTo>
                <a:lnTo>
                  <a:pt x="237013" y="17068"/>
                </a:lnTo>
                <a:lnTo>
                  <a:pt x="238019" y="18998"/>
                </a:lnTo>
                <a:lnTo>
                  <a:pt x="239136" y="23684"/>
                </a:lnTo>
                <a:lnTo>
                  <a:pt x="239632" y="28941"/>
                </a:lnTo>
                <a:lnTo>
                  <a:pt x="239853" y="34453"/>
                </a:lnTo>
                <a:lnTo>
                  <a:pt x="239977" y="42911"/>
                </a:lnTo>
                <a:lnTo>
                  <a:pt x="240027" y="70249"/>
                </a:lnTo>
                <a:lnTo>
                  <a:pt x="239075" y="74455"/>
                </a:lnTo>
                <a:lnTo>
                  <a:pt x="237488" y="79165"/>
                </a:lnTo>
                <a:lnTo>
                  <a:pt x="235478" y="84209"/>
                </a:lnTo>
                <a:lnTo>
                  <a:pt x="234137" y="89477"/>
                </a:lnTo>
                <a:lnTo>
                  <a:pt x="233244" y="94894"/>
                </a:lnTo>
                <a:lnTo>
                  <a:pt x="232648" y="100410"/>
                </a:lnTo>
                <a:lnTo>
                  <a:pt x="231299" y="105992"/>
                </a:lnTo>
                <a:lnTo>
                  <a:pt x="229447" y="111619"/>
                </a:lnTo>
                <a:lnTo>
                  <a:pt x="227259" y="117275"/>
                </a:lnTo>
                <a:lnTo>
                  <a:pt x="225801" y="122951"/>
                </a:lnTo>
                <a:lnTo>
                  <a:pt x="224829" y="128640"/>
                </a:lnTo>
                <a:lnTo>
                  <a:pt x="224181" y="134338"/>
                </a:lnTo>
                <a:lnTo>
                  <a:pt x="223749" y="139088"/>
                </a:lnTo>
                <a:lnTo>
                  <a:pt x="223460" y="143208"/>
                </a:lnTo>
                <a:lnTo>
                  <a:pt x="223269" y="146907"/>
                </a:lnTo>
                <a:lnTo>
                  <a:pt x="222188" y="151278"/>
                </a:lnTo>
                <a:lnTo>
                  <a:pt x="220515" y="156097"/>
                </a:lnTo>
                <a:lnTo>
                  <a:pt x="218447" y="161215"/>
                </a:lnTo>
                <a:lnTo>
                  <a:pt x="217069" y="165579"/>
                </a:lnTo>
                <a:lnTo>
                  <a:pt x="215538" y="172968"/>
                </a:lnTo>
                <a:lnTo>
                  <a:pt x="215129" y="177224"/>
                </a:lnTo>
                <a:lnTo>
                  <a:pt x="214857" y="181968"/>
                </a:lnTo>
                <a:lnTo>
                  <a:pt x="214554" y="191365"/>
                </a:lnTo>
                <a:lnTo>
                  <a:pt x="214384" y="202962"/>
                </a:lnTo>
                <a:lnTo>
                  <a:pt x="214313" y="235392"/>
                </a:lnTo>
                <a:lnTo>
                  <a:pt x="213360" y="236938"/>
                </a:lnTo>
                <a:lnTo>
                  <a:pt x="211772" y="237969"/>
                </a:lnTo>
                <a:lnTo>
                  <a:pt x="209762" y="238656"/>
                </a:lnTo>
                <a:lnTo>
                  <a:pt x="208421" y="240066"/>
                </a:lnTo>
                <a:lnTo>
                  <a:pt x="207528" y="241960"/>
                </a:lnTo>
                <a:lnTo>
                  <a:pt x="205740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51"/>
          <p:cNvSpPr/>
          <p:nvPr/>
        </p:nvSpPr>
        <p:spPr>
          <a:xfrm>
            <a:off x="6401576" y="3840479"/>
            <a:ext cx="202107" cy="8574"/>
          </a:xfrm>
          <a:custGeom>
            <a:avLst/>
            <a:gdLst/>
            <a:ahLst/>
            <a:cxnLst/>
            <a:rect l="0" t="0" r="0" b="0"/>
            <a:pathLst>
              <a:path w="202107" h="8574">
                <a:moveTo>
                  <a:pt x="4939" y="8573"/>
                </a:moveTo>
                <a:lnTo>
                  <a:pt x="0" y="8573"/>
                </a:lnTo>
                <a:lnTo>
                  <a:pt x="114750" y="8573"/>
                </a:lnTo>
                <a:lnTo>
                  <a:pt x="120056" y="7621"/>
                </a:lnTo>
                <a:lnTo>
                  <a:pt x="125499" y="6033"/>
                </a:lnTo>
                <a:lnTo>
                  <a:pt x="131032" y="4022"/>
                </a:lnTo>
                <a:lnTo>
                  <a:pt x="135673" y="2682"/>
                </a:lnTo>
                <a:lnTo>
                  <a:pt x="139720" y="1788"/>
                </a:lnTo>
                <a:lnTo>
                  <a:pt x="143371" y="1192"/>
                </a:lnTo>
                <a:lnTo>
                  <a:pt x="147709" y="795"/>
                </a:lnTo>
                <a:lnTo>
                  <a:pt x="152506" y="530"/>
                </a:lnTo>
                <a:lnTo>
                  <a:pt x="162917" y="236"/>
                </a:lnTo>
                <a:lnTo>
                  <a:pt x="20210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52"/>
          <p:cNvSpPr/>
          <p:nvPr/>
        </p:nvSpPr>
        <p:spPr>
          <a:xfrm>
            <a:off x="6689407" y="3720499"/>
            <a:ext cx="204388" cy="248172"/>
          </a:xfrm>
          <a:custGeom>
            <a:avLst/>
            <a:gdLst/>
            <a:ahLst/>
            <a:cxnLst/>
            <a:rect l="0" t="0" r="0" b="0"/>
            <a:pathLst>
              <a:path w="204388" h="248172">
                <a:moveTo>
                  <a:pt x="0" y="25683"/>
                </a:moveTo>
                <a:lnTo>
                  <a:pt x="4551" y="25683"/>
                </a:lnTo>
                <a:lnTo>
                  <a:pt x="5892" y="24730"/>
                </a:lnTo>
                <a:lnTo>
                  <a:pt x="6785" y="23143"/>
                </a:lnTo>
                <a:lnTo>
                  <a:pt x="7381" y="21132"/>
                </a:lnTo>
                <a:lnTo>
                  <a:pt x="8730" y="19792"/>
                </a:lnTo>
                <a:lnTo>
                  <a:pt x="10584" y="18898"/>
                </a:lnTo>
                <a:lnTo>
                  <a:pt x="12770" y="18302"/>
                </a:lnTo>
                <a:lnTo>
                  <a:pt x="17741" y="15100"/>
                </a:lnTo>
                <a:lnTo>
                  <a:pt x="20400" y="12913"/>
                </a:lnTo>
                <a:lnTo>
                  <a:pt x="24077" y="11454"/>
                </a:lnTo>
                <a:lnTo>
                  <a:pt x="28434" y="10482"/>
                </a:lnTo>
                <a:lnTo>
                  <a:pt x="33243" y="9834"/>
                </a:lnTo>
                <a:lnTo>
                  <a:pt x="38355" y="8450"/>
                </a:lnTo>
                <a:lnTo>
                  <a:pt x="43668" y="6574"/>
                </a:lnTo>
                <a:lnTo>
                  <a:pt x="49115" y="4371"/>
                </a:lnTo>
                <a:lnTo>
                  <a:pt x="54650" y="2903"/>
                </a:lnTo>
                <a:lnTo>
                  <a:pt x="60246" y="1924"/>
                </a:lnTo>
                <a:lnTo>
                  <a:pt x="65882" y="1271"/>
                </a:lnTo>
                <a:lnTo>
                  <a:pt x="71543" y="836"/>
                </a:lnTo>
                <a:lnTo>
                  <a:pt x="77223" y="546"/>
                </a:lnTo>
                <a:lnTo>
                  <a:pt x="91779" y="137"/>
                </a:lnTo>
                <a:lnTo>
                  <a:pt x="109781" y="0"/>
                </a:lnTo>
                <a:lnTo>
                  <a:pt x="114145" y="941"/>
                </a:lnTo>
                <a:lnTo>
                  <a:pt x="118007" y="2521"/>
                </a:lnTo>
                <a:lnTo>
                  <a:pt x="121534" y="4527"/>
                </a:lnTo>
                <a:lnTo>
                  <a:pt x="124838" y="5864"/>
                </a:lnTo>
                <a:lnTo>
                  <a:pt x="131049" y="7350"/>
                </a:lnTo>
                <a:lnTo>
                  <a:pt x="136984" y="10550"/>
                </a:lnTo>
                <a:lnTo>
                  <a:pt x="142796" y="15147"/>
                </a:lnTo>
                <a:lnTo>
                  <a:pt x="148555" y="20366"/>
                </a:lnTo>
                <a:lnTo>
                  <a:pt x="150472" y="23091"/>
                </a:lnTo>
                <a:lnTo>
                  <a:pt x="152601" y="28658"/>
                </a:lnTo>
                <a:lnTo>
                  <a:pt x="152217" y="31477"/>
                </a:lnTo>
                <a:lnTo>
                  <a:pt x="151008" y="34308"/>
                </a:lnTo>
                <a:lnTo>
                  <a:pt x="147125" y="40946"/>
                </a:lnTo>
                <a:lnTo>
                  <a:pt x="142224" y="50247"/>
                </a:lnTo>
                <a:lnTo>
                  <a:pt x="139583" y="54441"/>
                </a:lnTo>
                <a:lnTo>
                  <a:pt x="134109" y="61642"/>
                </a:lnTo>
                <a:lnTo>
                  <a:pt x="130364" y="64896"/>
                </a:lnTo>
                <a:lnTo>
                  <a:pt x="125962" y="68017"/>
                </a:lnTo>
                <a:lnTo>
                  <a:pt x="121123" y="71051"/>
                </a:lnTo>
                <a:lnTo>
                  <a:pt x="115990" y="74979"/>
                </a:lnTo>
                <a:lnTo>
                  <a:pt x="110664" y="79501"/>
                </a:lnTo>
                <a:lnTo>
                  <a:pt x="105209" y="84422"/>
                </a:lnTo>
                <a:lnTo>
                  <a:pt x="98714" y="88655"/>
                </a:lnTo>
                <a:lnTo>
                  <a:pt x="91527" y="92429"/>
                </a:lnTo>
                <a:lnTo>
                  <a:pt x="83878" y="95898"/>
                </a:lnTo>
                <a:lnTo>
                  <a:pt x="77827" y="99163"/>
                </a:lnTo>
                <a:lnTo>
                  <a:pt x="72839" y="102292"/>
                </a:lnTo>
                <a:lnTo>
                  <a:pt x="68562" y="105331"/>
                </a:lnTo>
                <a:lnTo>
                  <a:pt x="63806" y="108309"/>
                </a:lnTo>
                <a:lnTo>
                  <a:pt x="58729" y="111247"/>
                </a:lnTo>
                <a:lnTo>
                  <a:pt x="53441" y="114158"/>
                </a:lnTo>
                <a:lnTo>
                  <a:pt x="48963" y="116099"/>
                </a:lnTo>
                <a:lnTo>
                  <a:pt x="45024" y="117393"/>
                </a:lnTo>
                <a:lnTo>
                  <a:pt x="36410" y="119469"/>
                </a:lnTo>
                <a:lnTo>
                  <a:pt x="30368" y="119829"/>
                </a:lnTo>
                <a:lnTo>
                  <a:pt x="26126" y="119967"/>
                </a:lnTo>
                <a:lnTo>
                  <a:pt x="38498" y="119980"/>
                </a:lnTo>
                <a:lnTo>
                  <a:pt x="40906" y="119028"/>
                </a:lnTo>
                <a:lnTo>
                  <a:pt x="46120" y="115430"/>
                </a:lnTo>
                <a:lnTo>
                  <a:pt x="49797" y="114089"/>
                </a:lnTo>
                <a:lnTo>
                  <a:pt x="54153" y="113196"/>
                </a:lnTo>
                <a:lnTo>
                  <a:pt x="58962" y="112600"/>
                </a:lnTo>
                <a:lnTo>
                  <a:pt x="64073" y="112203"/>
                </a:lnTo>
                <a:lnTo>
                  <a:pt x="69385" y="111938"/>
                </a:lnTo>
                <a:lnTo>
                  <a:pt x="74832" y="111761"/>
                </a:lnTo>
                <a:lnTo>
                  <a:pt x="81320" y="110691"/>
                </a:lnTo>
                <a:lnTo>
                  <a:pt x="88504" y="109025"/>
                </a:lnTo>
                <a:lnTo>
                  <a:pt x="96150" y="106962"/>
                </a:lnTo>
                <a:lnTo>
                  <a:pt x="103152" y="105586"/>
                </a:lnTo>
                <a:lnTo>
                  <a:pt x="109726" y="104669"/>
                </a:lnTo>
                <a:lnTo>
                  <a:pt x="116014" y="104058"/>
                </a:lnTo>
                <a:lnTo>
                  <a:pt x="122109" y="104603"/>
                </a:lnTo>
                <a:lnTo>
                  <a:pt x="128079" y="105919"/>
                </a:lnTo>
                <a:lnTo>
                  <a:pt x="133963" y="107749"/>
                </a:lnTo>
                <a:lnTo>
                  <a:pt x="139791" y="108969"/>
                </a:lnTo>
                <a:lnTo>
                  <a:pt x="145582" y="109781"/>
                </a:lnTo>
                <a:lnTo>
                  <a:pt x="151347" y="110324"/>
                </a:lnTo>
                <a:lnTo>
                  <a:pt x="157096" y="111638"/>
                </a:lnTo>
                <a:lnTo>
                  <a:pt x="162833" y="113466"/>
                </a:lnTo>
                <a:lnTo>
                  <a:pt x="168563" y="115638"/>
                </a:lnTo>
                <a:lnTo>
                  <a:pt x="173335" y="117085"/>
                </a:lnTo>
                <a:lnTo>
                  <a:pt x="177469" y="118050"/>
                </a:lnTo>
                <a:lnTo>
                  <a:pt x="181178" y="118694"/>
                </a:lnTo>
                <a:lnTo>
                  <a:pt x="184603" y="120075"/>
                </a:lnTo>
                <a:lnTo>
                  <a:pt x="190948" y="124150"/>
                </a:lnTo>
                <a:lnTo>
                  <a:pt x="193021" y="126570"/>
                </a:lnTo>
                <a:lnTo>
                  <a:pt x="194403" y="129136"/>
                </a:lnTo>
                <a:lnTo>
                  <a:pt x="195325" y="131799"/>
                </a:lnTo>
                <a:lnTo>
                  <a:pt x="198889" y="137298"/>
                </a:lnTo>
                <a:lnTo>
                  <a:pt x="201173" y="140098"/>
                </a:lnTo>
                <a:lnTo>
                  <a:pt x="202695" y="142917"/>
                </a:lnTo>
                <a:lnTo>
                  <a:pt x="204387" y="148590"/>
                </a:lnTo>
                <a:lnTo>
                  <a:pt x="203886" y="152388"/>
                </a:lnTo>
                <a:lnTo>
                  <a:pt x="202599" y="156826"/>
                </a:lnTo>
                <a:lnTo>
                  <a:pt x="200788" y="161689"/>
                </a:lnTo>
                <a:lnTo>
                  <a:pt x="198629" y="165884"/>
                </a:lnTo>
                <a:lnTo>
                  <a:pt x="191039" y="177290"/>
                </a:lnTo>
                <a:lnTo>
                  <a:pt x="188319" y="182000"/>
                </a:lnTo>
                <a:lnTo>
                  <a:pt x="185553" y="187045"/>
                </a:lnTo>
                <a:lnTo>
                  <a:pt x="182758" y="191360"/>
                </a:lnTo>
                <a:lnTo>
                  <a:pt x="177111" y="198695"/>
                </a:lnTo>
                <a:lnTo>
                  <a:pt x="173319" y="201984"/>
                </a:lnTo>
                <a:lnTo>
                  <a:pt x="168886" y="205130"/>
                </a:lnTo>
                <a:lnTo>
                  <a:pt x="164025" y="208179"/>
                </a:lnTo>
                <a:lnTo>
                  <a:pt x="159833" y="211165"/>
                </a:lnTo>
                <a:lnTo>
                  <a:pt x="156086" y="214108"/>
                </a:lnTo>
                <a:lnTo>
                  <a:pt x="152635" y="217022"/>
                </a:lnTo>
                <a:lnTo>
                  <a:pt x="148429" y="219917"/>
                </a:lnTo>
                <a:lnTo>
                  <a:pt x="143720" y="222800"/>
                </a:lnTo>
                <a:lnTo>
                  <a:pt x="138676" y="225674"/>
                </a:lnTo>
                <a:lnTo>
                  <a:pt x="127992" y="231408"/>
                </a:lnTo>
                <a:lnTo>
                  <a:pt x="122475" y="234271"/>
                </a:lnTo>
                <a:lnTo>
                  <a:pt x="117845" y="236179"/>
                </a:lnTo>
                <a:lnTo>
                  <a:pt x="113806" y="237451"/>
                </a:lnTo>
                <a:lnTo>
                  <a:pt x="110160" y="238299"/>
                </a:lnTo>
                <a:lnTo>
                  <a:pt x="105826" y="239817"/>
                </a:lnTo>
                <a:lnTo>
                  <a:pt x="101031" y="241782"/>
                </a:lnTo>
                <a:lnTo>
                  <a:pt x="95929" y="244044"/>
                </a:lnTo>
                <a:lnTo>
                  <a:pt x="91575" y="245552"/>
                </a:lnTo>
                <a:lnTo>
                  <a:pt x="87720" y="246557"/>
                </a:lnTo>
                <a:lnTo>
                  <a:pt x="84198" y="247228"/>
                </a:lnTo>
                <a:lnTo>
                  <a:pt x="80897" y="247675"/>
                </a:lnTo>
                <a:lnTo>
                  <a:pt x="74689" y="248171"/>
                </a:lnTo>
                <a:lnTo>
                  <a:pt x="72653" y="247351"/>
                </a:lnTo>
                <a:lnTo>
                  <a:pt x="71295" y="245851"/>
                </a:lnTo>
                <a:lnTo>
                  <a:pt x="70391" y="243900"/>
                </a:lnTo>
                <a:lnTo>
                  <a:pt x="68834" y="242599"/>
                </a:lnTo>
                <a:lnTo>
                  <a:pt x="66844" y="241731"/>
                </a:lnTo>
                <a:lnTo>
                  <a:pt x="62094" y="240767"/>
                </a:lnTo>
                <a:lnTo>
                  <a:pt x="56808" y="240339"/>
                </a:lnTo>
                <a:lnTo>
                  <a:pt x="53027" y="240098"/>
                </a:lnTo>
                <a:lnTo>
                  <a:pt x="47356" y="235475"/>
                </a:lnTo>
                <a:lnTo>
                  <a:pt x="44194" y="232624"/>
                </a:lnTo>
                <a:lnTo>
                  <a:pt x="40914" y="231957"/>
                </a:lnTo>
                <a:lnTo>
                  <a:pt x="34290" y="2314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53"/>
          <p:cNvSpPr/>
          <p:nvPr/>
        </p:nvSpPr>
        <p:spPr>
          <a:xfrm>
            <a:off x="6955155" y="3712245"/>
            <a:ext cx="214313" cy="282529"/>
          </a:xfrm>
          <a:custGeom>
            <a:avLst/>
            <a:gdLst/>
            <a:ahLst/>
            <a:cxnLst/>
            <a:rect l="0" t="0" r="0" b="0"/>
            <a:pathLst>
              <a:path w="214313" h="282529">
                <a:moveTo>
                  <a:pt x="214312" y="8220"/>
                </a:moveTo>
                <a:lnTo>
                  <a:pt x="214312" y="3669"/>
                </a:lnTo>
                <a:lnTo>
                  <a:pt x="213360" y="2328"/>
                </a:lnTo>
                <a:lnTo>
                  <a:pt x="211772" y="1434"/>
                </a:lnTo>
                <a:lnTo>
                  <a:pt x="206931" y="0"/>
                </a:lnTo>
                <a:lnTo>
                  <a:pt x="203729" y="2344"/>
                </a:lnTo>
                <a:lnTo>
                  <a:pt x="201543" y="4302"/>
                </a:lnTo>
                <a:lnTo>
                  <a:pt x="199131" y="5608"/>
                </a:lnTo>
                <a:lnTo>
                  <a:pt x="193913" y="7059"/>
                </a:lnTo>
                <a:lnTo>
                  <a:pt x="190235" y="7446"/>
                </a:lnTo>
                <a:lnTo>
                  <a:pt x="185878" y="7704"/>
                </a:lnTo>
                <a:lnTo>
                  <a:pt x="181069" y="7876"/>
                </a:lnTo>
                <a:lnTo>
                  <a:pt x="176910" y="8943"/>
                </a:lnTo>
                <a:lnTo>
                  <a:pt x="173185" y="10607"/>
                </a:lnTo>
                <a:lnTo>
                  <a:pt x="169749" y="12669"/>
                </a:lnTo>
                <a:lnTo>
                  <a:pt x="165553" y="14996"/>
                </a:lnTo>
                <a:lnTo>
                  <a:pt x="155811" y="20121"/>
                </a:lnTo>
                <a:lnTo>
                  <a:pt x="150546" y="21869"/>
                </a:lnTo>
                <a:lnTo>
                  <a:pt x="145132" y="23034"/>
                </a:lnTo>
                <a:lnTo>
                  <a:pt x="139617" y="23811"/>
                </a:lnTo>
                <a:lnTo>
                  <a:pt x="134035" y="25281"/>
                </a:lnTo>
                <a:lnTo>
                  <a:pt x="128409" y="27214"/>
                </a:lnTo>
                <a:lnTo>
                  <a:pt x="122754" y="29455"/>
                </a:lnTo>
                <a:lnTo>
                  <a:pt x="117078" y="30949"/>
                </a:lnTo>
                <a:lnTo>
                  <a:pt x="111390" y="31945"/>
                </a:lnTo>
                <a:lnTo>
                  <a:pt x="105692" y="32609"/>
                </a:lnTo>
                <a:lnTo>
                  <a:pt x="100941" y="33052"/>
                </a:lnTo>
                <a:lnTo>
                  <a:pt x="96822" y="33347"/>
                </a:lnTo>
                <a:lnTo>
                  <a:pt x="93122" y="33544"/>
                </a:lnTo>
                <a:lnTo>
                  <a:pt x="86473" y="33762"/>
                </a:lnTo>
                <a:lnTo>
                  <a:pt x="74833" y="33885"/>
                </a:lnTo>
                <a:lnTo>
                  <a:pt x="69892" y="33903"/>
                </a:lnTo>
                <a:lnTo>
                  <a:pt x="65644" y="32962"/>
                </a:lnTo>
                <a:lnTo>
                  <a:pt x="61860" y="31382"/>
                </a:lnTo>
                <a:lnTo>
                  <a:pt x="53494" y="26553"/>
                </a:lnTo>
                <a:lnTo>
                  <a:pt x="49810" y="25893"/>
                </a:lnTo>
                <a:lnTo>
                  <a:pt x="44234" y="25469"/>
                </a:lnTo>
                <a:lnTo>
                  <a:pt x="38718" y="25396"/>
                </a:lnTo>
                <a:lnTo>
                  <a:pt x="34405" y="25366"/>
                </a:lnTo>
                <a:lnTo>
                  <a:pt x="34296" y="34095"/>
                </a:lnTo>
                <a:lnTo>
                  <a:pt x="34289" y="75317"/>
                </a:lnTo>
                <a:lnTo>
                  <a:pt x="33337" y="79621"/>
                </a:lnTo>
                <a:lnTo>
                  <a:pt x="29738" y="86944"/>
                </a:lnTo>
                <a:lnTo>
                  <a:pt x="28398" y="91182"/>
                </a:lnTo>
                <a:lnTo>
                  <a:pt x="27504" y="95913"/>
                </a:lnTo>
                <a:lnTo>
                  <a:pt x="26909" y="100972"/>
                </a:lnTo>
                <a:lnTo>
                  <a:pt x="26247" y="109133"/>
                </a:lnTo>
                <a:lnTo>
                  <a:pt x="25952" y="115935"/>
                </a:lnTo>
                <a:lnTo>
                  <a:pt x="25787" y="125119"/>
                </a:lnTo>
                <a:lnTo>
                  <a:pt x="25748" y="130978"/>
                </a:lnTo>
                <a:lnTo>
                  <a:pt x="26690" y="132921"/>
                </a:lnTo>
                <a:lnTo>
                  <a:pt x="28271" y="134216"/>
                </a:lnTo>
                <a:lnTo>
                  <a:pt x="30278" y="135080"/>
                </a:lnTo>
                <a:lnTo>
                  <a:pt x="31615" y="136608"/>
                </a:lnTo>
                <a:lnTo>
                  <a:pt x="32506" y="138580"/>
                </a:lnTo>
                <a:lnTo>
                  <a:pt x="33101" y="140846"/>
                </a:lnTo>
                <a:lnTo>
                  <a:pt x="34450" y="142357"/>
                </a:lnTo>
                <a:lnTo>
                  <a:pt x="36301" y="143365"/>
                </a:lnTo>
                <a:lnTo>
                  <a:pt x="38488" y="144037"/>
                </a:lnTo>
                <a:lnTo>
                  <a:pt x="39946" y="143532"/>
                </a:lnTo>
                <a:lnTo>
                  <a:pt x="40918" y="142242"/>
                </a:lnTo>
                <a:lnTo>
                  <a:pt x="41566" y="140431"/>
                </a:lnTo>
                <a:lnTo>
                  <a:pt x="42951" y="139223"/>
                </a:lnTo>
                <a:lnTo>
                  <a:pt x="44827" y="138418"/>
                </a:lnTo>
                <a:lnTo>
                  <a:pt x="50129" y="137125"/>
                </a:lnTo>
                <a:lnTo>
                  <a:pt x="55599" y="132350"/>
                </a:lnTo>
                <a:lnTo>
                  <a:pt x="58973" y="130026"/>
                </a:lnTo>
                <a:lnTo>
                  <a:pt x="63128" y="127524"/>
                </a:lnTo>
                <a:lnTo>
                  <a:pt x="67803" y="124903"/>
                </a:lnTo>
                <a:lnTo>
                  <a:pt x="71871" y="123156"/>
                </a:lnTo>
                <a:lnTo>
                  <a:pt x="75537" y="121991"/>
                </a:lnTo>
                <a:lnTo>
                  <a:pt x="82149" y="120697"/>
                </a:lnTo>
                <a:lnTo>
                  <a:pt x="88263" y="120122"/>
                </a:lnTo>
                <a:lnTo>
                  <a:pt x="92179" y="119969"/>
                </a:lnTo>
                <a:lnTo>
                  <a:pt x="106793" y="119753"/>
                </a:lnTo>
                <a:lnTo>
                  <a:pt x="134443" y="119674"/>
                </a:lnTo>
                <a:lnTo>
                  <a:pt x="139158" y="120622"/>
                </a:lnTo>
                <a:lnTo>
                  <a:pt x="143255" y="122208"/>
                </a:lnTo>
                <a:lnTo>
                  <a:pt x="146937" y="124216"/>
                </a:lnTo>
                <a:lnTo>
                  <a:pt x="153570" y="128989"/>
                </a:lnTo>
                <a:lnTo>
                  <a:pt x="159693" y="134285"/>
                </a:lnTo>
                <a:lnTo>
                  <a:pt x="165590" y="139814"/>
                </a:lnTo>
                <a:lnTo>
                  <a:pt x="169448" y="142622"/>
                </a:lnTo>
                <a:lnTo>
                  <a:pt x="173925" y="145446"/>
                </a:lnTo>
                <a:lnTo>
                  <a:pt x="178815" y="148281"/>
                </a:lnTo>
                <a:lnTo>
                  <a:pt x="182075" y="151124"/>
                </a:lnTo>
                <a:lnTo>
                  <a:pt x="184248" y="153972"/>
                </a:lnTo>
                <a:lnTo>
                  <a:pt x="187615" y="159676"/>
                </a:lnTo>
                <a:lnTo>
                  <a:pt x="192287" y="165386"/>
                </a:lnTo>
                <a:lnTo>
                  <a:pt x="193914" y="169195"/>
                </a:lnTo>
                <a:lnTo>
                  <a:pt x="194998" y="173639"/>
                </a:lnTo>
                <a:lnTo>
                  <a:pt x="195721" y="178507"/>
                </a:lnTo>
                <a:lnTo>
                  <a:pt x="197155" y="183657"/>
                </a:lnTo>
                <a:lnTo>
                  <a:pt x="199064" y="188995"/>
                </a:lnTo>
                <a:lnTo>
                  <a:pt x="201290" y="194459"/>
                </a:lnTo>
                <a:lnTo>
                  <a:pt x="203762" y="203070"/>
                </a:lnTo>
                <a:lnTo>
                  <a:pt x="204421" y="206700"/>
                </a:lnTo>
                <a:lnTo>
                  <a:pt x="203908" y="211025"/>
                </a:lnTo>
                <a:lnTo>
                  <a:pt x="202614" y="215813"/>
                </a:lnTo>
                <a:lnTo>
                  <a:pt x="200798" y="220911"/>
                </a:lnTo>
                <a:lnTo>
                  <a:pt x="196241" y="229114"/>
                </a:lnTo>
                <a:lnTo>
                  <a:pt x="193692" y="232635"/>
                </a:lnTo>
                <a:lnTo>
                  <a:pt x="190860" y="239087"/>
                </a:lnTo>
                <a:lnTo>
                  <a:pt x="190105" y="242141"/>
                </a:lnTo>
                <a:lnTo>
                  <a:pt x="187697" y="245130"/>
                </a:lnTo>
                <a:lnTo>
                  <a:pt x="184185" y="248075"/>
                </a:lnTo>
                <a:lnTo>
                  <a:pt x="179941" y="250990"/>
                </a:lnTo>
                <a:lnTo>
                  <a:pt x="175205" y="254839"/>
                </a:lnTo>
                <a:lnTo>
                  <a:pt x="170144" y="259310"/>
                </a:lnTo>
                <a:lnTo>
                  <a:pt x="164863" y="264196"/>
                </a:lnTo>
                <a:lnTo>
                  <a:pt x="160392" y="267453"/>
                </a:lnTo>
                <a:lnTo>
                  <a:pt x="156458" y="269624"/>
                </a:lnTo>
                <a:lnTo>
                  <a:pt x="152883" y="271072"/>
                </a:lnTo>
                <a:lnTo>
                  <a:pt x="141290" y="275220"/>
                </a:lnTo>
                <a:lnTo>
                  <a:pt x="134199" y="277660"/>
                </a:lnTo>
                <a:lnTo>
                  <a:pt x="127566" y="279287"/>
                </a:lnTo>
                <a:lnTo>
                  <a:pt x="121239" y="280371"/>
                </a:lnTo>
                <a:lnTo>
                  <a:pt x="115115" y="281094"/>
                </a:lnTo>
                <a:lnTo>
                  <a:pt x="109129" y="281576"/>
                </a:lnTo>
                <a:lnTo>
                  <a:pt x="103232" y="281897"/>
                </a:lnTo>
                <a:lnTo>
                  <a:pt x="91601" y="282254"/>
                </a:lnTo>
                <a:lnTo>
                  <a:pt x="63056" y="282515"/>
                </a:lnTo>
                <a:lnTo>
                  <a:pt x="53107" y="282528"/>
                </a:lnTo>
                <a:lnTo>
                  <a:pt x="47787" y="281580"/>
                </a:lnTo>
                <a:lnTo>
                  <a:pt x="42336" y="279995"/>
                </a:lnTo>
                <a:lnTo>
                  <a:pt x="36796" y="277985"/>
                </a:lnTo>
                <a:lnTo>
                  <a:pt x="32151" y="276646"/>
                </a:lnTo>
                <a:lnTo>
                  <a:pt x="28101" y="275753"/>
                </a:lnTo>
                <a:lnTo>
                  <a:pt x="24449" y="275158"/>
                </a:lnTo>
                <a:lnTo>
                  <a:pt x="17851" y="274496"/>
                </a:lnTo>
                <a:lnTo>
                  <a:pt x="11743" y="274202"/>
                </a:lnTo>
                <a:lnTo>
                  <a:pt x="0" y="2739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54"/>
          <p:cNvSpPr/>
          <p:nvPr/>
        </p:nvSpPr>
        <p:spPr>
          <a:xfrm>
            <a:off x="2986118" y="4209097"/>
            <a:ext cx="42833" cy="240031"/>
          </a:xfrm>
          <a:custGeom>
            <a:avLst/>
            <a:gdLst/>
            <a:ahLst/>
            <a:cxnLst/>
            <a:rect l="0" t="0" r="0" b="0"/>
            <a:pathLst>
              <a:path w="42833" h="240031">
                <a:moveTo>
                  <a:pt x="8542" y="0"/>
                </a:moveTo>
                <a:lnTo>
                  <a:pt x="0" y="0"/>
                </a:lnTo>
                <a:lnTo>
                  <a:pt x="7353" y="7381"/>
                </a:lnTo>
                <a:lnTo>
                  <a:pt x="8013" y="10583"/>
                </a:lnTo>
                <a:lnTo>
                  <a:pt x="8385" y="17741"/>
                </a:lnTo>
                <a:lnTo>
                  <a:pt x="8437" y="20400"/>
                </a:lnTo>
                <a:lnTo>
                  <a:pt x="9424" y="23125"/>
                </a:lnTo>
                <a:lnTo>
                  <a:pt x="11035" y="25894"/>
                </a:lnTo>
                <a:lnTo>
                  <a:pt x="13062" y="28693"/>
                </a:lnTo>
                <a:lnTo>
                  <a:pt x="15365" y="32464"/>
                </a:lnTo>
                <a:lnTo>
                  <a:pt x="17853" y="36882"/>
                </a:lnTo>
                <a:lnTo>
                  <a:pt x="20464" y="41733"/>
                </a:lnTo>
                <a:lnTo>
                  <a:pt x="22205" y="46872"/>
                </a:lnTo>
                <a:lnTo>
                  <a:pt x="23365" y="52203"/>
                </a:lnTo>
                <a:lnTo>
                  <a:pt x="24139" y="57662"/>
                </a:lnTo>
                <a:lnTo>
                  <a:pt x="24655" y="62254"/>
                </a:lnTo>
                <a:lnTo>
                  <a:pt x="24999" y="66268"/>
                </a:lnTo>
                <a:lnTo>
                  <a:pt x="25228" y="69896"/>
                </a:lnTo>
                <a:lnTo>
                  <a:pt x="25483" y="79007"/>
                </a:lnTo>
                <a:lnTo>
                  <a:pt x="25675" y="117266"/>
                </a:lnTo>
                <a:lnTo>
                  <a:pt x="26631" y="122945"/>
                </a:lnTo>
                <a:lnTo>
                  <a:pt x="28221" y="128636"/>
                </a:lnTo>
                <a:lnTo>
                  <a:pt x="30234" y="134335"/>
                </a:lnTo>
                <a:lnTo>
                  <a:pt x="31576" y="140039"/>
                </a:lnTo>
                <a:lnTo>
                  <a:pt x="32470" y="145747"/>
                </a:lnTo>
                <a:lnTo>
                  <a:pt x="33067" y="151457"/>
                </a:lnTo>
                <a:lnTo>
                  <a:pt x="33464" y="156216"/>
                </a:lnTo>
                <a:lnTo>
                  <a:pt x="33729" y="160342"/>
                </a:lnTo>
                <a:lnTo>
                  <a:pt x="33906" y="164044"/>
                </a:lnTo>
                <a:lnTo>
                  <a:pt x="34102" y="173239"/>
                </a:lnTo>
                <a:lnTo>
                  <a:pt x="34250" y="207009"/>
                </a:lnTo>
                <a:lnTo>
                  <a:pt x="35205" y="210396"/>
                </a:lnTo>
                <a:lnTo>
                  <a:pt x="36795" y="213607"/>
                </a:lnTo>
                <a:lnTo>
                  <a:pt x="38807" y="216699"/>
                </a:lnTo>
                <a:lnTo>
                  <a:pt x="40149" y="219714"/>
                </a:lnTo>
                <a:lnTo>
                  <a:pt x="41043" y="222676"/>
                </a:lnTo>
                <a:lnTo>
                  <a:pt x="42478" y="229723"/>
                </a:lnTo>
                <a:lnTo>
                  <a:pt x="42762" y="237006"/>
                </a:lnTo>
                <a:lnTo>
                  <a:pt x="42832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55"/>
          <p:cNvSpPr/>
          <p:nvPr/>
        </p:nvSpPr>
        <p:spPr>
          <a:xfrm>
            <a:off x="2857500" y="4149090"/>
            <a:ext cx="325755" cy="145733"/>
          </a:xfrm>
          <a:custGeom>
            <a:avLst/>
            <a:gdLst/>
            <a:ahLst/>
            <a:cxnLst/>
            <a:rect l="0" t="0" r="0" b="0"/>
            <a:pathLst>
              <a:path w="325755" h="145733">
                <a:moveTo>
                  <a:pt x="8572" y="145732"/>
                </a:moveTo>
                <a:lnTo>
                  <a:pt x="0" y="145732"/>
                </a:lnTo>
                <a:lnTo>
                  <a:pt x="37182" y="108550"/>
                </a:lnTo>
                <a:lnTo>
                  <a:pt x="40028" y="104751"/>
                </a:lnTo>
                <a:lnTo>
                  <a:pt x="42877" y="100314"/>
                </a:lnTo>
                <a:lnTo>
                  <a:pt x="45730" y="95451"/>
                </a:lnTo>
                <a:lnTo>
                  <a:pt x="48584" y="91256"/>
                </a:lnTo>
                <a:lnTo>
                  <a:pt x="51439" y="87507"/>
                </a:lnTo>
                <a:lnTo>
                  <a:pt x="54295" y="84056"/>
                </a:lnTo>
                <a:lnTo>
                  <a:pt x="58104" y="80802"/>
                </a:lnTo>
                <a:lnTo>
                  <a:pt x="62549" y="77681"/>
                </a:lnTo>
                <a:lnTo>
                  <a:pt x="67416" y="74647"/>
                </a:lnTo>
                <a:lnTo>
                  <a:pt x="71614" y="71672"/>
                </a:lnTo>
                <a:lnTo>
                  <a:pt x="75365" y="68736"/>
                </a:lnTo>
                <a:lnTo>
                  <a:pt x="78818" y="65827"/>
                </a:lnTo>
                <a:lnTo>
                  <a:pt x="82073" y="61982"/>
                </a:lnTo>
                <a:lnTo>
                  <a:pt x="85195" y="57514"/>
                </a:lnTo>
                <a:lnTo>
                  <a:pt x="88229" y="52630"/>
                </a:lnTo>
                <a:lnTo>
                  <a:pt x="91204" y="48422"/>
                </a:lnTo>
                <a:lnTo>
                  <a:pt x="94140" y="44663"/>
                </a:lnTo>
                <a:lnTo>
                  <a:pt x="97050" y="41206"/>
                </a:lnTo>
                <a:lnTo>
                  <a:pt x="99942" y="37948"/>
                </a:lnTo>
                <a:lnTo>
                  <a:pt x="105696" y="31788"/>
                </a:lnTo>
                <a:lnTo>
                  <a:pt x="114290" y="22965"/>
                </a:lnTo>
                <a:lnTo>
                  <a:pt x="117151" y="21025"/>
                </a:lnTo>
                <a:lnTo>
                  <a:pt x="125728" y="17342"/>
                </a:lnTo>
                <a:lnTo>
                  <a:pt x="131444" y="13105"/>
                </a:lnTo>
                <a:lnTo>
                  <a:pt x="135466" y="9915"/>
                </a:lnTo>
                <a:lnTo>
                  <a:pt x="138947" y="6629"/>
                </a:lnTo>
                <a:lnTo>
                  <a:pt x="141208" y="4419"/>
                </a:lnTo>
                <a:lnTo>
                  <a:pt x="143669" y="2946"/>
                </a:lnTo>
                <a:lnTo>
                  <a:pt x="152716" y="388"/>
                </a:lnTo>
                <a:lnTo>
                  <a:pt x="160834" y="76"/>
                </a:lnTo>
                <a:lnTo>
                  <a:pt x="183242" y="0"/>
                </a:lnTo>
                <a:lnTo>
                  <a:pt x="191296" y="2540"/>
                </a:lnTo>
                <a:lnTo>
                  <a:pt x="200273" y="5891"/>
                </a:lnTo>
                <a:lnTo>
                  <a:pt x="207437" y="7381"/>
                </a:lnTo>
                <a:lnTo>
                  <a:pt x="216826" y="8219"/>
                </a:lnTo>
                <a:lnTo>
                  <a:pt x="219798" y="9289"/>
                </a:lnTo>
                <a:lnTo>
                  <a:pt x="225640" y="13018"/>
                </a:lnTo>
                <a:lnTo>
                  <a:pt x="228532" y="15346"/>
                </a:lnTo>
                <a:lnTo>
                  <a:pt x="231412" y="17851"/>
                </a:lnTo>
                <a:lnTo>
                  <a:pt x="234284" y="20473"/>
                </a:lnTo>
                <a:lnTo>
                  <a:pt x="242556" y="28467"/>
                </a:lnTo>
                <a:lnTo>
                  <a:pt x="268251" y="53951"/>
                </a:lnTo>
                <a:lnTo>
                  <a:pt x="272179" y="56923"/>
                </a:lnTo>
                <a:lnTo>
                  <a:pt x="276702" y="59856"/>
                </a:lnTo>
                <a:lnTo>
                  <a:pt x="281623" y="62763"/>
                </a:lnTo>
                <a:lnTo>
                  <a:pt x="285856" y="65655"/>
                </a:lnTo>
                <a:lnTo>
                  <a:pt x="289630" y="68535"/>
                </a:lnTo>
                <a:lnTo>
                  <a:pt x="293099" y="71407"/>
                </a:lnTo>
                <a:lnTo>
                  <a:pt x="295412" y="75227"/>
                </a:lnTo>
                <a:lnTo>
                  <a:pt x="296954" y="79679"/>
                </a:lnTo>
                <a:lnTo>
                  <a:pt x="297981" y="84552"/>
                </a:lnTo>
                <a:lnTo>
                  <a:pt x="299619" y="87800"/>
                </a:lnTo>
                <a:lnTo>
                  <a:pt x="301663" y="89966"/>
                </a:lnTo>
                <a:lnTo>
                  <a:pt x="303979" y="91410"/>
                </a:lnTo>
                <a:lnTo>
                  <a:pt x="305523" y="93325"/>
                </a:lnTo>
                <a:lnTo>
                  <a:pt x="306551" y="95554"/>
                </a:lnTo>
                <a:lnTo>
                  <a:pt x="307238" y="97993"/>
                </a:lnTo>
                <a:lnTo>
                  <a:pt x="308647" y="100571"/>
                </a:lnTo>
                <a:lnTo>
                  <a:pt x="310540" y="103242"/>
                </a:lnTo>
                <a:lnTo>
                  <a:pt x="312754" y="105975"/>
                </a:lnTo>
                <a:lnTo>
                  <a:pt x="315182" y="107798"/>
                </a:lnTo>
                <a:lnTo>
                  <a:pt x="325052" y="111229"/>
                </a:lnTo>
                <a:lnTo>
                  <a:pt x="325754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56"/>
          <p:cNvSpPr/>
          <p:nvPr/>
        </p:nvSpPr>
        <p:spPr>
          <a:xfrm>
            <a:off x="2728912" y="4526315"/>
            <a:ext cx="471489" cy="342820"/>
          </a:xfrm>
          <a:custGeom>
            <a:avLst/>
            <a:gdLst/>
            <a:ahLst/>
            <a:cxnLst/>
            <a:rect l="0" t="0" r="0" b="0"/>
            <a:pathLst>
              <a:path w="471489" h="342820">
                <a:moveTo>
                  <a:pt x="0" y="25682"/>
                </a:moveTo>
                <a:lnTo>
                  <a:pt x="4939" y="25682"/>
                </a:lnTo>
                <a:lnTo>
                  <a:pt x="2830" y="25682"/>
                </a:lnTo>
                <a:lnTo>
                  <a:pt x="5389" y="25682"/>
                </a:lnTo>
                <a:lnTo>
                  <a:pt x="6451" y="26635"/>
                </a:lnTo>
                <a:lnTo>
                  <a:pt x="7158" y="28222"/>
                </a:lnTo>
                <a:lnTo>
                  <a:pt x="8153" y="35007"/>
                </a:lnTo>
                <a:lnTo>
                  <a:pt x="8449" y="43050"/>
                </a:lnTo>
                <a:lnTo>
                  <a:pt x="8548" y="54301"/>
                </a:lnTo>
                <a:lnTo>
                  <a:pt x="11102" y="62532"/>
                </a:lnTo>
                <a:lnTo>
                  <a:pt x="14459" y="72539"/>
                </a:lnTo>
                <a:lnTo>
                  <a:pt x="15354" y="77875"/>
                </a:lnTo>
                <a:lnTo>
                  <a:pt x="15951" y="83338"/>
                </a:lnTo>
                <a:lnTo>
                  <a:pt x="16349" y="88885"/>
                </a:lnTo>
                <a:lnTo>
                  <a:pt x="16614" y="94487"/>
                </a:lnTo>
                <a:lnTo>
                  <a:pt x="16988" y="108934"/>
                </a:lnTo>
                <a:lnTo>
                  <a:pt x="17040" y="112616"/>
                </a:lnTo>
                <a:lnTo>
                  <a:pt x="19638" y="121787"/>
                </a:lnTo>
                <a:lnTo>
                  <a:pt x="23968" y="131260"/>
                </a:lnTo>
                <a:lnTo>
                  <a:pt x="30808" y="141949"/>
                </a:lnTo>
                <a:lnTo>
                  <a:pt x="34211" y="151148"/>
                </a:lnTo>
                <a:lnTo>
                  <a:pt x="40828" y="159906"/>
                </a:lnTo>
                <a:lnTo>
                  <a:pt x="48821" y="168534"/>
                </a:lnTo>
                <a:lnTo>
                  <a:pt x="62897" y="182841"/>
                </a:lnTo>
                <a:lnTo>
                  <a:pt x="66696" y="184747"/>
                </a:lnTo>
                <a:lnTo>
                  <a:pt x="80193" y="187430"/>
                </a:lnTo>
                <a:lnTo>
                  <a:pt x="87394" y="188058"/>
                </a:lnTo>
                <a:lnTo>
                  <a:pt x="96309" y="185796"/>
                </a:lnTo>
                <a:lnTo>
                  <a:pt x="105669" y="181617"/>
                </a:lnTo>
                <a:lnTo>
                  <a:pt x="117246" y="173908"/>
                </a:lnTo>
                <a:lnTo>
                  <a:pt x="131365" y="165592"/>
                </a:lnTo>
                <a:lnTo>
                  <a:pt x="138712" y="159936"/>
                </a:lnTo>
                <a:lnTo>
                  <a:pt x="145152" y="151708"/>
                </a:lnTo>
                <a:lnTo>
                  <a:pt x="151190" y="142654"/>
                </a:lnTo>
                <a:lnTo>
                  <a:pt x="157048" y="135455"/>
                </a:lnTo>
                <a:lnTo>
                  <a:pt x="162827" y="126540"/>
                </a:lnTo>
                <a:lnTo>
                  <a:pt x="165701" y="121496"/>
                </a:lnTo>
                <a:lnTo>
                  <a:pt x="168895" y="110811"/>
                </a:lnTo>
                <a:lnTo>
                  <a:pt x="169747" y="105295"/>
                </a:lnTo>
                <a:lnTo>
                  <a:pt x="170315" y="99712"/>
                </a:lnTo>
                <a:lnTo>
                  <a:pt x="170693" y="94085"/>
                </a:lnTo>
                <a:lnTo>
                  <a:pt x="170945" y="88429"/>
                </a:lnTo>
                <a:lnTo>
                  <a:pt x="172066" y="83706"/>
                </a:lnTo>
                <a:lnTo>
                  <a:pt x="175851" y="75918"/>
                </a:lnTo>
                <a:lnTo>
                  <a:pt x="176289" y="72508"/>
                </a:lnTo>
                <a:lnTo>
                  <a:pt x="175629" y="69282"/>
                </a:lnTo>
                <a:lnTo>
                  <a:pt x="174236" y="66179"/>
                </a:lnTo>
                <a:lnTo>
                  <a:pt x="174260" y="62205"/>
                </a:lnTo>
                <a:lnTo>
                  <a:pt x="176826" y="52709"/>
                </a:lnTo>
                <a:lnTo>
                  <a:pt x="179742" y="43695"/>
                </a:lnTo>
                <a:lnTo>
                  <a:pt x="180015" y="34630"/>
                </a:lnTo>
                <a:lnTo>
                  <a:pt x="180020" y="38917"/>
                </a:lnTo>
                <a:lnTo>
                  <a:pt x="180973" y="40220"/>
                </a:lnTo>
                <a:lnTo>
                  <a:pt x="182562" y="41089"/>
                </a:lnTo>
                <a:lnTo>
                  <a:pt x="187403" y="42484"/>
                </a:lnTo>
                <a:lnTo>
                  <a:pt x="197763" y="52107"/>
                </a:lnTo>
                <a:lnTo>
                  <a:pt x="208715" y="62969"/>
                </a:lnTo>
                <a:lnTo>
                  <a:pt x="210581" y="65781"/>
                </a:lnTo>
                <a:lnTo>
                  <a:pt x="216115" y="79676"/>
                </a:lnTo>
                <a:lnTo>
                  <a:pt x="218372" y="84538"/>
                </a:lnTo>
                <a:lnTo>
                  <a:pt x="221781" y="88731"/>
                </a:lnTo>
                <a:lnTo>
                  <a:pt x="230650" y="95932"/>
                </a:lnTo>
                <a:lnTo>
                  <a:pt x="233776" y="100138"/>
                </a:lnTo>
                <a:lnTo>
                  <a:pt x="235861" y="104847"/>
                </a:lnTo>
                <a:lnTo>
                  <a:pt x="237251" y="109891"/>
                </a:lnTo>
                <a:lnTo>
                  <a:pt x="243875" y="120576"/>
                </a:lnTo>
                <a:lnTo>
                  <a:pt x="251264" y="130722"/>
                </a:lnTo>
                <a:lnTo>
                  <a:pt x="254548" y="138406"/>
                </a:lnTo>
                <a:lnTo>
                  <a:pt x="258547" y="147537"/>
                </a:lnTo>
                <a:lnTo>
                  <a:pt x="266154" y="163387"/>
                </a:lnTo>
                <a:lnTo>
                  <a:pt x="277258" y="185810"/>
                </a:lnTo>
                <a:lnTo>
                  <a:pt x="279136" y="191489"/>
                </a:lnTo>
                <a:lnTo>
                  <a:pt x="280388" y="197180"/>
                </a:lnTo>
                <a:lnTo>
                  <a:pt x="281223" y="202879"/>
                </a:lnTo>
                <a:lnTo>
                  <a:pt x="281779" y="208583"/>
                </a:lnTo>
                <a:lnTo>
                  <a:pt x="282151" y="214291"/>
                </a:lnTo>
                <a:lnTo>
                  <a:pt x="282398" y="220002"/>
                </a:lnTo>
                <a:lnTo>
                  <a:pt x="282673" y="231426"/>
                </a:lnTo>
                <a:lnTo>
                  <a:pt x="282880" y="271427"/>
                </a:lnTo>
                <a:lnTo>
                  <a:pt x="281932" y="277142"/>
                </a:lnTo>
                <a:lnTo>
                  <a:pt x="280347" y="282857"/>
                </a:lnTo>
                <a:lnTo>
                  <a:pt x="278338" y="288572"/>
                </a:lnTo>
                <a:lnTo>
                  <a:pt x="276046" y="294287"/>
                </a:lnTo>
                <a:lnTo>
                  <a:pt x="273566" y="300002"/>
                </a:lnTo>
                <a:lnTo>
                  <a:pt x="269222" y="310480"/>
                </a:lnTo>
                <a:lnTo>
                  <a:pt x="267292" y="318311"/>
                </a:lnTo>
                <a:lnTo>
                  <a:pt x="263894" y="324967"/>
                </a:lnTo>
                <a:lnTo>
                  <a:pt x="256626" y="334069"/>
                </a:lnTo>
                <a:lnTo>
                  <a:pt x="253951" y="337001"/>
                </a:lnTo>
                <a:lnTo>
                  <a:pt x="251216" y="338956"/>
                </a:lnTo>
                <a:lnTo>
                  <a:pt x="245637" y="341127"/>
                </a:lnTo>
                <a:lnTo>
                  <a:pt x="234294" y="342521"/>
                </a:lnTo>
                <a:lnTo>
                  <a:pt x="220025" y="342819"/>
                </a:lnTo>
                <a:lnTo>
                  <a:pt x="217168" y="341882"/>
                </a:lnTo>
                <a:lnTo>
                  <a:pt x="211454" y="338300"/>
                </a:lnTo>
                <a:lnTo>
                  <a:pt x="209550" y="336012"/>
                </a:lnTo>
                <a:lnTo>
                  <a:pt x="208280" y="333534"/>
                </a:lnTo>
                <a:lnTo>
                  <a:pt x="203952" y="322955"/>
                </a:lnTo>
                <a:lnTo>
                  <a:pt x="200183" y="314013"/>
                </a:lnTo>
                <a:lnTo>
                  <a:pt x="198508" y="306864"/>
                </a:lnTo>
                <a:lnTo>
                  <a:pt x="197763" y="297972"/>
                </a:lnTo>
                <a:lnTo>
                  <a:pt x="197432" y="287670"/>
                </a:lnTo>
                <a:lnTo>
                  <a:pt x="197285" y="276741"/>
                </a:lnTo>
                <a:lnTo>
                  <a:pt x="198198" y="272112"/>
                </a:lnTo>
                <a:lnTo>
                  <a:pt x="201753" y="264429"/>
                </a:lnTo>
                <a:lnTo>
                  <a:pt x="209110" y="250198"/>
                </a:lnTo>
                <a:lnTo>
                  <a:pt x="214540" y="241989"/>
                </a:lnTo>
                <a:lnTo>
                  <a:pt x="221081" y="234213"/>
                </a:lnTo>
                <a:lnTo>
                  <a:pt x="230338" y="224408"/>
                </a:lnTo>
                <a:lnTo>
                  <a:pt x="251111" y="203235"/>
                </a:lnTo>
                <a:lnTo>
                  <a:pt x="269665" y="190541"/>
                </a:lnTo>
                <a:lnTo>
                  <a:pt x="280506" y="181185"/>
                </a:lnTo>
                <a:lnTo>
                  <a:pt x="289134" y="173217"/>
                </a:lnTo>
                <a:lnTo>
                  <a:pt x="297097" y="166501"/>
                </a:lnTo>
                <a:lnTo>
                  <a:pt x="306986" y="160341"/>
                </a:lnTo>
                <a:lnTo>
                  <a:pt x="317731" y="151888"/>
                </a:lnTo>
                <a:lnTo>
                  <a:pt x="327904" y="142734"/>
                </a:lnTo>
                <a:lnTo>
                  <a:pt x="338986" y="132225"/>
                </a:lnTo>
                <a:lnTo>
                  <a:pt x="348302" y="122126"/>
                </a:lnTo>
                <a:lnTo>
                  <a:pt x="354191" y="112678"/>
                </a:lnTo>
                <a:lnTo>
                  <a:pt x="359983" y="102130"/>
                </a:lnTo>
                <a:lnTo>
                  <a:pt x="365732" y="92044"/>
                </a:lnTo>
                <a:lnTo>
                  <a:pt x="371463" y="84386"/>
                </a:lnTo>
                <a:lnTo>
                  <a:pt x="377185" y="75268"/>
                </a:lnTo>
                <a:lnTo>
                  <a:pt x="382903" y="65817"/>
                </a:lnTo>
                <a:lnTo>
                  <a:pt x="390524" y="55142"/>
                </a:lnTo>
                <a:lnTo>
                  <a:pt x="392642" y="48936"/>
                </a:lnTo>
                <a:lnTo>
                  <a:pt x="393582" y="40462"/>
                </a:lnTo>
                <a:lnTo>
                  <a:pt x="394001" y="31299"/>
                </a:lnTo>
                <a:lnTo>
                  <a:pt x="394236" y="20785"/>
                </a:lnTo>
                <a:lnTo>
                  <a:pt x="394291" y="14615"/>
                </a:lnTo>
                <a:lnTo>
                  <a:pt x="393353" y="12590"/>
                </a:lnTo>
                <a:lnTo>
                  <a:pt x="391775" y="11239"/>
                </a:lnTo>
                <a:lnTo>
                  <a:pt x="389771" y="10338"/>
                </a:lnTo>
                <a:lnTo>
                  <a:pt x="388435" y="8786"/>
                </a:lnTo>
                <a:lnTo>
                  <a:pt x="387544" y="6798"/>
                </a:lnTo>
                <a:lnTo>
                  <a:pt x="386114" y="1314"/>
                </a:lnTo>
                <a:lnTo>
                  <a:pt x="385045" y="864"/>
                </a:lnTo>
                <a:lnTo>
                  <a:pt x="378412" y="83"/>
                </a:lnTo>
                <a:lnTo>
                  <a:pt x="373001" y="0"/>
                </a:lnTo>
                <a:lnTo>
                  <a:pt x="371540" y="940"/>
                </a:lnTo>
                <a:lnTo>
                  <a:pt x="370566" y="2520"/>
                </a:lnTo>
                <a:lnTo>
                  <a:pt x="369002" y="7349"/>
                </a:lnTo>
                <a:lnTo>
                  <a:pt x="364180" y="12736"/>
                </a:lnTo>
                <a:lnTo>
                  <a:pt x="362802" y="15146"/>
                </a:lnTo>
                <a:lnTo>
                  <a:pt x="361270" y="20365"/>
                </a:lnTo>
                <a:lnTo>
                  <a:pt x="360408" y="28658"/>
                </a:lnTo>
                <a:lnTo>
                  <a:pt x="360152" y="37147"/>
                </a:lnTo>
                <a:lnTo>
                  <a:pt x="360077" y="50246"/>
                </a:lnTo>
                <a:lnTo>
                  <a:pt x="361019" y="54441"/>
                </a:lnTo>
                <a:lnTo>
                  <a:pt x="364605" y="61641"/>
                </a:lnTo>
                <a:lnTo>
                  <a:pt x="369374" y="70556"/>
                </a:lnTo>
                <a:lnTo>
                  <a:pt x="373716" y="79917"/>
                </a:lnTo>
                <a:lnTo>
                  <a:pt x="377113" y="90541"/>
                </a:lnTo>
                <a:lnTo>
                  <a:pt x="381283" y="96736"/>
                </a:lnTo>
                <a:lnTo>
                  <a:pt x="383729" y="98768"/>
                </a:lnTo>
                <a:lnTo>
                  <a:pt x="386312" y="100124"/>
                </a:lnTo>
                <a:lnTo>
                  <a:pt x="388986" y="101027"/>
                </a:lnTo>
                <a:lnTo>
                  <a:pt x="390769" y="102583"/>
                </a:lnTo>
                <a:lnTo>
                  <a:pt x="391958" y="104572"/>
                </a:lnTo>
                <a:lnTo>
                  <a:pt x="392750" y="106850"/>
                </a:lnTo>
                <a:lnTo>
                  <a:pt x="394231" y="108369"/>
                </a:lnTo>
                <a:lnTo>
                  <a:pt x="396171" y="109382"/>
                </a:lnTo>
                <a:lnTo>
                  <a:pt x="398416" y="110057"/>
                </a:lnTo>
                <a:lnTo>
                  <a:pt x="403451" y="113347"/>
                </a:lnTo>
                <a:lnTo>
                  <a:pt x="406128" y="115558"/>
                </a:lnTo>
                <a:lnTo>
                  <a:pt x="408864" y="117032"/>
                </a:lnTo>
                <a:lnTo>
                  <a:pt x="414445" y="118670"/>
                </a:lnTo>
                <a:lnTo>
                  <a:pt x="422942" y="119591"/>
                </a:lnTo>
                <a:lnTo>
                  <a:pt x="431179" y="117267"/>
                </a:lnTo>
                <a:lnTo>
                  <a:pt x="440238" y="114012"/>
                </a:lnTo>
                <a:lnTo>
                  <a:pt x="451645" y="112179"/>
                </a:lnTo>
                <a:lnTo>
                  <a:pt x="461398" y="111750"/>
                </a:lnTo>
                <a:lnTo>
                  <a:pt x="464761" y="110684"/>
                </a:lnTo>
                <a:lnTo>
                  <a:pt x="467003" y="109020"/>
                </a:lnTo>
                <a:lnTo>
                  <a:pt x="471488" y="1028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57"/>
          <p:cNvSpPr/>
          <p:nvPr/>
        </p:nvSpPr>
        <p:spPr>
          <a:xfrm>
            <a:off x="3294707" y="4492343"/>
            <a:ext cx="145574" cy="153953"/>
          </a:xfrm>
          <a:custGeom>
            <a:avLst/>
            <a:gdLst/>
            <a:ahLst/>
            <a:cxnLst/>
            <a:rect l="0" t="0" r="0" b="0"/>
            <a:pathLst>
              <a:path w="145574" h="153953">
                <a:moveTo>
                  <a:pt x="25707" y="8219"/>
                </a:moveTo>
                <a:lnTo>
                  <a:pt x="25707" y="3669"/>
                </a:lnTo>
                <a:lnTo>
                  <a:pt x="24755" y="2327"/>
                </a:lnTo>
                <a:lnTo>
                  <a:pt x="23168" y="1434"/>
                </a:lnTo>
                <a:lnTo>
                  <a:pt x="18327" y="0"/>
                </a:lnTo>
                <a:lnTo>
                  <a:pt x="17929" y="834"/>
                </a:lnTo>
                <a:lnTo>
                  <a:pt x="17371" y="5608"/>
                </a:lnTo>
                <a:lnTo>
                  <a:pt x="17240" y="7059"/>
                </a:lnTo>
                <a:lnTo>
                  <a:pt x="14642" y="10243"/>
                </a:lnTo>
                <a:lnTo>
                  <a:pt x="12615" y="12426"/>
                </a:lnTo>
                <a:lnTo>
                  <a:pt x="11264" y="14834"/>
                </a:lnTo>
                <a:lnTo>
                  <a:pt x="10364" y="17391"/>
                </a:lnTo>
                <a:lnTo>
                  <a:pt x="9763" y="20049"/>
                </a:lnTo>
                <a:lnTo>
                  <a:pt x="8410" y="22773"/>
                </a:lnTo>
                <a:lnTo>
                  <a:pt x="6556" y="25542"/>
                </a:lnTo>
                <a:lnTo>
                  <a:pt x="4367" y="28340"/>
                </a:lnTo>
                <a:lnTo>
                  <a:pt x="2908" y="31158"/>
                </a:lnTo>
                <a:lnTo>
                  <a:pt x="1935" y="33990"/>
                </a:lnTo>
                <a:lnTo>
                  <a:pt x="1287" y="36829"/>
                </a:lnTo>
                <a:lnTo>
                  <a:pt x="855" y="39675"/>
                </a:lnTo>
                <a:lnTo>
                  <a:pt x="567" y="42525"/>
                </a:lnTo>
                <a:lnTo>
                  <a:pt x="374" y="45378"/>
                </a:lnTo>
                <a:lnTo>
                  <a:pt x="246" y="48231"/>
                </a:lnTo>
                <a:lnTo>
                  <a:pt x="24" y="57962"/>
                </a:lnTo>
                <a:lnTo>
                  <a:pt x="0" y="63703"/>
                </a:lnTo>
                <a:lnTo>
                  <a:pt x="949" y="65211"/>
                </a:lnTo>
                <a:lnTo>
                  <a:pt x="2534" y="66216"/>
                </a:lnTo>
                <a:lnTo>
                  <a:pt x="4544" y="66887"/>
                </a:lnTo>
                <a:lnTo>
                  <a:pt x="6836" y="68286"/>
                </a:lnTo>
                <a:lnTo>
                  <a:pt x="9316" y="70171"/>
                </a:lnTo>
                <a:lnTo>
                  <a:pt x="11922" y="72381"/>
                </a:lnTo>
                <a:lnTo>
                  <a:pt x="14613" y="73853"/>
                </a:lnTo>
                <a:lnTo>
                  <a:pt x="17359" y="74835"/>
                </a:lnTo>
                <a:lnTo>
                  <a:pt x="20141" y="75490"/>
                </a:lnTo>
                <a:lnTo>
                  <a:pt x="22949" y="75926"/>
                </a:lnTo>
                <a:lnTo>
                  <a:pt x="25774" y="76217"/>
                </a:lnTo>
                <a:lnTo>
                  <a:pt x="28609" y="76411"/>
                </a:lnTo>
                <a:lnTo>
                  <a:pt x="31452" y="76541"/>
                </a:lnTo>
                <a:lnTo>
                  <a:pt x="37151" y="76684"/>
                </a:lnTo>
                <a:lnTo>
                  <a:pt x="40004" y="77675"/>
                </a:lnTo>
                <a:lnTo>
                  <a:pt x="42858" y="79288"/>
                </a:lnTo>
                <a:lnTo>
                  <a:pt x="45714" y="81316"/>
                </a:lnTo>
                <a:lnTo>
                  <a:pt x="48570" y="82668"/>
                </a:lnTo>
                <a:lnTo>
                  <a:pt x="51427" y="83569"/>
                </a:lnTo>
                <a:lnTo>
                  <a:pt x="54284" y="84170"/>
                </a:lnTo>
                <a:lnTo>
                  <a:pt x="58093" y="84571"/>
                </a:lnTo>
                <a:lnTo>
                  <a:pt x="62538" y="84837"/>
                </a:lnTo>
                <a:lnTo>
                  <a:pt x="71604" y="85134"/>
                </a:lnTo>
                <a:lnTo>
                  <a:pt x="85185" y="85325"/>
                </a:lnTo>
                <a:lnTo>
                  <a:pt x="88219" y="85340"/>
                </a:lnTo>
                <a:lnTo>
                  <a:pt x="92147" y="86303"/>
                </a:lnTo>
                <a:lnTo>
                  <a:pt x="96670" y="87898"/>
                </a:lnTo>
                <a:lnTo>
                  <a:pt x="101591" y="89913"/>
                </a:lnTo>
                <a:lnTo>
                  <a:pt x="105824" y="91257"/>
                </a:lnTo>
                <a:lnTo>
                  <a:pt x="109599" y="92153"/>
                </a:lnTo>
                <a:lnTo>
                  <a:pt x="113067" y="92749"/>
                </a:lnTo>
                <a:lnTo>
                  <a:pt x="116332" y="94101"/>
                </a:lnTo>
                <a:lnTo>
                  <a:pt x="119462" y="95953"/>
                </a:lnTo>
                <a:lnTo>
                  <a:pt x="122500" y="98141"/>
                </a:lnTo>
                <a:lnTo>
                  <a:pt x="125479" y="99599"/>
                </a:lnTo>
                <a:lnTo>
                  <a:pt x="128417" y="100572"/>
                </a:lnTo>
                <a:lnTo>
                  <a:pt x="131328" y="101220"/>
                </a:lnTo>
                <a:lnTo>
                  <a:pt x="134221" y="102605"/>
                </a:lnTo>
                <a:lnTo>
                  <a:pt x="137102" y="104480"/>
                </a:lnTo>
                <a:lnTo>
                  <a:pt x="144020" y="109784"/>
                </a:lnTo>
                <a:lnTo>
                  <a:pt x="144588" y="111171"/>
                </a:lnTo>
                <a:lnTo>
                  <a:pt x="145218" y="115254"/>
                </a:lnTo>
                <a:lnTo>
                  <a:pt x="145386" y="117675"/>
                </a:lnTo>
                <a:lnTo>
                  <a:pt x="145498" y="120242"/>
                </a:lnTo>
                <a:lnTo>
                  <a:pt x="145573" y="122907"/>
                </a:lnTo>
                <a:lnTo>
                  <a:pt x="144670" y="125635"/>
                </a:lnTo>
                <a:lnTo>
                  <a:pt x="143116" y="128406"/>
                </a:lnTo>
                <a:lnTo>
                  <a:pt x="138329" y="135147"/>
                </a:lnTo>
                <a:lnTo>
                  <a:pt x="135134" y="138609"/>
                </a:lnTo>
                <a:lnTo>
                  <a:pt x="132948" y="140866"/>
                </a:lnTo>
                <a:lnTo>
                  <a:pt x="130539" y="142371"/>
                </a:lnTo>
                <a:lnTo>
                  <a:pt x="127980" y="143373"/>
                </a:lnTo>
                <a:lnTo>
                  <a:pt x="125322" y="144042"/>
                </a:lnTo>
                <a:lnTo>
                  <a:pt x="122597" y="144487"/>
                </a:lnTo>
                <a:lnTo>
                  <a:pt x="119828" y="144785"/>
                </a:lnTo>
                <a:lnTo>
                  <a:pt x="117030" y="144983"/>
                </a:lnTo>
                <a:lnTo>
                  <a:pt x="114212" y="145115"/>
                </a:lnTo>
                <a:lnTo>
                  <a:pt x="108540" y="145261"/>
                </a:lnTo>
                <a:lnTo>
                  <a:pt x="105694" y="146253"/>
                </a:lnTo>
                <a:lnTo>
                  <a:pt x="102844" y="147867"/>
                </a:lnTo>
                <a:lnTo>
                  <a:pt x="99992" y="149895"/>
                </a:lnTo>
                <a:lnTo>
                  <a:pt x="97138" y="151247"/>
                </a:lnTo>
                <a:lnTo>
                  <a:pt x="94283" y="152149"/>
                </a:lnTo>
                <a:lnTo>
                  <a:pt x="91427" y="152750"/>
                </a:lnTo>
                <a:lnTo>
                  <a:pt x="88570" y="153150"/>
                </a:lnTo>
                <a:lnTo>
                  <a:pt x="85714" y="153418"/>
                </a:lnTo>
                <a:lnTo>
                  <a:pt x="78835" y="153847"/>
                </a:lnTo>
                <a:lnTo>
                  <a:pt x="75355" y="153905"/>
                </a:lnTo>
                <a:lnTo>
                  <a:pt x="59997" y="1539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58"/>
          <p:cNvSpPr/>
          <p:nvPr/>
        </p:nvSpPr>
        <p:spPr>
          <a:xfrm>
            <a:off x="4203382" y="4115991"/>
            <a:ext cx="1268731" cy="50245"/>
          </a:xfrm>
          <a:custGeom>
            <a:avLst/>
            <a:gdLst/>
            <a:ahLst/>
            <a:cxnLst/>
            <a:rect l="0" t="0" r="0" b="0"/>
            <a:pathLst>
              <a:path w="1268731" h="50245">
                <a:moveTo>
                  <a:pt x="0" y="7381"/>
                </a:moveTo>
                <a:lnTo>
                  <a:pt x="4551" y="7381"/>
                </a:lnTo>
                <a:lnTo>
                  <a:pt x="5892" y="6429"/>
                </a:lnTo>
                <a:lnTo>
                  <a:pt x="6785" y="4841"/>
                </a:lnTo>
                <a:lnTo>
                  <a:pt x="7381" y="2830"/>
                </a:lnTo>
                <a:lnTo>
                  <a:pt x="8731" y="1490"/>
                </a:lnTo>
                <a:lnTo>
                  <a:pt x="10583" y="596"/>
                </a:lnTo>
                <a:lnTo>
                  <a:pt x="12770" y="0"/>
                </a:lnTo>
                <a:lnTo>
                  <a:pt x="15181" y="555"/>
                </a:lnTo>
                <a:lnTo>
                  <a:pt x="17741" y="1878"/>
                </a:lnTo>
                <a:lnTo>
                  <a:pt x="20400" y="3712"/>
                </a:lnTo>
                <a:lnTo>
                  <a:pt x="23125" y="4935"/>
                </a:lnTo>
                <a:lnTo>
                  <a:pt x="28693" y="6294"/>
                </a:lnTo>
                <a:lnTo>
                  <a:pt x="46284" y="7059"/>
                </a:lnTo>
                <a:lnTo>
                  <a:pt x="52764" y="8119"/>
                </a:lnTo>
                <a:lnTo>
                  <a:pt x="58988" y="9778"/>
                </a:lnTo>
                <a:lnTo>
                  <a:pt x="65043" y="11837"/>
                </a:lnTo>
                <a:lnTo>
                  <a:pt x="70984" y="13209"/>
                </a:lnTo>
                <a:lnTo>
                  <a:pt x="82666" y="14734"/>
                </a:lnTo>
                <a:lnTo>
                  <a:pt x="121691" y="15847"/>
                </a:lnTo>
                <a:lnTo>
                  <a:pt x="148744" y="16885"/>
                </a:lnTo>
                <a:lnTo>
                  <a:pt x="156313" y="18480"/>
                </a:lnTo>
                <a:lnTo>
                  <a:pt x="164216" y="20495"/>
                </a:lnTo>
                <a:lnTo>
                  <a:pt x="172343" y="21839"/>
                </a:lnTo>
                <a:lnTo>
                  <a:pt x="188992" y="23332"/>
                </a:lnTo>
                <a:lnTo>
                  <a:pt x="214430" y="24172"/>
                </a:lnTo>
                <a:lnTo>
                  <a:pt x="222964" y="25243"/>
                </a:lnTo>
                <a:lnTo>
                  <a:pt x="231510" y="26909"/>
                </a:lnTo>
                <a:lnTo>
                  <a:pt x="240064" y="28972"/>
                </a:lnTo>
                <a:lnTo>
                  <a:pt x="249578" y="30347"/>
                </a:lnTo>
                <a:lnTo>
                  <a:pt x="270309" y="31876"/>
                </a:lnTo>
                <a:lnTo>
                  <a:pt x="308770" y="32857"/>
                </a:lnTo>
                <a:lnTo>
                  <a:pt x="329954" y="32991"/>
                </a:lnTo>
                <a:lnTo>
                  <a:pt x="339984" y="34932"/>
                </a:lnTo>
                <a:lnTo>
                  <a:pt x="349529" y="38131"/>
                </a:lnTo>
                <a:lnTo>
                  <a:pt x="358749" y="42168"/>
                </a:lnTo>
                <a:lnTo>
                  <a:pt x="368706" y="44860"/>
                </a:lnTo>
                <a:lnTo>
                  <a:pt x="379154" y="46655"/>
                </a:lnTo>
                <a:lnTo>
                  <a:pt x="401876" y="47696"/>
                </a:lnTo>
                <a:lnTo>
                  <a:pt x="414602" y="46640"/>
                </a:lnTo>
                <a:lnTo>
                  <a:pt x="427849" y="44984"/>
                </a:lnTo>
                <a:lnTo>
                  <a:pt x="440490" y="43880"/>
                </a:lnTo>
                <a:lnTo>
                  <a:pt x="477438" y="42326"/>
                </a:lnTo>
                <a:lnTo>
                  <a:pt x="553498" y="41729"/>
                </a:lnTo>
                <a:lnTo>
                  <a:pt x="615943" y="41679"/>
                </a:lnTo>
                <a:lnTo>
                  <a:pt x="629704" y="40723"/>
                </a:lnTo>
                <a:lnTo>
                  <a:pt x="643640" y="39134"/>
                </a:lnTo>
                <a:lnTo>
                  <a:pt x="657693" y="37122"/>
                </a:lnTo>
                <a:lnTo>
                  <a:pt x="670872" y="35781"/>
                </a:lnTo>
                <a:lnTo>
                  <a:pt x="695675" y="34291"/>
                </a:lnTo>
                <a:lnTo>
                  <a:pt x="721939" y="33628"/>
                </a:lnTo>
                <a:lnTo>
                  <a:pt x="777605" y="33203"/>
                </a:lnTo>
                <a:lnTo>
                  <a:pt x="790818" y="32216"/>
                </a:lnTo>
                <a:lnTo>
                  <a:pt x="803437" y="30605"/>
                </a:lnTo>
                <a:lnTo>
                  <a:pt x="815660" y="28579"/>
                </a:lnTo>
                <a:lnTo>
                  <a:pt x="829523" y="27228"/>
                </a:lnTo>
                <a:lnTo>
                  <a:pt x="860167" y="25727"/>
                </a:lnTo>
                <a:lnTo>
                  <a:pt x="900448" y="24882"/>
                </a:lnTo>
                <a:lnTo>
                  <a:pt x="1174032" y="24526"/>
                </a:lnTo>
                <a:lnTo>
                  <a:pt x="1182738" y="25479"/>
                </a:lnTo>
                <a:lnTo>
                  <a:pt x="1191399" y="27066"/>
                </a:lnTo>
                <a:lnTo>
                  <a:pt x="1200031" y="29077"/>
                </a:lnTo>
                <a:lnTo>
                  <a:pt x="1207691" y="30417"/>
                </a:lnTo>
                <a:lnTo>
                  <a:pt x="1221281" y="31907"/>
                </a:lnTo>
                <a:lnTo>
                  <a:pt x="1227573" y="33257"/>
                </a:lnTo>
                <a:lnTo>
                  <a:pt x="1233672" y="35109"/>
                </a:lnTo>
                <a:lnTo>
                  <a:pt x="1239643" y="37296"/>
                </a:lnTo>
                <a:lnTo>
                  <a:pt x="1244576" y="38755"/>
                </a:lnTo>
                <a:lnTo>
                  <a:pt x="1248818" y="39727"/>
                </a:lnTo>
                <a:lnTo>
                  <a:pt x="1262469" y="41287"/>
                </a:lnTo>
                <a:lnTo>
                  <a:pt x="1264556" y="42368"/>
                </a:lnTo>
                <a:lnTo>
                  <a:pt x="1265947" y="44041"/>
                </a:lnTo>
                <a:lnTo>
                  <a:pt x="1268730" y="502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59"/>
          <p:cNvSpPr/>
          <p:nvPr/>
        </p:nvSpPr>
        <p:spPr>
          <a:xfrm>
            <a:off x="4494847" y="4287441"/>
            <a:ext cx="188596" cy="170243"/>
          </a:xfrm>
          <a:custGeom>
            <a:avLst/>
            <a:gdLst/>
            <a:ahLst/>
            <a:cxnLst/>
            <a:rect l="0" t="0" r="0" b="0"/>
            <a:pathLst>
              <a:path w="188596" h="170243">
                <a:moveTo>
                  <a:pt x="0" y="7381"/>
                </a:moveTo>
                <a:lnTo>
                  <a:pt x="0" y="0"/>
                </a:lnTo>
                <a:lnTo>
                  <a:pt x="0" y="19285"/>
                </a:lnTo>
                <a:lnTo>
                  <a:pt x="953" y="21984"/>
                </a:lnTo>
                <a:lnTo>
                  <a:pt x="2540" y="24737"/>
                </a:lnTo>
                <a:lnTo>
                  <a:pt x="4551" y="27524"/>
                </a:lnTo>
                <a:lnTo>
                  <a:pt x="5891" y="30334"/>
                </a:lnTo>
                <a:lnTo>
                  <a:pt x="6785" y="33161"/>
                </a:lnTo>
                <a:lnTo>
                  <a:pt x="7381" y="35998"/>
                </a:lnTo>
                <a:lnTo>
                  <a:pt x="8730" y="39794"/>
                </a:lnTo>
                <a:lnTo>
                  <a:pt x="10583" y="44230"/>
                </a:lnTo>
                <a:lnTo>
                  <a:pt x="12770" y="49092"/>
                </a:lnTo>
                <a:lnTo>
                  <a:pt x="14228" y="54238"/>
                </a:lnTo>
                <a:lnTo>
                  <a:pt x="15201" y="59574"/>
                </a:lnTo>
                <a:lnTo>
                  <a:pt x="15849" y="65036"/>
                </a:lnTo>
                <a:lnTo>
                  <a:pt x="16281" y="71535"/>
                </a:lnTo>
                <a:lnTo>
                  <a:pt x="16569" y="78726"/>
                </a:lnTo>
                <a:lnTo>
                  <a:pt x="16761" y="86377"/>
                </a:lnTo>
                <a:lnTo>
                  <a:pt x="17841" y="93382"/>
                </a:lnTo>
                <a:lnTo>
                  <a:pt x="19515" y="99958"/>
                </a:lnTo>
                <a:lnTo>
                  <a:pt x="21582" y="106247"/>
                </a:lnTo>
                <a:lnTo>
                  <a:pt x="22960" y="112344"/>
                </a:lnTo>
                <a:lnTo>
                  <a:pt x="23880" y="118314"/>
                </a:lnTo>
                <a:lnTo>
                  <a:pt x="24492" y="124199"/>
                </a:lnTo>
                <a:lnTo>
                  <a:pt x="24901" y="129075"/>
                </a:lnTo>
                <a:lnTo>
                  <a:pt x="25173" y="133278"/>
                </a:lnTo>
                <a:lnTo>
                  <a:pt x="25354" y="137032"/>
                </a:lnTo>
                <a:lnTo>
                  <a:pt x="25556" y="146284"/>
                </a:lnTo>
                <a:lnTo>
                  <a:pt x="25610" y="151418"/>
                </a:lnTo>
                <a:lnTo>
                  <a:pt x="24694" y="155793"/>
                </a:lnTo>
                <a:lnTo>
                  <a:pt x="23129" y="159662"/>
                </a:lnTo>
                <a:lnTo>
                  <a:pt x="17158" y="170234"/>
                </a:lnTo>
                <a:lnTo>
                  <a:pt x="17154" y="170242"/>
                </a:lnTo>
                <a:lnTo>
                  <a:pt x="17146" y="158326"/>
                </a:lnTo>
                <a:lnTo>
                  <a:pt x="16193" y="155635"/>
                </a:lnTo>
                <a:lnTo>
                  <a:pt x="14605" y="152890"/>
                </a:lnTo>
                <a:lnTo>
                  <a:pt x="12594" y="150107"/>
                </a:lnTo>
                <a:lnTo>
                  <a:pt x="11254" y="147299"/>
                </a:lnTo>
                <a:lnTo>
                  <a:pt x="10360" y="144475"/>
                </a:lnTo>
                <a:lnTo>
                  <a:pt x="9764" y="141640"/>
                </a:lnTo>
                <a:lnTo>
                  <a:pt x="9367" y="137844"/>
                </a:lnTo>
                <a:lnTo>
                  <a:pt x="9102" y="133409"/>
                </a:lnTo>
                <a:lnTo>
                  <a:pt x="8926" y="128547"/>
                </a:lnTo>
                <a:lnTo>
                  <a:pt x="9760" y="123401"/>
                </a:lnTo>
                <a:lnTo>
                  <a:pt x="11270" y="118066"/>
                </a:lnTo>
                <a:lnTo>
                  <a:pt x="13228" y="112603"/>
                </a:lnTo>
                <a:lnTo>
                  <a:pt x="15486" y="108009"/>
                </a:lnTo>
                <a:lnTo>
                  <a:pt x="17944" y="103994"/>
                </a:lnTo>
                <a:lnTo>
                  <a:pt x="20535" y="100364"/>
                </a:lnTo>
                <a:lnTo>
                  <a:pt x="22262" y="96040"/>
                </a:lnTo>
                <a:lnTo>
                  <a:pt x="23414" y="91252"/>
                </a:lnTo>
                <a:lnTo>
                  <a:pt x="24182" y="86155"/>
                </a:lnTo>
                <a:lnTo>
                  <a:pt x="25646" y="81805"/>
                </a:lnTo>
                <a:lnTo>
                  <a:pt x="27575" y="77952"/>
                </a:lnTo>
                <a:lnTo>
                  <a:pt x="29813" y="74431"/>
                </a:lnTo>
                <a:lnTo>
                  <a:pt x="32258" y="70179"/>
                </a:lnTo>
                <a:lnTo>
                  <a:pt x="37514" y="60373"/>
                </a:lnTo>
                <a:lnTo>
                  <a:pt x="40249" y="56044"/>
                </a:lnTo>
                <a:lnTo>
                  <a:pt x="43026" y="52206"/>
                </a:lnTo>
                <a:lnTo>
                  <a:pt x="45828" y="48694"/>
                </a:lnTo>
                <a:lnTo>
                  <a:pt x="49603" y="45401"/>
                </a:lnTo>
                <a:lnTo>
                  <a:pt x="54023" y="42253"/>
                </a:lnTo>
                <a:lnTo>
                  <a:pt x="58876" y="39201"/>
                </a:lnTo>
                <a:lnTo>
                  <a:pt x="63063" y="37167"/>
                </a:lnTo>
                <a:lnTo>
                  <a:pt x="66807" y="35811"/>
                </a:lnTo>
                <a:lnTo>
                  <a:pt x="70255" y="34907"/>
                </a:lnTo>
                <a:lnTo>
                  <a:pt x="74459" y="34304"/>
                </a:lnTo>
                <a:lnTo>
                  <a:pt x="79167" y="33902"/>
                </a:lnTo>
                <a:lnTo>
                  <a:pt x="84211" y="33634"/>
                </a:lnTo>
                <a:lnTo>
                  <a:pt x="89478" y="32503"/>
                </a:lnTo>
                <a:lnTo>
                  <a:pt x="94894" y="30796"/>
                </a:lnTo>
                <a:lnTo>
                  <a:pt x="100411" y="28707"/>
                </a:lnTo>
                <a:lnTo>
                  <a:pt x="105040" y="27313"/>
                </a:lnTo>
                <a:lnTo>
                  <a:pt x="109080" y="26384"/>
                </a:lnTo>
                <a:lnTo>
                  <a:pt x="112724" y="25765"/>
                </a:lnTo>
                <a:lnTo>
                  <a:pt x="117060" y="24400"/>
                </a:lnTo>
                <a:lnTo>
                  <a:pt x="121855" y="22537"/>
                </a:lnTo>
                <a:lnTo>
                  <a:pt x="126956" y="20342"/>
                </a:lnTo>
                <a:lnTo>
                  <a:pt x="131310" y="18879"/>
                </a:lnTo>
                <a:lnTo>
                  <a:pt x="135166" y="17904"/>
                </a:lnTo>
                <a:lnTo>
                  <a:pt x="138688" y="17254"/>
                </a:lnTo>
                <a:lnTo>
                  <a:pt x="141988" y="17773"/>
                </a:lnTo>
                <a:lnTo>
                  <a:pt x="145142" y="19072"/>
                </a:lnTo>
                <a:lnTo>
                  <a:pt x="148196" y="20890"/>
                </a:lnTo>
                <a:lnTo>
                  <a:pt x="151185" y="22102"/>
                </a:lnTo>
                <a:lnTo>
                  <a:pt x="157046" y="23449"/>
                </a:lnTo>
                <a:lnTo>
                  <a:pt x="162826" y="26587"/>
                </a:lnTo>
                <a:lnTo>
                  <a:pt x="165700" y="28758"/>
                </a:lnTo>
                <a:lnTo>
                  <a:pt x="167617" y="31157"/>
                </a:lnTo>
                <a:lnTo>
                  <a:pt x="168895" y="33709"/>
                </a:lnTo>
                <a:lnTo>
                  <a:pt x="169746" y="36363"/>
                </a:lnTo>
                <a:lnTo>
                  <a:pt x="171267" y="39085"/>
                </a:lnTo>
                <a:lnTo>
                  <a:pt x="173233" y="41852"/>
                </a:lnTo>
                <a:lnTo>
                  <a:pt x="175496" y="44649"/>
                </a:lnTo>
                <a:lnTo>
                  <a:pt x="177005" y="48419"/>
                </a:lnTo>
                <a:lnTo>
                  <a:pt x="178011" y="52837"/>
                </a:lnTo>
                <a:lnTo>
                  <a:pt x="178682" y="57688"/>
                </a:lnTo>
                <a:lnTo>
                  <a:pt x="179128" y="61874"/>
                </a:lnTo>
                <a:lnTo>
                  <a:pt x="179426" y="65617"/>
                </a:lnTo>
                <a:lnTo>
                  <a:pt x="179625" y="69065"/>
                </a:lnTo>
                <a:lnTo>
                  <a:pt x="180710" y="72316"/>
                </a:lnTo>
                <a:lnTo>
                  <a:pt x="182386" y="75436"/>
                </a:lnTo>
                <a:lnTo>
                  <a:pt x="184456" y="78469"/>
                </a:lnTo>
                <a:lnTo>
                  <a:pt x="184883" y="81443"/>
                </a:lnTo>
                <a:lnTo>
                  <a:pt x="184216" y="84378"/>
                </a:lnTo>
                <a:lnTo>
                  <a:pt x="182817" y="87288"/>
                </a:lnTo>
                <a:lnTo>
                  <a:pt x="181886" y="91132"/>
                </a:lnTo>
                <a:lnTo>
                  <a:pt x="181265" y="95600"/>
                </a:lnTo>
                <a:lnTo>
                  <a:pt x="180851" y="100484"/>
                </a:lnTo>
                <a:lnTo>
                  <a:pt x="180574" y="104692"/>
                </a:lnTo>
                <a:lnTo>
                  <a:pt x="180268" y="111908"/>
                </a:lnTo>
                <a:lnTo>
                  <a:pt x="180044" y="125597"/>
                </a:lnTo>
                <a:lnTo>
                  <a:pt x="180029" y="131414"/>
                </a:lnTo>
                <a:lnTo>
                  <a:pt x="180979" y="132932"/>
                </a:lnTo>
                <a:lnTo>
                  <a:pt x="182565" y="133944"/>
                </a:lnTo>
                <a:lnTo>
                  <a:pt x="187404" y="135569"/>
                </a:lnTo>
                <a:lnTo>
                  <a:pt x="187801" y="136654"/>
                </a:lnTo>
                <a:lnTo>
                  <a:pt x="188360" y="141781"/>
                </a:lnTo>
                <a:lnTo>
                  <a:pt x="188595" y="144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60"/>
          <p:cNvSpPr/>
          <p:nvPr/>
        </p:nvSpPr>
        <p:spPr>
          <a:xfrm>
            <a:off x="4752126" y="4269109"/>
            <a:ext cx="162632" cy="145612"/>
          </a:xfrm>
          <a:custGeom>
            <a:avLst/>
            <a:gdLst/>
            <a:ahLst/>
            <a:cxnLst/>
            <a:rect l="0" t="0" r="0" b="0"/>
            <a:pathLst>
              <a:path w="162632" h="145612">
                <a:moveTo>
                  <a:pt x="17041" y="17141"/>
                </a:moveTo>
                <a:lnTo>
                  <a:pt x="9660" y="17141"/>
                </a:lnTo>
                <a:lnTo>
                  <a:pt x="9263" y="18093"/>
                </a:lnTo>
                <a:lnTo>
                  <a:pt x="8822" y="21691"/>
                </a:lnTo>
                <a:lnTo>
                  <a:pt x="8704" y="23984"/>
                </a:lnTo>
                <a:lnTo>
                  <a:pt x="8573" y="29072"/>
                </a:lnTo>
                <a:lnTo>
                  <a:pt x="8478" y="45760"/>
                </a:lnTo>
                <a:lnTo>
                  <a:pt x="7522" y="49555"/>
                </a:lnTo>
                <a:lnTo>
                  <a:pt x="5933" y="53990"/>
                </a:lnTo>
                <a:lnTo>
                  <a:pt x="3921" y="58852"/>
                </a:lnTo>
                <a:lnTo>
                  <a:pt x="2579" y="63045"/>
                </a:lnTo>
                <a:lnTo>
                  <a:pt x="1685" y="66794"/>
                </a:lnTo>
                <a:lnTo>
                  <a:pt x="1088" y="70245"/>
                </a:lnTo>
                <a:lnTo>
                  <a:pt x="691" y="73499"/>
                </a:lnTo>
                <a:lnTo>
                  <a:pt x="426" y="76620"/>
                </a:lnTo>
                <a:lnTo>
                  <a:pt x="250" y="79654"/>
                </a:lnTo>
                <a:lnTo>
                  <a:pt x="53" y="88104"/>
                </a:lnTo>
                <a:lnTo>
                  <a:pt x="0" y="93025"/>
                </a:lnTo>
                <a:lnTo>
                  <a:pt x="918" y="97257"/>
                </a:lnTo>
                <a:lnTo>
                  <a:pt x="2483" y="101032"/>
                </a:lnTo>
                <a:lnTo>
                  <a:pt x="4478" y="104501"/>
                </a:lnTo>
                <a:lnTo>
                  <a:pt x="5808" y="107766"/>
                </a:lnTo>
                <a:lnTo>
                  <a:pt x="6695" y="110895"/>
                </a:lnTo>
                <a:lnTo>
                  <a:pt x="7286" y="113933"/>
                </a:lnTo>
                <a:lnTo>
                  <a:pt x="8633" y="115959"/>
                </a:lnTo>
                <a:lnTo>
                  <a:pt x="10483" y="117310"/>
                </a:lnTo>
                <a:lnTo>
                  <a:pt x="12669" y="118210"/>
                </a:lnTo>
                <a:lnTo>
                  <a:pt x="17638" y="121750"/>
                </a:lnTo>
                <a:lnTo>
                  <a:pt x="20297" y="124028"/>
                </a:lnTo>
                <a:lnTo>
                  <a:pt x="23022" y="126499"/>
                </a:lnTo>
                <a:lnTo>
                  <a:pt x="32528" y="135564"/>
                </a:lnTo>
                <a:lnTo>
                  <a:pt x="38246" y="141235"/>
                </a:lnTo>
                <a:lnTo>
                  <a:pt x="40702" y="142732"/>
                </a:lnTo>
                <a:lnTo>
                  <a:pt x="43293" y="143732"/>
                </a:lnTo>
                <a:lnTo>
                  <a:pt x="45972" y="144396"/>
                </a:lnTo>
                <a:lnTo>
                  <a:pt x="49663" y="144841"/>
                </a:lnTo>
                <a:lnTo>
                  <a:pt x="54029" y="145136"/>
                </a:lnTo>
                <a:lnTo>
                  <a:pt x="63008" y="145466"/>
                </a:lnTo>
                <a:lnTo>
                  <a:pt x="70173" y="145611"/>
                </a:lnTo>
                <a:lnTo>
                  <a:pt x="73417" y="144698"/>
                </a:lnTo>
                <a:lnTo>
                  <a:pt x="76533" y="143136"/>
                </a:lnTo>
                <a:lnTo>
                  <a:pt x="79562" y="141143"/>
                </a:lnTo>
                <a:lnTo>
                  <a:pt x="83487" y="138861"/>
                </a:lnTo>
                <a:lnTo>
                  <a:pt x="88008" y="136387"/>
                </a:lnTo>
                <a:lnTo>
                  <a:pt x="92928" y="133786"/>
                </a:lnTo>
                <a:lnTo>
                  <a:pt x="97160" y="131099"/>
                </a:lnTo>
                <a:lnTo>
                  <a:pt x="100933" y="128355"/>
                </a:lnTo>
                <a:lnTo>
                  <a:pt x="104402" y="125574"/>
                </a:lnTo>
                <a:lnTo>
                  <a:pt x="107666" y="122767"/>
                </a:lnTo>
                <a:lnTo>
                  <a:pt x="110795" y="119944"/>
                </a:lnTo>
                <a:lnTo>
                  <a:pt x="116812" y="114266"/>
                </a:lnTo>
                <a:lnTo>
                  <a:pt x="122661" y="108567"/>
                </a:lnTo>
                <a:lnTo>
                  <a:pt x="126507" y="105714"/>
                </a:lnTo>
                <a:lnTo>
                  <a:pt x="130976" y="102860"/>
                </a:lnTo>
                <a:lnTo>
                  <a:pt x="135860" y="100004"/>
                </a:lnTo>
                <a:lnTo>
                  <a:pt x="139116" y="96195"/>
                </a:lnTo>
                <a:lnTo>
                  <a:pt x="141287" y="91751"/>
                </a:lnTo>
                <a:lnTo>
                  <a:pt x="142734" y="86884"/>
                </a:lnTo>
                <a:lnTo>
                  <a:pt x="144652" y="82686"/>
                </a:lnTo>
                <a:lnTo>
                  <a:pt x="146882" y="78935"/>
                </a:lnTo>
                <a:lnTo>
                  <a:pt x="149322" y="75482"/>
                </a:lnTo>
                <a:lnTo>
                  <a:pt x="151901" y="71275"/>
                </a:lnTo>
                <a:lnTo>
                  <a:pt x="154572" y="66565"/>
                </a:lnTo>
                <a:lnTo>
                  <a:pt x="157306" y="61520"/>
                </a:lnTo>
                <a:lnTo>
                  <a:pt x="159129" y="57205"/>
                </a:lnTo>
                <a:lnTo>
                  <a:pt x="160344" y="53375"/>
                </a:lnTo>
                <a:lnTo>
                  <a:pt x="161153" y="49870"/>
                </a:lnTo>
                <a:lnTo>
                  <a:pt x="161694" y="45627"/>
                </a:lnTo>
                <a:lnTo>
                  <a:pt x="162053" y="40894"/>
                </a:lnTo>
                <a:lnTo>
                  <a:pt x="162454" y="31508"/>
                </a:lnTo>
                <a:lnTo>
                  <a:pt x="162631" y="24161"/>
                </a:lnTo>
                <a:lnTo>
                  <a:pt x="161726" y="20868"/>
                </a:lnTo>
                <a:lnTo>
                  <a:pt x="160171" y="17721"/>
                </a:lnTo>
                <a:lnTo>
                  <a:pt x="158181" y="14670"/>
                </a:lnTo>
                <a:lnTo>
                  <a:pt x="155901" y="11683"/>
                </a:lnTo>
                <a:lnTo>
                  <a:pt x="153430" y="8740"/>
                </a:lnTo>
                <a:lnTo>
                  <a:pt x="150829" y="5825"/>
                </a:lnTo>
                <a:lnTo>
                  <a:pt x="147191" y="3882"/>
                </a:lnTo>
                <a:lnTo>
                  <a:pt x="142860" y="2587"/>
                </a:lnTo>
                <a:lnTo>
                  <a:pt x="138068" y="1723"/>
                </a:lnTo>
                <a:lnTo>
                  <a:pt x="133921" y="1147"/>
                </a:lnTo>
                <a:lnTo>
                  <a:pt x="130203" y="764"/>
                </a:lnTo>
                <a:lnTo>
                  <a:pt x="126773" y="507"/>
                </a:lnTo>
                <a:lnTo>
                  <a:pt x="122581" y="337"/>
                </a:lnTo>
                <a:lnTo>
                  <a:pt x="112842" y="147"/>
                </a:lnTo>
                <a:lnTo>
                  <a:pt x="70107" y="0"/>
                </a:lnTo>
                <a:lnTo>
                  <a:pt x="65753" y="951"/>
                </a:lnTo>
                <a:lnTo>
                  <a:pt x="61899" y="2538"/>
                </a:lnTo>
                <a:lnTo>
                  <a:pt x="58376" y="4547"/>
                </a:lnTo>
                <a:lnTo>
                  <a:pt x="54122" y="5888"/>
                </a:lnTo>
                <a:lnTo>
                  <a:pt x="49382" y="6781"/>
                </a:lnTo>
                <a:lnTo>
                  <a:pt x="44317" y="7377"/>
                </a:lnTo>
                <a:lnTo>
                  <a:pt x="39988" y="8726"/>
                </a:lnTo>
                <a:lnTo>
                  <a:pt x="36149" y="10579"/>
                </a:lnTo>
                <a:lnTo>
                  <a:pt x="25614" y="17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61"/>
          <p:cNvSpPr/>
          <p:nvPr/>
        </p:nvSpPr>
        <p:spPr>
          <a:xfrm>
            <a:off x="4100512" y="461200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17368" y="2541"/>
                </a:lnTo>
                <a:lnTo>
                  <a:pt x="20151" y="4552"/>
                </a:lnTo>
                <a:lnTo>
                  <a:pt x="23911" y="5892"/>
                </a:lnTo>
                <a:lnTo>
                  <a:pt x="28323" y="6786"/>
                </a:lnTo>
                <a:lnTo>
                  <a:pt x="33170" y="7382"/>
                </a:lnTo>
                <a:lnTo>
                  <a:pt x="37353" y="7779"/>
                </a:lnTo>
                <a:lnTo>
                  <a:pt x="41094" y="8044"/>
                </a:lnTo>
                <a:lnTo>
                  <a:pt x="44541" y="8220"/>
                </a:lnTo>
                <a:lnTo>
                  <a:pt x="53451" y="8416"/>
                </a:lnTo>
                <a:lnTo>
                  <a:pt x="17145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62"/>
          <p:cNvSpPr/>
          <p:nvPr/>
        </p:nvSpPr>
        <p:spPr>
          <a:xfrm>
            <a:off x="4091940" y="4697729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152393" y="0"/>
                </a:lnTo>
                <a:lnTo>
                  <a:pt x="156840" y="953"/>
                </a:lnTo>
                <a:lnTo>
                  <a:pt x="160757" y="2541"/>
                </a:lnTo>
                <a:lnTo>
                  <a:pt x="164321" y="4552"/>
                </a:lnTo>
                <a:lnTo>
                  <a:pt x="167650" y="5892"/>
                </a:lnTo>
                <a:lnTo>
                  <a:pt x="170822" y="6786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63"/>
          <p:cNvSpPr/>
          <p:nvPr/>
        </p:nvSpPr>
        <p:spPr>
          <a:xfrm>
            <a:off x="4427458" y="4526419"/>
            <a:ext cx="376000" cy="332919"/>
          </a:xfrm>
          <a:custGeom>
            <a:avLst/>
            <a:gdLst/>
            <a:ahLst/>
            <a:cxnLst/>
            <a:rect l="0" t="0" r="0" b="0"/>
            <a:pathLst>
              <a:path w="376000" h="332919">
                <a:moveTo>
                  <a:pt x="7382" y="51296"/>
                </a:moveTo>
                <a:lnTo>
                  <a:pt x="7382" y="71446"/>
                </a:lnTo>
                <a:lnTo>
                  <a:pt x="6429" y="74255"/>
                </a:lnTo>
                <a:lnTo>
                  <a:pt x="2831" y="79915"/>
                </a:lnTo>
                <a:lnTo>
                  <a:pt x="596" y="88145"/>
                </a:lnTo>
                <a:lnTo>
                  <a:pt x="0" y="93007"/>
                </a:lnTo>
                <a:lnTo>
                  <a:pt x="556" y="97201"/>
                </a:lnTo>
                <a:lnTo>
                  <a:pt x="1879" y="100949"/>
                </a:lnTo>
                <a:lnTo>
                  <a:pt x="4936" y="107653"/>
                </a:lnTo>
                <a:lnTo>
                  <a:pt x="6294" y="113809"/>
                </a:lnTo>
                <a:lnTo>
                  <a:pt x="9438" y="119719"/>
                </a:lnTo>
                <a:lnTo>
                  <a:pt x="11610" y="122629"/>
                </a:lnTo>
                <a:lnTo>
                  <a:pt x="13058" y="126474"/>
                </a:lnTo>
                <a:lnTo>
                  <a:pt x="14667" y="135825"/>
                </a:lnTo>
                <a:lnTo>
                  <a:pt x="15573" y="142699"/>
                </a:lnTo>
                <a:lnTo>
                  <a:pt x="18325" y="146847"/>
                </a:lnTo>
                <a:lnTo>
                  <a:pt x="25229" y="154537"/>
                </a:lnTo>
                <a:lnTo>
                  <a:pt x="27852" y="157271"/>
                </a:lnTo>
                <a:lnTo>
                  <a:pt x="31506" y="159093"/>
                </a:lnTo>
                <a:lnTo>
                  <a:pt x="40646" y="161118"/>
                </a:lnTo>
                <a:lnTo>
                  <a:pt x="51951" y="162258"/>
                </a:lnTo>
                <a:lnTo>
                  <a:pt x="61333" y="162596"/>
                </a:lnTo>
                <a:lnTo>
                  <a:pt x="70145" y="162696"/>
                </a:lnTo>
                <a:lnTo>
                  <a:pt x="78457" y="160180"/>
                </a:lnTo>
                <a:lnTo>
                  <a:pt x="87548" y="155886"/>
                </a:lnTo>
                <a:lnTo>
                  <a:pt x="98021" y="148113"/>
                </a:lnTo>
                <a:lnTo>
                  <a:pt x="108109" y="139779"/>
                </a:lnTo>
                <a:lnTo>
                  <a:pt x="117555" y="134119"/>
                </a:lnTo>
                <a:lnTo>
                  <a:pt x="125562" y="125888"/>
                </a:lnTo>
                <a:lnTo>
                  <a:pt x="129031" y="121027"/>
                </a:lnTo>
                <a:lnTo>
                  <a:pt x="132297" y="117785"/>
                </a:lnTo>
                <a:lnTo>
                  <a:pt x="135425" y="115625"/>
                </a:lnTo>
                <a:lnTo>
                  <a:pt x="138464" y="114184"/>
                </a:lnTo>
                <a:lnTo>
                  <a:pt x="141442" y="111319"/>
                </a:lnTo>
                <a:lnTo>
                  <a:pt x="147292" y="103056"/>
                </a:lnTo>
                <a:lnTo>
                  <a:pt x="150527" y="93033"/>
                </a:lnTo>
                <a:lnTo>
                  <a:pt x="151389" y="87693"/>
                </a:lnTo>
                <a:lnTo>
                  <a:pt x="154887" y="79220"/>
                </a:lnTo>
                <a:lnTo>
                  <a:pt x="159617" y="71326"/>
                </a:lnTo>
                <a:lnTo>
                  <a:pt x="164895" y="61468"/>
                </a:lnTo>
                <a:lnTo>
                  <a:pt x="167875" y="53277"/>
                </a:lnTo>
                <a:lnTo>
                  <a:pt x="169199" y="45509"/>
                </a:lnTo>
                <a:lnTo>
                  <a:pt x="169788" y="35706"/>
                </a:lnTo>
                <a:lnTo>
                  <a:pt x="170259" y="25585"/>
                </a:lnTo>
                <a:lnTo>
                  <a:pt x="170259" y="37510"/>
                </a:lnTo>
                <a:lnTo>
                  <a:pt x="172799" y="45486"/>
                </a:lnTo>
                <a:lnTo>
                  <a:pt x="176150" y="55381"/>
                </a:lnTo>
                <a:lnTo>
                  <a:pt x="177044" y="60687"/>
                </a:lnTo>
                <a:lnTo>
                  <a:pt x="178037" y="70709"/>
                </a:lnTo>
                <a:lnTo>
                  <a:pt x="178478" y="78339"/>
                </a:lnTo>
                <a:lnTo>
                  <a:pt x="178675" y="87445"/>
                </a:lnTo>
                <a:lnTo>
                  <a:pt x="178801" y="113364"/>
                </a:lnTo>
                <a:lnTo>
                  <a:pt x="179763" y="120297"/>
                </a:lnTo>
                <a:lnTo>
                  <a:pt x="181357" y="126824"/>
                </a:lnTo>
                <a:lnTo>
                  <a:pt x="183373" y="133080"/>
                </a:lnTo>
                <a:lnTo>
                  <a:pt x="184717" y="139157"/>
                </a:lnTo>
                <a:lnTo>
                  <a:pt x="185613" y="145112"/>
                </a:lnTo>
                <a:lnTo>
                  <a:pt x="186209" y="150987"/>
                </a:lnTo>
                <a:lnTo>
                  <a:pt x="187561" y="156809"/>
                </a:lnTo>
                <a:lnTo>
                  <a:pt x="189413" y="162596"/>
                </a:lnTo>
                <a:lnTo>
                  <a:pt x="191601" y="168358"/>
                </a:lnTo>
                <a:lnTo>
                  <a:pt x="193059" y="174104"/>
                </a:lnTo>
                <a:lnTo>
                  <a:pt x="194032" y="179841"/>
                </a:lnTo>
                <a:lnTo>
                  <a:pt x="194680" y="185570"/>
                </a:lnTo>
                <a:lnTo>
                  <a:pt x="196065" y="191294"/>
                </a:lnTo>
                <a:lnTo>
                  <a:pt x="197941" y="197015"/>
                </a:lnTo>
                <a:lnTo>
                  <a:pt x="200144" y="202735"/>
                </a:lnTo>
                <a:lnTo>
                  <a:pt x="201612" y="208453"/>
                </a:lnTo>
                <a:lnTo>
                  <a:pt x="202591" y="214169"/>
                </a:lnTo>
                <a:lnTo>
                  <a:pt x="203243" y="219886"/>
                </a:lnTo>
                <a:lnTo>
                  <a:pt x="203679" y="226554"/>
                </a:lnTo>
                <a:lnTo>
                  <a:pt x="203969" y="233857"/>
                </a:lnTo>
                <a:lnTo>
                  <a:pt x="204377" y="255248"/>
                </a:lnTo>
                <a:lnTo>
                  <a:pt x="204434" y="261559"/>
                </a:lnTo>
                <a:lnTo>
                  <a:pt x="203520" y="266719"/>
                </a:lnTo>
                <a:lnTo>
                  <a:pt x="199964" y="274992"/>
                </a:lnTo>
                <a:lnTo>
                  <a:pt x="197749" y="284383"/>
                </a:lnTo>
                <a:lnTo>
                  <a:pt x="196764" y="293955"/>
                </a:lnTo>
                <a:lnTo>
                  <a:pt x="196326" y="301385"/>
                </a:lnTo>
                <a:lnTo>
                  <a:pt x="193592" y="310401"/>
                </a:lnTo>
                <a:lnTo>
                  <a:pt x="188626" y="322610"/>
                </a:lnTo>
                <a:lnTo>
                  <a:pt x="187266" y="323612"/>
                </a:lnTo>
                <a:lnTo>
                  <a:pt x="180801" y="325975"/>
                </a:lnTo>
                <a:lnTo>
                  <a:pt x="172854" y="331331"/>
                </a:lnTo>
                <a:lnTo>
                  <a:pt x="167284" y="332918"/>
                </a:lnTo>
                <a:lnTo>
                  <a:pt x="164466" y="332389"/>
                </a:lnTo>
                <a:lnTo>
                  <a:pt x="155948" y="328046"/>
                </a:lnTo>
                <a:lnTo>
                  <a:pt x="150246" y="326696"/>
                </a:lnTo>
                <a:lnTo>
                  <a:pt x="148345" y="325383"/>
                </a:lnTo>
                <a:lnTo>
                  <a:pt x="147077" y="323556"/>
                </a:lnTo>
                <a:lnTo>
                  <a:pt x="144716" y="317080"/>
                </a:lnTo>
                <a:lnTo>
                  <a:pt x="140492" y="304677"/>
                </a:lnTo>
                <a:lnTo>
                  <a:pt x="135439" y="294720"/>
                </a:lnTo>
                <a:lnTo>
                  <a:pt x="132758" y="290731"/>
                </a:lnTo>
                <a:lnTo>
                  <a:pt x="129780" y="281219"/>
                </a:lnTo>
                <a:lnTo>
                  <a:pt x="128985" y="276015"/>
                </a:lnTo>
                <a:lnTo>
                  <a:pt x="128456" y="270641"/>
                </a:lnTo>
                <a:lnTo>
                  <a:pt x="128103" y="265154"/>
                </a:lnTo>
                <a:lnTo>
                  <a:pt x="127710" y="254929"/>
                </a:lnTo>
                <a:lnTo>
                  <a:pt x="127536" y="247209"/>
                </a:lnTo>
                <a:lnTo>
                  <a:pt x="127438" y="228407"/>
                </a:lnTo>
                <a:lnTo>
                  <a:pt x="128377" y="221757"/>
                </a:lnTo>
                <a:lnTo>
                  <a:pt x="129955" y="215419"/>
                </a:lnTo>
                <a:lnTo>
                  <a:pt x="131959" y="209289"/>
                </a:lnTo>
                <a:lnTo>
                  <a:pt x="134249" y="205202"/>
                </a:lnTo>
                <a:lnTo>
                  <a:pt x="136727" y="202478"/>
                </a:lnTo>
                <a:lnTo>
                  <a:pt x="139332" y="200661"/>
                </a:lnTo>
                <a:lnTo>
                  <a:pt x="141068" y="197545"/>
                </a:lnTo>
                <a:lnTo>
                  <a:pt x="142998" y="189003"/>
                </a:lnTo>
                <a:lnTo>
                  <a:pt x="148935" y="178856"/>
                </a:lnTo>
                <a:lnTo>
                  <a:pt x="153186" y="173484"/>
                </a:lnTo>
                <a:lnTo>
                  <a:pt x="156972" y="167997"/>
                </a:lnTo>
                <a:lnTo>
                  <a:pt x="160449" y="162434"/>
                </a:lnTo>
                <a:lnTo>
                  <a:pt x="166851" y="152126"/>
                </a:lnTo>
                <a:lnTo>
                  <a:pt x="172872" y="144369"/>
                </a:lnTo>
                <a:lnTo>
                  <a:pt x="181617" y="134647"/>
                </a:lnTo>
                <a:lnTo>
                  <a:pt x="187372" y="126123"/>
                </a:lnTo>
                <a:lnTo>
                  <a:pt x="190240" y="121183"/>
                </a:lnTo>
                <a:lnTo>
                  <a:pt x="193104" y="117890"/>
                </a:lnTo>
                <a:lnTo>
                  <a:pt x="195967" y="115694"/>
                </a:lnTo>
                <a:lnTo>
                  <a:pt x="201688" y="113255"/>
                </a:lnTo>
                <a:lnTo>
                  <a:pt x="211215" y="110929"/>
                </a:lnTo>
                <a:lnTo>
                  <a:pt x="220529" y="107010"/>
                </a:lnTo>
                <a:lnTo>
                  <a:pt x="227381" y="103998"/>
                </a:lnTo>
                <a:lnTo>
                  <a:pt x="233962" y="103106"/>
                </a:lnTo>
                <a:lnTo>
                  <a:pt x="245672" y="102805"/>
                </a:lnTo>
                <a:lnTo>
                  <a:pt x="254894" y="102763"/>
                </a:lnTo>
                <a:lnTo>
                  <a:pt x="259067" y="101800"/>
                </a:lnTo>
                <a:lnTo>
                  <a:pt x="270444" y="96846"/>
                </a:lnTo>
                <a:lnTo>
                  <a:pt x="280191" y="95353"/>
                </a:lnTo>
                <a:lnTo>
                  <a:pt x="291838" y="94512"/>
                </a:lnTo>
                <a:lnTo>
                  <a:pt x="295126" y="93442"/>
                </a:lnTo>
                <a:lnTo>
                  <a:pt x="304306" y="88337"/>
                </a:lnTo>
                <a:lnTo>
                  <a:pt x="313058" y="85448"/>
                </a:lnTo>
                <a:lnTo>
                  <a:pt x="321684" y="78983"/>
                </a:lnTo>
                <a:lnTo>
                  <a:pt x="330272" y="71035"/>
                </a:lnTo>
                <a:lnTo>
                  <a:pt x="347424" y="54130"/>
                </a:lnTo>
                <a:lnTo>
                  <a:pt x="361711" y="39863"/>
                </a:lnTo>
                <a:lnTo>
                  <a:pt x="363617" y="37006"/>
                </a:lnTo>
                <a:lnTo>
                  <a:pt x="367250" y="28435"/>
                </a:lnTo>
                <a:lnTo>
                  <a:pt x="371476" y="22720"/>
                </a:lnTo>
                <a:lnTo>
                  <a:pt x="372031" y="20815"/>
                </a:lnTo>
                <a:lnTo>
                  <a:pt x="371449" y="19545"/>
                </a:lnTo>
                <a:lnTo>
                  <a:pt x="370108" y="18699"/>
                </a:lnTo>
                <a:lnTo>
                  <a:pt x="369214" y="17182"/>
                </a:lnTo>
                <a:lnTo>
                  <a:pt x="368221" y="12957"/>
                </a:lnTo>
                <a:lnTo>
                  <a:pt x="365239" y="7904"/>
                </a:lnTo>
                <a:lnTo>
                  <a:pt x="360116" y="1449"/>
                </a:lnTo>
                <a:lnTo>
                  <a:pt x="358742" y="920"/>
                </a:lnTo>
                <a:lnTo>
                  <a:pt x="349695" y="70"/>
                </a:lnTo>
                <a:lnTo>
                  <a:pt x="347033" y="0"/>
                </a:lnTo>
                <a:lnTo>
                  <a:pt x="345259" y="906"/>
                </a:lnTo>
                <a:lnTo>
                  <a:pt x="344075" y="2463"/>
                </a:lnTo>
                <a:lnTo>
                  <a:pt x="343286" y="4453"/>
                </a:lnTo>
                <a:lnTo>
                  <a:pt x="341809" y="5780"/>
                </a:lnTo>
                <a:lnTo>
                  <a:pt x="339870" y="6664"/>
                </a:lnTo>
                <a:lnTo>
                  <a:pt x="337626" y="7254"/>
                </a:lnTo>
                <a:lnTo>
                  <a:pt x="332592" y="10449"/>
                </a:lnTo>
                <a:lnTo>
                  <a:pt x="321599" y="20262"/>
                </a:lnTo>
                <a:lnTo>
                  <a:pt x="319730" y="23939"/>
                </a:lnTo>
                <a:lnTo>
                  <a:pt x="317653" y="33105"/>
                </a:lnTo>
                <a:lnTo>
                  <a:pt x="316730" y="40988"/>
                </a:lnTo>
                <a:lnTo>
                  <a:pt x="316319" y="48620"/>
                </a:lnTo>
                <a:lnTo>
                  <a:pt x="316138" y="58361"/>
                </a:lnTo>
                <a:lnTo>
                  <a:pt x="315137" y="62674"/>
                </a:lnTo>
                <a:lnTo>
                  <a:pt x="310129" y="73294"/>
                </a:lnTo>
                <a:lnTo>
                  <a:pt x="308623" y="79487"/>
                </a:lnTo>
                <a:lnTo>
                  <a:pt x="307954" y="87955"/>
                </a:lnTo>
                <a:lnTo>
                  <a:pt x="307776" y="92880"/>
                </a:lnTo>
                <a:lnTo>
                  <a:pt x="308609" y="97117"/>
                </a:lnTo>
                <a:lnTo>
                  <a:pt x="313380" y="107629"/>
                </a:lnTo>
                <a:lnTo>
                  <a:pt x="314831" y="113797"/>
                </a:lnTo>
                <a:lnTo>
                  <a:pt x="318016" y="119714"/>
                </a:lnTo>
                <a:lnTo>
                  <a:pt x="325164" y="128401"/>
                </a:lnTo>
                <a:lnTo>
                  <a:pt x="333314" y="137006"/>
                </a:lnTo>
                <a:lnTo>
                  <a:pt x="336113" y="139869"/>
                </a:lnTo>
                <a:lnTo>
                  <a:pt x="338931" y="141777"/>
                </a:lnTo>
                <a:lnTo>
                  <a:pt x="344601" y="143897"/>
                </a:lnTo>
                <a:lnTo>
                  <a:pt x="353150" y="145090"/>
                </a:lnTo>
                <a:lnTo>
                  <a:pt x="356003" y="146210"/>
                </a:lnTo>
                <a:lnTo>
                  <a:pt x="364571" y="151385"/>
                </a:lnTo>
                <a:lnTo>
                  <a:pt x="375999" y="1541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64"/>
          <p:cNvSpPr/>
          <p:nvPr/>
        </p:nvSpPr>
        <p:spPr>
          <a:xfrm>
            <a:off x="4906327" y="4517707"/>
            <a:ext cx="84386" cy="145699"/>
          </a:xfrm>
          <a:custGeom>
            <a:avLst/>
            <a:gdLst/>
            <a:ahLst/>
            <a:cxnLst/>
            <a:rect l="0" t="0" r="0" b="0"/>
            <a:pathLst>
              <a:path w="84386" h="145699">
                <a:moveTo>
                  <a:pt x="42863" y="0"/>
                </a:moveTo>
                <a:lnTo>
                  <a:pt x="35481" y="0"/>
                </a:lnTo>
                <a:lnTo>
                  <a:pt x="34132" y="953"/>
                </a:lnTo>
                <a:lnTo>
                  <a:pt x="32280" y="2540"/>
                </a:lnTo>
                <a:lnTo>
                  <a:pt x="30092" y="4551"/>
                </a:lnTo>
                <a:lnTo>
                  <a:pt x="28634" y="6844"/>
                </a:lnTo>
                <a:lnTo>
                  <a:pt x="27662" y="9325"/>
                </a:lnTo>
                <a:lnTo>
                  <a:pt x="27014" y="11932"/>
                </a:lnTo>
                <a:lnTo>
                  <a:pt x="24677" y="14622"/>
                </a:lnTo>
                <a:lnTo>
                  <a:pt x="21214" y="17368"/>
                </a:lnTo>
                <a:lnTo>
                  <a:pt x="11069" y="24068"/>
                </a:lnTo>
                <a:lnTo>
                  <a:pt x="10238" y="25571"/>
                </a:lnTo>
                <a:lnTo>
                  <a:pt x="9312" y="29780"/>
                </a:lnTo>
                <a:lnTo>
                  <a:pt x="9066" y="32236"/>
                </a:lnTo>
                <a:lnTo>
                  <a:pt x="8902" y="34825"/>
                </a:lnTo>
                <a:lnTo>
                  <a:pt x="8792" y="37504"/>
                </a:lnTo>
                <a:lnTo>
                  <a:pt x="7766" y="39291"/>
                </a:lnTo>
                <a:lnTo>
                  <a:pt x="6130" y="40481"/>
                </a:lnTo>
                <a:lnTo>
                  <a:pt x="4086" y="41275"/>
                </a:lnTo>
                <a:lnTo>
                  <a:pt x="2724" y="42757"/>
                </a:lnTo>
                <a:lnTo>
                  <a:pt x="1816" y="44697"/>
                </a:lnTo>
                <a:lnTo>
                  <a:pt x="1211" y="46943"/>
                </a:lnTo>
                <a:lnTo>
                  <a:pt x="1760" y="48440"/>
                </a:lnTo>
                <a:lnTo>
                  <a:pt x="3078" y="49439"/>
                </a:lnTo>
                <a:lnTo>
                  <a:pt x="7487" y="51041"/>
                </a:lnTo>
                <a:lnTo>
                  <a:pt x="8802" y="52125"/>
                </a:lnTo>
                <a:lnTo>
                  <a:pt x="10630" y="53800"/>
                </a:lnTo>
                <a:lnTo>
                  <a:pt x="12802" y="55870"/>
                </a:lnTo>
                <a:lnTo>
                  <a:pt x="16155" y="57249"/>
                </a:lnTo>
                <a:lnTo>
                  <a:pt x="20295" y="58169"/>
                </a:lnTo>
                <a:lnTo>
                  <a:pt x="24960" y="58781"/>
                </a:lnTo>
                <a:lnTo>
                  <a:pt x="29022" y="59190"/>
                </a:lnTo>
                <a:lnTo>
                  <a:pt x="32683" y="59462"/>
                </a:lnTo>
                <a:lnTo>
                  <a:pt x="36076" y="59644"/>
                </a:lnTo>
                <a:lnTo>
                  <a:pt x="39291" y="60718"/>
                </a:lnTo>
                <a:lnTo>
                  <a:pt x="42386" y="62386"/>
                </a:lnTo>
                <a:lnTo>
                  <a:pt x="45403" y="64451"/>
                </a:lnTo>
                <a:lnTo>
                  <a:pt x="48366" y="65827"/>
                </a:lnTo>
                <a:lnTo>
                  <a:pt x="51294" y="66745"/>
                </a:lnTo>
                <a:lnTo>
                  <a:pt x="54199" y="67357"/>
                </a:lnTo>
                <a:lnTo>
                  <a:pt x="57087" y="68717"/>
                </a:lnTo>
                <a:lnTo>
                  <a:pt x="59965" y="70576"/>
                </a:lnTo>
                <a:lnTo>
                  <a:pt x="62837" y="72769"/>
                </a:lnTo>
                <a:lnTo>
                  <a:pt x="65704" y="75182"/>
                </a:lnTo>
                <a:lnTo>
                  <a:pt x="68567" y="77744"/>
                </a:lnTo>
                <a:lnTo>
                  <a:pt x="75457" y="84148"/>
                </a:lnTo>
                <a:lnTo>
                  <a:pt x="81201" y="89809"/>
                </a:lnTo>
                <a:lnTo>
                  <a:pt x="82709" y="92258"/>
                </a:lnTo>
                <a:lnTo>
                  <a:pt x="83714" y="94843"/>
                </a:lnTo>
                <a:lnTo>
                  <a:pt x="84385" y="97519"/>
                </a:lnTo>
                <a:lnTo>
                  <a:pt x="83879" y="100255"/>
                </a:lnTo>
                <a:lnTo>
                  <a:pt x="82589" y="103032"/>
                </a:lnTo>
                <a:lnTo>
                  <a:pt x="80777" y="105835"/>
                </a:lnTo>
                <a:lnTo>
                  <a:pt x="78616" y="108657"/>
                </a:lnTo>
                <a:lnTo>
                  <a:pt x="76223" y="111491"/>
                </a:lnTo>
                <a:lnTo>
                  <a:pt x="73676" y="114332"/>
                </a:lnTo>
                <a:lnTo>
                  <a:pt x="71977" y="117179"/>
                </a:lnTo>
                <a:lnTo>
                  <a:pt x="70845" y="120029"/>
                </a:lnTo>
                <a:lnTo>
                  <a:pt x="70089" y="122882"/>
                </a:lnTo>
                <a:lnTo>
                  <a:pt x="68634" y="125737"/>
                </a:lnTo>
                <a:lnTo>
                  <a:pt x="66711" y="128592"/>
                </a:lnTo>
                <a:lnTo>
                  <a:pt x="64476" y="131448"/>
                </a:lnTo>
                <a:lnTo>
                  <a:pt x="62034" y="133352"/>
                </a:lnTo>
                <a:lnTo>
                  <a:pt x="59454" y="134621"/>
                </a:lnTo>
                <a:lnTo>
                  <a:pt x="56781" y="135467"/>
                </a:lnTo>
                <a:lnTo>
                  <a:pt x="54046" y="136984"/>
                </a:lnTo>
                <a:lnTo>
                  <a:pt x="51271" y="138948"/>
                </a:lnTo>
                <a:lnTo>
                  <a:pt x="48468" y="141209"/>
                </a:lnTo>
                <a:lnTo>
                  <a:pt x="45647" y="142717"/>
                </a:lnTo>
                <a:lnTo>
                  <a:pt x="42814" y="143722"/>
                </a:lnTo>
                <a:lnTo>
                  <a:pt x="39973" y="144392"/>
                </a:lnTo>
                <a:lnTo>
                  <a:pt x="37126" y="144839"/>
                </a:lnTo>
                <a:lnTo>
                  <a:pt x="34276" y="145137"/>
                </a:lnTo>
                <a:lnTo>
                  <a:pt x="31423" y="145335"/>
                </a:lnTo>
                <a:lnTo>
                  <a:pt x="28569" y="145468"/>
                </a:lnTo>
                <a:lnTo>
                  <a:pt x="22857" y="145615"/>
                </a:lnTo>
                <a:lnTo>
                  <a:pt x="14286" y="145698"/>
                </a:lnTo>
                <a:lnTo>
                  <a:pt x="12382" y="144757"/>
                </a:lnTo>
                <a:lnTo>
                  <a:pt x="11112" y="143177"/>
                </a:lnTo>
                <a:lnTo>
                  <a:pt x="9074" y="138349"/>
                </a:lnTo>
                <a:lnTo>
                  <a:pt x="7955" y="137953"/>
                </a:lnTo>
                <a:lnTo>
                  <a:pt x="6256" y="137689"/>
                </a:lnTo>
                <a:lnTo>
                  <a:pt x="4170" y="137512"/>
                </a:lnTo>
                <a:lnTo>
                  <a:pt x="2780" y="136442"/>
                </a:lnTo>
                <a:lnTo>
                  <a:pt x="1854" y="134777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65"/>
          <p:cNvSpPr/>
          <p:nvPr/>
        </p:nvSpPr>
        <p:spPr>
          <a:xfrm>
            <a:off x="5112067" y="4569142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7381" y="9764"/>
                </a:lnTo>
                <a:lnTo>
                  <a:pt x="8730" y="9367"/>
                </a:lnTo>
                <a:lnTo>
                  <a:pt x="10583" y="9102"/>
                </a:lnTo>
                <a:lnTo>
                  <a:pt x="12770" y="8926"/>
                </a:lnTo>
                <a:lnTo>
                  <a:pt x="15181" y="8808"/>
                </a:lnTo>
                <a:lnTo>
                  <a:pt x="20400" y="8677"/>
                </a:lnTo>
                <a:lnTo>
                  <a:pt x="105620" y="8573"/>
                </a:lnTo>
                <a:lnTo>
                  <a:pt x="108513" y="7620"/>
                </a:lnTo>
                <a:lnTo>
                  <a:pt x="111395" y="6033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66"/>
          <p:cNvSpPr/>
          <p:nvPr/>
        </p:nvSpPr>
        <p:spPr>
          <a:xfrm>
            <a:off x="5309339" y="4432087"/>
            <a:ext cx="179414" cy="265243"/>
          </a:xfrm>
          <a:custGeom>
            <a:avLst/>
            <a:gdLst/>
            <a:ahLst/>
            <a:cxnLst/>
            <a:rect l="0" t="0" r="0" b="0"/>
            <a:pathLst>
              <a:path w="179414" h="265243">
                <a:moveTo>
                  <a:pt x="8468" y="8467"/>
                </a:moveTo>
                <a:lnTo>
                  <a:pt x="0" y="8467"/>
                </a:lnTo>
                <a:lnTo>
                  <a:pt x="13019" y="8467"/>
                </a:lnTo>
                <a:lnTo>
                  <a:pt x="15312" y="9420"/>
                </a:lnTo>
                <a:lnTo>
                  <a:pt x="20400" y="13019"/>
                </a:lnTo>
                <a:lnTo>
                  <a:pt x="23090" y="14359"/>
                </a:lnTo>
                <a:lnTo>
                  <a:pt x="28620" y="15849"/>
                </a:lnTo>
                <a:lnTo>
                  <a:pt x="30475" y="15293"/>
                </a:lnTo>
                <a:lnTo>
                  <a:pt x="31712" y="13970"/>
                </a:lnTo>
                <a:lnTo>
                  <a:pt x="32536" y="12137"/>
                </a:lnTo>
                <a:lnTo>
                  <a:pt x="34991" y="10913"/>
                </a:lnTo>
                <a:lnTo>
                  <a:pt x="38533" y="10098"/>
                </a:lnTo>
                <a:lnTo>
                  <a:pt x="42799" y="9555"/>
                </a:lnTo>
                <a:lnTo>
                  <a:pt x="47547" y="9192"/>
                </a:lnTo>
                <a:lnTo>
                  <a:pt x="52618" y="8951"/>
                </a:lnTo>
                <a:lnTo>
                  <a:pt x="66317" y="8611"/>
                </a:lnTo>
                <a:lnTo>
                  <a:pt x="84031" y="8496"/>
                </a:lnTo>
                <a:lnTo>
                  <a:pt x="89323" y="7534"/>
                </a:lnTo>
                <a:lnTo>
                  <a:pt x="94757" y="5940"/>
                </a:lnTo>
                <a:lnTo>
                  <a:pt x="100283" y="3925"/>
                </a:lnTo>
                <a:lnTo>
                  <a:pt x="104921" y="2582"/>
                </a:lnTo>
                <a:lnTo>
                  <a:pt x="108965" y="1686"/>
                </a:lnTo>
                <a:lnTo>
                  <a:pt x="112614" y="1089"/>
                </a:lnTo>
                <a:lnTo>
                  <a:pt x="116951" y="691"/>
                </a:lnTo>
                <a:lnTo>
                  <a:pt x="121748" y="426"/>
                </a:lnTo>
                <a:lnTo>
                  <a:pt x="131204" y="131"/>
                </a:lnTo>
                <a:lnTo>
                  <a:pt x="138583" y="0"/>
                </a:lnTo>
                <a:lnTo>
                  <a:pt x="141884" y="917"/>
                </a:lnTo>
                <a:lnTo>
                  <a:pt x="145037" y="2482"/>
                </a:lnTo>
                <a:lnTo>
                  <a:pt x="152391" y="7286"/>
                </a:lnTo>
                <a:lnTo>
                  <a:pt x="155936" y="7942"/>
                </a:lnTo>
                <a:lnTo>
                  <a:pt x="158782" y="8234"/>
                </a:lnTo>
                <a:lnTo>
                  <a:pt x="153775" y="8447"/>
                </a:lnTo>
                <a:lnTo>
                  <a:pt x="142339" y="8465"/>
                </a:lnTo>
                <a:lnTo>
                  <a:pt x="139625" y="9418"/>
                </a:lnTo>
                <a:lnTo>
                  <a:pt x="134070" y="13018"/>
                </a:lnTo>
                <a:lnTo>
                  <a:pt x="130303" y="14359"/>
                </a:lnTo>
                <a:lnTo>
                  <a:pt x="125886" y="15252"/>
                </a:lnTo>
                <a:lnTo>
                  <a:pt x="121036" y="15848"/>
                </a:lnTo>
                <a:lnTo>
                  <a:pt x="115899" y="16245"/>
                </a:lnTo>
                <a:lnTo>
                  <a:pt x="110568" y="16511"/>
                </a:lnTo>
                <a:lnTo>
                  <a:pt x="99566" y="16805"/>
                </a:lnTo>
                <a:lnTo>
                  <a:pt x="18390" y="17040"/>
                </a:lnTo>
                <a:lnTo>
                  <a:pt x="17940" y="17993"/>
                </a:lnTo>
                <a:lnTo>
                  <a:pt x="17159" y="24421"/>
                </a:lnTo>
                <a:lnTo>
                  <a:pt x="17064" y="32221"/>
                </a:lnTo>
                <a:lnTo>
                  <a:pt x="17040" y="79906"/>
                </a:lnTo>
                <a:lnTo>
                  <a:pt x="17993" y="82763"/>
                </a:lnTo>
                <a:lnTo>
                  <a:pt x="21591" y="88478"/>
                </a:lnTo>
                <a:lnTo>
                  <a:pt x="23826" y="94192"/>
                </a:lnTo>
                <a:lnTo>
                  <a:pt x="24819" y="99908"/>
                </a:lnTo>
                <a:lnTo>
                  <a:pt x="25260" y="105622"/>
                </a:lnTo>
                <a:lnTo>
                  <a:pt x="25456" y="111338"/>
                </a:lnTo>
                <a:lnTo>
                  <a:pt x="25509" y="114195"/>
                </a:lnTo>
                <a:lnTo>
                  <a:pt x="26496" y="117053"/>
                </a:lnTo>
                <a:lnTo>
                  <a:pt x="31484" y="124672"/>
                </a:lnTo>
                <a:lnTo>
                  <a:pt x="32985" y="126789"/>
                </a:lnTo>
                <a:lnTo>
                  <a:pt x="33652" y="130270"/>
                </a:lnTo>
                <a:lnTo>
                  <a:pt x="34080" y="135715"/>
                </a:lnTo>
                <a:lnTo>
                  <a:pt x="35068" y="135209"/>
                </a:lnTo>
                <a:lnTo>
                  <a:pt x="38705" y="132107"/>
                </a:lnTo>
                <a:lnTo>
                  <a:pt x="41009" y="130899"/>
                </a:lnTo>
                <a:lnTo>
                  <a:pt x="46108" y="129557"/>
                </a:lnTo>
                <a:lnTo>
                  <a:pt x="49783" y="128801"/>
                </a:lnTo>
                <a:lnTo>
                  <a:pt x="52204" y="127742"/>
                </a:lnTo>
                <a:lnTo>
                  <a:pt x="59973" y="124026"/>
                </a:lnTo>
                <a:lnTo>
                  <a:pt x="63760" y="121702"/>
                </a:lnTo>
                <a:lnTo>
                  <a:pt x="67237" y="119199"/>
                </a:lnTo>
                <a:lnTo>
                  <a:pt x="70507" y="116579"/>
                </a:lnTo>
                <a:lnTo>
                  <a:pt x="73640" y="114832"/>
                </a:lnTo>
                <a:lnTo>
                  <a:pt x="76681" y="113667"/>
                </a:lnTo>
                <a:lnTo>
                  <a:pt x="79661" y="112891"/>
                </a:lnTo>
                <a:lnTo>
                  <a:pt x="83552" y="111420"/>
                </a:lnTo>
                <a:lnTo>
                  <a:pt x="88052" y="109488"/>
                </a:lnTo>
                <a:lnTo>
                  <a:pt x="92957" y="107247"/>
                </a:lnTo>
                <a:lnTo>
                  <a:pt x="98131" y="105753"/>
                </a:lnTo>
                <a:lnTo>
                  <a:pt x="103486" y="104757"/>
                </a:lnTo>
                <a:lnTo>
                  <a:pt x="108961" y="104093"/>
                </a:lnTo>
                <a:lnTo>
                  <a:pt x="113563" y="103650"/>
                </a:lnTo>
                <a:lnTo>
                  <a:pt x="117584" y="103355"/>
                </a:lnTo>
                <a:lnTo>
                  <a:pt x="121217" y="103159"/>
                </a:lnTo>
                <a:lnTo>
                  <a:pt x="130334" y="102940"/>
                </a:lnTo>
                <a:lnTo>
                  <a:pt x="135432" y="102882"/>
                </a:lnTo>
                <a:lnTo>
                  <a:pt x="139783" y="103795"/>
                </a:lnTo>
                <a:lnTo>
                  <a:pt x="143637" y="105357"/>
                </a:lnTo>
                <a:lnTo>
                  <a:pt x="147158" y="107351"/>
                </a:lnTo>
                <a:lnTo>
                  <a:pt x="150458" y="108680"/>
                </a:lnTo>
                <a:lnTo>
                  <a:pt x="153610" y="109566"/>
                </a:lnTo>
                <a:lnTo>
                  <a:pt x="156664" y="110156"/>
                </a:lnTo>
                <a:lnTo>
                  <a:pt x="159653" y="111502"/>
                </a:lnTo>
                <a:lnTo>
                  <a:pt x="162598" y="113352"/>
                </a:lnTo>
                <a:lnTo>
                  <a:pt x="165514" y="115538"/>
                </a:lnTo>
                <a:lnTo>
                  <a:pt x="168410" y="118901"/>
                </a:lnTo>
                <a:lnTo>
                  <a:pt x="171294" y="123047"/>
                </a:lnTo>
                <a:lnTo>
                  <a:pt x="174169" y="127717"/>
                </a:lnTo>
                <a:lnTo>
                  <a:pt x="177362" y="135445"/>
                </a:lnTo>
                <a:lnTo>
                  <a:pt x="178782" y="143007"/>
                </a:lnTo>
                <a:lnTo>
                  <a:pt x="179161" y="147691"/>
                </a:lnTo>
                <a:lnTo>
                  <a:pt x="179413" y="152718"/>
                </a:lnTo>
                <a:lnTo>
                  <a:pt x="178629" y="157974"/>
                </a:lnTo>
                <a:lnTo>
                  <a:pt x="177154" y="163384"/>
                </a:lnTo>
                <a:lnTo>
                  <a:pt x="175217" y="168895"/>
                </a:lnTo>
                <a:lnTo>
                  <a:pt x="172974" y="174474"/>
                </a:lnTo>
                <a:lnTo>
                  <a:pt x="170527" y="180099"/>
                </a:lnTo>
                <a:lnTo>
                  <a:pt x="165267" y="191428"/>
                </a:lnTo>
                <a:lnTo>
                  <a:pt x="159753" y="202813"/>
                </a:lnTo>
                <a:lnTo>
                  <a:pt x="156950" y="207564"/>
                </a:lnTo>
                <a:lnTo>
                  <a:pt x="154129" y="211684"/>
                </a:lnTo>
                <a:lnTo>
                  <a:pt x="151295" y="215382"/>
                </a:lnTo>
                <a:lnTo>
                  <a:pt x="147501" y="219753"/>
                </a:lnTo>
                <a:lnTo>
                  <a:pt x="143067" y="224572"/>
                </a:lnTo>
                <a:lnTo>
                  <a:pt x="130264" y="237916"/>
                </a:lnTo>
                <a:lnTo>
                  <a:pt x="126813" y="241443"/>
                </a:lnTo>
                <a:lnTo>
                  <a:pt x="122607" y="244747"/>
                </a:lnTo>
                <a:lnTo>
                  <a:pt x="117898" y="247902"/>
                </a:lnTo>
                <a:lnTo>
                  <a:pt x="112854" y="250958"/>
                </a:lnTo>
                <a:lnTo>
                  <a:pt x="108539" y="252996"/>
                </a:lnTo>
                <a:lnTo>
                  <a:pt x="104709" y="254354"/>
                </a:lnTo>
                <a:lnTo>
                  <a:pt x="101204" y="255259"/>
                </a:lnTo>
                <a:lnTo>
                  <a:pt x="97915" y="256815"/>
                </a:lnTo>
                <a:lnTo>
                  <a:pt x="94769" y="258805"/>
                </a:lnTo>
                <a:lnTo>
                  <a:pt x="91720" y="261084"/>
                </a:lnTo>
                <a:lnTo>
                  <a:pt x="88734" y="262604"/>
                </a:lnTo>
                <a:lnTo>
                  <a:pt x="85792" y="263617"/>
                </a:lnTo>
                <a:lnTo>
                  <a:pt x="82877" y="264292"/>
                </a:lnTo>
                <a:lnTo>
                  <a:pt x="79981" y="264742"/>
                </a:lnTo>
                <a:lnTo>
                  <a:pt x="77099" y="265042"/>
                </a:lnTo>
                <a:lnTo>
                  <a:pt x="74224" y="265242"/>
                </a:lnTo>
                <a:lnTo>
                  <a:pt x="71355" y="264424"/>
                </a:lnTo>
                <a:lnTo>
                  <a:pt x="68491" y="262925"/>
                </a:lnTo>
                <a:lnTo>
                  <a:pt x="60406" y="257413"/>
                </a:lnTo>
                <a:lnTo>
                  <a:pt x="60127" y="254683"/>
                </a:lnTo>
                <a:lnTo>
                  <a:pt x="59903" y="2484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67"/>
          <p:cNvSpPr/>
          <p:nvPr/>
        </p:nvSpPr>
        <p:spPr>
          <a:xfrm>
            <a:off x="5549265" y="4414837"/>
            <a:ext cx="195868" cy="274321"/>
          </a:xfrm>
          <a:custGeom>
            <a:avLst/>
            <a:gdLst/>
            <a:ahLst/>
            <a:cxnLst/>
            <a:rect l="0" t="0" r="0" b="0"/>
            <a:pathLst>
              <a:path w="195868" h="274321">
                <a:moveTo>
                  <a:pt x="162877" y="0"/>
                </a:moveTo>
                <a:lnTo>
                  <a:pt x="195867" y="0"/>
                </a:lnTo>
                <a:lnTo>
                  <a:pt x="192231" y="0"/>
                </a:lnTo>
                <a:lnTo>
                  <a:pt x="190066" y="953"/>
                </a:lnTo>
                <a:lnTo>
                  <a:pt x="185121" y="4551"/>
                </a:lnTo>
                <a:lnTo>
                  <a:pt x="181516" y="5892"/>
                </a:lnTo>
                <a:lnTo>
                  <a:pt x="177209" y="6785"/>
                </a:lnTo>
                <a:lnTo>
                  <a:pt x="172431" y="7381"/>
                </a:lnTo>
                <a:lnTo>
                  <a:pt x="168294" y="7778"/>
                </a:lnTo>
                <a:lnTo>
                  <a:pt x="164583" y="8043"/>
                </a:lnTo>
                <a:lnTo>
                  <a:pt x="161157" y="8219"/>
                </a:lnTo>
                <a:lnTo>
                  <a:pt x="156968" y="9290"/>
                </a:lnTo>
                <a:lnTo>
                  <a:pt x="152270" y="10956"/>
                </a:lnTo>
                <a:lnTo>
                  <a:pt x="147233" y="13019"/>
                </a:lnTo>
                <a:lnTo>
                  <a:pt x="142923" y="14394"/>
                </a:lnTo>
                <a:lnTo>
                  <a:pt x="139097" y="15311"/>
                </a:lnTo>
                <a:lnTo>
                  <a:pt x="135593" y="15922"/>
                </a:lnTo>
                <a:lnTo>
                  <a:pt x="131353" y="16330"/>
                </a:lnTo>
                <a:lnTo>
                  <a:pt x="126621" y="16602"/>
                </a:lnTo>
                <a:lnTo>
                  <a:pt x="116283" y="16904"/>
                </a:lnTo>
                <a:lnTo>
                  <a:pt x="80321" y="17139"/>
                </a:lnTo>
                <a:lnTo>
                  <a:pt x="55855" y="17145"/>
                </a:lnTo>
                <a:lnTo>
                  <a:pt x="54381" y="18098"/>
                </a:lnTo>
                <a:lnTo>
                  <a:pt x="53399" y="19685"/>
                </a:lnTo>
                <a:lnTo>
                  <a:pt x="52744" y="21696"/>
                </a:lnTo>
                <a:lnTo>
                  <a:pt x="51355" y="23037"/>
                </a:lnTo>
                <a:lnTo>
                  <a:pt x="49476" y="23930"/>
                </a:lnTo>
                <a:lnTo>
                  <a:pt x="47272" y="24526"/>
                </a:lnTo>
                <a:lnTo>
                  <a:pt x="46754" y="25876"/>
                </a:lnTo>
                <a:lnTo>
                  <a:pt x="47362" y="27728"/>
                </a:lnTo>
                <a:lnTo>
                  <a:pt x="48720" y="29915"/>
                </a:lnTo>
                <a:lnTo>
                  <a:pt x="48672" y="31374"/>
                </a:lnTo>
                <a:lnTo>
                  <a:pt x="47688" y="32346"/>
                </a:lnTo>
                <a:lnTo>
                  <a:pt x="46079" y="32994"/>
                </a:lnTo>
                <a:lnTo>
                  <a:pt x="45007" y="34379"/>
                </a:lnTo>
                <a:lnTo>
                  <a:pt x="44292" y="36254"/>
                </a:lnTo>
                <a:lnTo>
                  <a:pt x="42545" y="41831"/>
                </a:lnTo>
                <a:lnTo>
                  <a:pt x="40746" y="45985"/>
                </a:lnTo>
                <a:lnTo>
                  <a:pt x="38593" y="50659"/>
                </a:lnTo>
                <a:lnTo>
                  <a:pt x="33663" y="58393"/>
                </a:lnTo>
                <a:lnTo>
                  <a:pt x="31014" y="61788"/>
                </a:lnTo>
                <a:lnTo>
                  <a:pt x="28072" y="68102"/>
                </a:lnTo>
                <a:lnTo>
                  <a:pt x="26764" y="74082"/>
                </a:lnTo>
                <a:lnTo>
                  <a:pt x="26182" y="79916"/>
                </a:lnTo>
                <a:lnTo>
                  <a:pt x="25924" y="85683"/>
                </a:lnTo>
                <a:lnTo>
                  <a:pt x="25778" y="94285"/>
                </a:lnTo>
                <a:lnTo>
                  <a:pt x="25717" y="119866"/>
                </a:lnTo>
                <a:lnTo>
                  <a:pt x="30268" y="119971"/>
                </a:lnTo>
                <a:lnTo>
                  <a:pt x="54336" y="120014"/>
                </a:lnTo>
                <a:lnTo>
                  <a:pt x="58131" y="119062"/>
                </a:lnTo>
                <a:lnTo>
                  <a:pt x="62567" y="117475"/>
                </a:lnTo>
                <a:lnTo>
                  <a:pt x="67428" y="115464"/>
                </a:lnTo>
                <a:lnTo>
                  <a:pt x="71622" y="114124"/>
                </a:lnTo>
                <a:lnTo>
                  <a:pt x="75370" y="113230"/>
                </a:lnTo>
                <a:lnTo>
                  <a:pt x="78822" y="112634"/>
                </a:lnTo>
                <a:lnTo>
                  <a:pt x="82076" y="111285"/>
                </a:lnTo>
                <a:lnTo>
                  <a:pt x="85196" y="109432"/>
                </a:lnTo>
                <a:lnTo>
                  <a:pt x="88230" y="107245"/>
                </a:lnTo>
                <a:lnTo>
                  <a:pt x="92158" y="106739"/>
                </a:lnTo>
                <a:lnTo>
                  <a:pt x="96681" y="107355"/>
                </a:lnTo>
                <a:lnTo>
                  <a:pt x="101601" y="108717"/>
                </a:lnTo>
                <a:lnTo>
                  <a:pt x="106786" y="109625"/>
                </a:lnTo>
                <a:lnTo>
                  <a:pt x="112148" y="110231"/>
                </a:lnTo>
                <a:lnTo>
                  <a:pt x="117628" y="110635"/>
                </a:lnTo>
                <a:lnTo>
                  <a:pt x="126257" y="111084"/>
                </a:lnTo>
                <a:lnTo>
                  <a:pt x="129891" y="111203"/>
                </a:lnTo>
                <a:lnTo>
                  <a:pt x="144108" y="111372"/>
                </a:lnTo>
                <a:lnTo>
                  <a:pt x="149412" y="112348"/>
                </a:lnTo>
                <a:lnTo>
                  <a:pt x="154853" y="113952"/>
                </a:lnTo>
                <a:lnTo>
                  <a:pt x="160385" y="115973"/>
                </a:lnTo>
                <a:lnTo>
                  <a:pt x="165025" y="117320"/>
                </a:lnTo>
                <a:lnTo>
                  <a:pt x="169072" y="118218"/>
                </a:lnTo>
                <a:lnTo>
                  <a:pt x="172722" y="118818"/>
                </a:lnTo>
                <a:lnTo>
                  <a:pt x="175156" y="120169"/>
                </a:lnTo>
                <a:lnTo>
                  <a:pt x="176778" y="122023"/>
                </a:lnTo>
                <a:lnTo>
                  <a:pt x="177859" y="124211"/>
                </a:lnTo>
                <a:lnTo>
                  <a:pt x="183932" y="131842"/>
                </a:lnTo>
                <a:lnTo>
                  <a:pt x="185486" y="135519"/>
                </a:lnTo>
                <a:lnTo>
                  <a:pt x="186522" y="139877"/>
                </a:lnTo>
                <a:lnTo>
                  <a:pt x="187213" y="144686"/>
                </a:lnTo>
                <a:lnTo>
                  <a:pt x="187981" y="152570"/>
                </a:lnTo>
                <a:lnTo>
                  <a:pt x="188185" y="156006"/>
                </a:lnTo>
                <a:lnTo>
                  <a:pt x="187369" y="160201"/>
                </a:lnTo>
                <a:lnTo>
                  <a:pt x="185873" y="164904"/>
                </a:lnTo>
                <a:lnTo>
                  <a:pt x="183923" y="169943"/>
                </a:lnTo>
                <a:lnTo>
                  <a:pt x="182622" y="175208"/>
                </a:lnTo>
                <a:lnTo>
                  <a:pt x="181756" y="180623"/>
                </a:lnTo>
                <a:lnTo>
                  <a:pt x="181178" y="186138"/>
                </a:lnTo>
                <a:lnTo>
                  <a:pt x="178888" y="191719"/>
                </a:lnTo>
                <a:lnTo>
                  <a:pt x="175456" y="197345"/>
                </a:lnTo>
                <a:lnTo>
                  <a:pt x="171263" y="203002"/>
                </a:lnTo>
                <a:lnTo>
                  <a:pt x="166563" y="207724"/>
                </a:lnTo>
                <a:lnTo>
                  <a:pt x="161524" y="211825"/>
                </a:lnTo>
                <a:lnTo>
                  <a:pt x="156260" y="215512"/>
                </a:lnTo>
                <a:lnTo>
                  <a:pt x="150846" y="219875"/>
                </a:lnTo>
                <a:lnTo>
                  <a:pt x="145331" y="224688"/>
                </a:lnTo>
                <a:lnTo>
                  <a:pt x="139750" y="229802"/>
                </a:lnTo>
                <a:lnTo>
                  <a:pt x="134124" y="234164"/>
                </a:lnTo>
                <a:lnTo>
                  <a:pt x="128468" y="238025"/>
                </a:lnTo>
                <a:lnTo>
                  <a:pt x="122793" y="241551"/>
                </a:lnTo>
                <a:lnTo>
                  <a:pt x="117104" y="244854"/>
                </a:lnTo>
                <a:lnTo>
                  <a:pt x="105704" y="251064"/>
                </a:lnTo>
                <a:lnTo>
                  <a:pt x="82862" y="262812"/>
                </a:lnTo>
                <a:lnTo>
                  <a:pt x="71435" y="268570"/>
                </a:lnTo>
                <a:lnTo>
                  <a:pt x="65720" y="270487"/>
                </a:lnTo>
                <a:lnTo>
                  <a:pt x="60006" y="271765"/>
                </a:lnTo>
                <a:lnTo>
                  <a:pt x="54291" y="272616"/>
                </a:lnTo>
                <a:lnTo>
                  <a:pt x="49529" y="273185"/>
                </a:lnTo>
                <a:lnTo>
                  <a:pt x="45402" y="273563"/>
                </a:lnTo>
                <a:lnTo>
                  <a:pt x="41698" y="273815"/>
                </a:lnTo>
                <a:lnTo>
                  <a:pt x="37323" y="273984"/>
                </a:lnTo>
                <a:lnTo>
                  <a:pt x="23018" y="274221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68"/>
          <p:cNvSpPr/>
          <p:nvPr/>
        </p:nvSpPr>
        <p:spPr>
          <a:xfrm>
            <a:off x="3800475" y="5066351"/>
            <a:ext cx="300038" cy="333895"/>
          </a:xfrm>
          <a:custGeom>
            <a:avLst/>
            <a:gdLst/>
            <a:ahLst/>
            <a:cxnLst/>
            <a:rect l="0" t="0" r="0" b="0"/>
            <a:pathLst>
              <a:path w="300038" h="333895">
                <a:moveTo>
                  <a:pt x="0" y="68576"/>
                </a:moveTo>
                <a:lnTo>
                  <a:pt x="0" y="47338"/>
                </a:lnTo>
                <a:lnTo>
                  <a:pt x="952" y="44892"/>
                </a:lnTo>
                <a:lnTo>
                  <a:pt x="4550" y="39635"/>
                </a:lnTo>
                <a:lnTo>
                  <a:pt x="6843" y="37852"/>
                </a:lnTo>
                <a:lnTo>
                  <a:pt x="9325" y="36664"/>
                </a:lnTo>
                <a:lnTo>
                  <a:pt x="11931" y="35871"/>
                </a:lnTo>
                <a:lnTo>
                  <a:pt x="17367" y="32450"/>
                </a:lnTo>
                <a:lnTo>
                  <a:pt x="25783" y="25170"/>
                </a:lnTo>
                <a:lnTo>
                  <a:pt x="34309" y="16980"/>
                </a:lnTo>
                <a:lnTo>
                  <a:pt x="45723" y="5679"/>
                </a:lnTo>
                <a:lnTo>
                  <a:pt x="49532" y="3785"/>
                </a:lnTo>
                <a:lnTo>
                  <a:pt x="58844" y="1680"/>
                </a:lnTo>
                <a:lnTo>
                  <a:pt x="66793" y="745"/>
                </a:lnTo>
                <a:lnTo>
                  <a:pt x="73500" y="329"/>
                </a:lnTo>
                <a:lnTo>
                  <a:pt x="82632" y="95"/>
                </a:lnTo>
                <a:lnTo>
                  <a:pt x="113098" y="0"/>
                </a:lnTo>
                <a:lnTo>
                  <a:pt x="116357" y="952"/>
                </a:lnTo>
                <a:lnTo>
                  <a:pt x="122516" y="4548"/>
                </a:lnTo>
                <a:lnTo>
                  <a:pt x="131339" y="11928"/>
                </a:lnTo>
                <a:lnTo>
                  <a:pt x="139986" y="20148"/>
                </a:lnTo>
                <a:lnTo>
                  <a:pt x="148580" y="28615"/>
                </a:lnTo>
                <a:lnTo>
                  <a:pt x="154300" y="36846"/>
                </a:lnTo>
                <a:lnTo>
                  <a:pt x="157159" y="41708"/>
                </a:lnTo>
                <a:lnTo>
                  <a:pt x="159065" y="46853"/>
                </a:lnTo>
                <a:lnTo>
                  <a:pt x="160336" y="52189"/>
                </a:lnTo>
                <a:lnTo>
                  <a:pt x="161183" y="57652"/>
                </a:lnTo>
                <a:lnTo>
                  <a:pt x="162700" y="63199"/>
                </a:lnTo>
                <a:lnTo>
                  <a:pt x="164664" y="68801"/>
                </a:lnTo>
                <a:lnTo>
                  <a:pt x="166926" y="74441"/>
                </a:lnTo>
                <a:lnTo>
                  <a:pt x="168433" y="80106"/>
                </a:lnTo>
                <a:lnTo>
                  <a:pt x="169439" y="85788"/>
                </a:lnTo>
                <a:lnTo>
                  <a:pt x="170109" y="91480"/>
                </a:lnTo>
                <a:lnTo>
                  <a:pt x="169603" y="98133"/>
                </a:lnTo>
                <a:lnTo>
                  <a:pt x="168314" y="105426"/>
                </a:lnTo>
                <a:lnTo>
                  <a:pt x="166501" y="113146"/>
                </a:lnTo>
                <a:lnTo>
                  <a:pt x="165293" y="121149"/>
                </a:lnTo>
                <a:lnTo>
                  <a:pt x="164488" y="129342"/>
                </a:lnTo>
                <a:lnTo>
                  <a:pt x="163951" y="137662"/>
                </a:lnTo>
                <a:lnTo>
                  <a:pt x="162640" y="146066"/>
                </a:lnTo>
                <a:lnTo>
                  <a:pt x="160814" y="154526"/>
                </a:lnTo>
                <a:lnTo>
                  <a:pt x="158644" y="163023"/>
                </a:lnTo>
                <a:lnTo>
                  <a:pt x="156245" y="171546"/>
                </a:lnTo>
                <a:lnTo>
                  <a:pt x="151040" y="188635"/>
                </a:lnTo>
                <a:lnTo>
                  <a:pt x="142754" y="214322"/>
                </a:lnTo>
                <a:lnTo>
                  <a:pt x="139937" y="221937"/>
                </a:lnTo>
                <a:lnTo>
                  <a:pt x="137106" y="228919"/>
                </a:lnTo>
                <a:lnTo>
                  <a:pt x="134266" y="235479"/>
                </a:lnTo>
                <a:lnTo>
                  <a:pt x="132373" y="242710"/>
                </a:lnTo>
                <a:lnTo>
                  <a:pt x="131111" y="250388"/>
                </a:lnTo>
                <a:lnTo>
                  <a:pt x="130269" y="258364"/>
                </a:lnTo>
                <a:lnTo>
                  <a:pt x="127804" y="265586"/>
                </a:lnTo>
                <a:lnTo>
                  <a:pt x="124255" y="272306"/>
                </a:lnTo>
                <a:lnTo>
                  <a:pt x="119984" y="278691"/>
                </a:lnTo>
                <a:lnTo>
                  <a:pt x="112698" y="288326"/>
                </a:lnTo>
                <a:lnTo>
                  <a:pt x="106285" y="295782"/>
                </a:lnTo>
                <a:lnTo>
                  <a:pt x="100260" y="302272"/>
                </a:lnTo>
                <a:lnTo>
                  <a:pt x="94407" y="310871"/>
                </a:lnTo>
                <a:lnTo>
                  <a:pt x="91513" y="315831"/>
                </a:lnTo>
                <a:lnTo>
                  <a:pt x="88631" y="319138"/>
                </a:lnTo>
                <a:lnTo>
                  <a:pt x="85757" y="321342"/>
                </a:lnTo>
                <a:lnTo>
                  <a:pt x="80024" y="324744"/>
                </a:lnTo>
                <a:lnTo>
                  <a:pt x="71442" y="331062"/>
                </a:lnTo>
                <a:lnTo>
                  <a:pt x="65724" y="332874"/>
                </a:lnTo>
                <a:lnTo>
                  <a:pt x="57150" y="333894"/>
                </a:lnTo>
                <a:lnTo>
                  <a:pt x="54292" y="333084"/>
                </a:lnTo>
                <a:lnTo>
                  <a:pt x="45402" y="327482"/>
                </a:lnTo>
                <a:lnTo>
                  <a:pt x="44556" y="326905"/>
                </a:lnTo>
                <a:lnTo>
                  <a:pt x="36353" y="313244"/>
                </a:lnTo>
                <a:lnTo>
                  <a:pt x="29292" y="303419"/>
                </a:lnTo>
                <a:lnTo>
                  <a:pt x="27306" y="297411"/>
                </a:lnTo>
                <a:lnTo>
                  <a:pt x="26423" y="289025"/>
                </a:lnTo>
                <a:lnTo>
                  <a:pt x="26031" y="279901"/>
                </a:lnTo>
                <a:lnTo>
                  <a:pt x="25857" y="272671"/>
                </a:lnTo>
                <a:lnTo>
                  <a:pt x="28319" y="263742"/>
                </a:lnTo>
                <a:lnTo>
                  <a:pt x="32589" y="253424"/>
                </a:lnTo>
                <a:lnTo>
                  <a:pt x="37661" y="242488"/>
                </a:lnTo>
                <a:lnTo>
                  <a:pt x="45872" y="225621"/>
                </a:lnTo>
                <a:lnTo>
                  <a:pt x="51502" y="216797"/>
                </a:lnTo>
                <a:lnTo>
                  <a:pt x="54337" y="213110"/>
                </a:lnTo>
                <a:lnTo>
                  <a:pt x="62567" y="206473"/>
                </a:lnTo>
                <a:lnTo>
                  <a:pt x="67429" y="203370"/>
                </a:lnTo>
                <a:lnTo>
                  <a:pt x="75370" y="194842"/>
                </a:lnTo>
                <a:lnTo>
                  <a:pt x="78822" y="189901"/>
                </a:lnTo>
                <a:lnTo>
                  <a:pt x="87737" y="181871"/>
                </a:lnTo>
                <a:lnTo>
                  <a:pt x="92781" y="178395"/>
                </a:lnTo>
                <a:lnTo>
                  <a:pt x="98049" y="175127"/>
                </a:lnTo>
                <a:lnTo>
                  <a:pt x="103466" y="171995"/>
                </a:lnTo>
                <a:lnTo>
                  <a:pt x="108982" y="168955"/>
                </a:lnTo>
                <a:lnTo>
                  <a:pt x="114565" y="166928"/>
                </a:lnTo>
                <a:lnTo>
                  <a:pt x="120191" y="165576"/>
                </a:lnTo>
                <a:lnTo>
                  <a:pt x="125847" y="164676"/>
                </a:lnTo>
                <a:lnTo>
                  <a:pt x="131523" y="164075"/>
                </a:lnTo>
                <a:lnTo>
                  <a:pt x="137212" y="163675"/>
                </a:lnTo>
                <a:lnTo>
                  <a:pt x="142910" y="163408"/>
                </a:lnTo>
                <a:lnTo>
                  <a:pt x="154320" y="163111"/>
                </a:lnTo>
                <a:lnTo>
                  <a:pt x="160030" y="163032"/>
                </a:lnTo>
                <a:lnTo>
                  <a:pt x="164789" y="163932"/>
                </a:lnTo>
                <a:lnTo>
                  <a:pt x="172617" y="167472"/>
                </a:lnTo>
                <a:lnTo>
                  <a:pt x="197697" y="180248"/>
                </a:lnTo>
                <a:lnTo>
                  <a:pt x="203235" y="183029"/>
                </a:lnTo>
                <a:lnTo>
                  <a:pt x="211929" y="188659"/>
                </a:lnTo>
                <a:lnTo>
                  <a:pt x="218968" y="194336"/>
                </a:lnTo>
                <a:lnTo>
                  <a:pt x="225271" y="200034"/>
                </a:lnTo>
                <a:lnTo>
                  <a:pt x="231248" y="208282"/>
                </a:lnTo>
                <a:lnTo>
                  <a:pt x="234175" y="213149"/>
                </a:lnTo>
                <a:lnTo>
                  <a:pt x="242508" y="221095"/>
                </a:lnTo>
                <a:lnTo>
                  <a:pt x="247396" y="224548"/>
                </a:lnTo>
                <a:lnTo>
                  <a:pt x="250656" y="228755"/>
                </a:lnTo>
                <a:lnTo>
                  <a:pt x="252829" y="233465"/>
                </a:lnTo>
                <a:lnTo>
                  <a:pt x="256195" y="242825"/>
                </a:lnTo>
                <a:lnTo>
                  <a:pt x="260867" y="250160"/>
                </a:lnTo>
                <a:lnTo>
                  <a:pt x="268852" y="259645"/>
                </a:lnTo>
                <a:lnTo>
                  <a:pt x="277250" y="268487"/>
                </a:lnTo>
                <a:lnTo>
                  <a:pt x="279131" y="271383"/>
                </a:lnTo>
                <a:lnTo>
                  <a:pt x="282730" y="280009"/>
                </a:lnTo>
                <a:lnTo>
                  <a:pt x="286947" y="285736"/>
                </a:lnTo>
                <a:lnTo>
                  <a:pt x="289405" y="287645"/>
                </a:lnTo>
                <a:lnTo>
                  <a:pt x="291997" y="288917"/>
                </a:lnTo>
                <a:lnTo>
                  <a:pt x="298449" y="290958"/>
                </a:lnTo>
                <a:lnTo>
                  <a:pt x="298979" y="292078"/>
                </a:lnTo>
                <a:lnTo>
                  <a:pt x="300037" y="3000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69"/>
          <p:cNvSpPr/>
          <p:nvPr/>
        </p:nvSpPr>
        <p:spPr>
          <a:xfrm>
            <a:off x="4169092" y="5103712"/>
            <a:ext cx="154306" cy="228384"/>
          </a:xfrm>
          <a:custGeom>
            <a:avLst/>
            <a:gdLst/>
            <a:ahLst/>
            <a:cxnLst/>
            <a:rect l="0" t="0" r="0" b="0"/>
            <a:pathLst>
              <a:path w="154306" h="228384">
                <a:moveTo>
                  <a:pt x="0" y="5498"/>
                </a:moveTo>
                <a:lnTo>
                  <a:pt x="0" y="559"/>
                </a:lnTo>
                <a:lnTo>
                  <a:pt x="0" y="2667"/>
                </a:lnTo>
                <a:lnTo>
                  <a:pt x="0" y="0"/>
                </a:lnTo>
                <a:lnTo>
                  <a:pt x="0" y="5227"/>
                </a:lnTo>
                <a:lnTo>
                  <a:pt x="4551" y="5418"/>
                </a:lnTo>
                <a:lnTo>
                  <a:pt x="6844" y="6397"/>
                </a:lnTo>
                <a:lnTo>
                  <a:pt x="9325" y="8002"/>
                </a:lnTo>
                <a:lnTo>
                  <a:pt x="15601" y="12871"/>
                </a:lnTo>
                <a:lnTo>
                  <a:pt x="18999" y="16077"/>
                </a:lnTo>
                <a:lnTo>
                  <a:pt x="54326" y="51252"/>
                </a:lnTo>
                <a:lnTo>
                  <a:pt x="57173" y="55051"/>
                </a:lnTo>
                <a:lnTo>
                  <a:pt x="60023" y="59488"/>
                </a:lnTo>
                <a:lnTo>
                  <a:pt x="62875" y="64351"/>
                </a:lnTo>
                <a:lnTo>
                  <a:pt x="65729" y="68545"/>
                </a:lnTo>
                <a:lnTo>
                  <a:pt x="68584" y="72295"/>
                </a:lnTo>
                <a:lnTo>
                  <a:pt x="71441" y="75747"/>
                </a:lnTo>
                <a:lnTo>
                  <a:pt x="73344" y="79953"/>
                </a:lnTo>
                <a:lnTo>
                  <a:pt x="74614" y="84662"/>
                </a:lnTo>
                <a:lnTo>
                  <a:pt x="75460" y="89706"/>
                </a:lnTo>
                <a:lnTo>
                  <a:pt x="76977" y="94022"/>
                </a:lnTo>
                <a:lnTo>
                  <a:pt x="78940" y="97851"/>
                </a:lnTo>
                <a:lnTo>
                  <a:pt x="83662" y="104646"/>
                </a:lnTo>
                <a:lnTo>
                  <a:pt x="86255" y="107792"/>
                </a:lnTo>
                <a:lnTo>
                  <a:pt x="88936" y="110841"/>
                </a:lnTo>
                <a:lnTo>
                  <a:pt x="91676" y="114779"/>
                </a:lnTo>
                <a:lnTo>
                  <a:pt x="94455" y="119310"/>
                </a:lnTo>
                <a:lnTo>
                  <a:pt x="97260" y="124235"/>
                </a:lnTo>
                <a:lnTo>
                  <a:pt x="99130" y="129423"/>
                </a:lnTo>
                <a:lnTo>
                  <a:pt x="100377" y="134787"/>
                </a:lnTo>
                <a:lnTo>
                  <a:pt x="101208" y="140269"/>
                </a:lnTo>
                <a:lnTo>
                  <a:pt x="102715" y="144875"/>
                </a:lnTo>
                <a:lnTo>
                  <a:pt x="104671" y="148898"/>
                </a:lnTo>
                <a:lnTo>
                  <a:pt x="106929" y="152533"/>
                </a:lnTo>
                <a:lnTo>
                  <a:pt x="109385" y="156861"/>
                </a:lnTo>
                <a:lnTo>
                  <a:pt x="114656" y="166750"/>
                </a:lnTo>
                <a:lnTo>
                  <a:pt x="117395" y="171102"/>
                </a:lnTo>
                <a:lnTo>
                  <a:pt x="120174" y="174956"/>
                </a:lnTo>
                <a:lnTo>
                  <a:pt x="122978" y="178477"/>
                </a:lnTo>
                <a:lnTo>
                  <a:pt x="126094" y="184930"/>
                </a:lnTo>
                <a:lnTo>
                  <a:pt x="128432" y="191926"/>
                </a:lnTo>
                <a:lnTo>
                  <a:pt x="130389" y="196457"/>
                </a:lnTo>
                <a:lnTo>
                  <a:pt x="135823" y="208318"/>
                </a:lnTo>
                <a:lnTo>
                  <a:pt x="139105" y="212480"/>
                </a:lnTo>
                <a:lnTo>
                  <a:pt x="141315" y="214923"/>
                </a:lnTo>
                <a:lnTo>
                  <a:pt x="142787" y="217505"/>
                </a:lnTo>
                <a:lnTo>
                  <a:pt x="144423" y="222913"/>
                </a:lnTo>
                <a:lnTo>
                  <a:pt x="145617" y="227902"/>
                </a:lnTo>
                <a:lnTo>
                  <a:pt x="148221" y="228169"/>
                </a:lnTo>
                <a:lnTo>
                  <a:pt x="154305" y="2283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70"/>
          <p:cNvSpPr/>
          <p:nvPr/>
        </p:nvSpPr>
        <p:spPr>
          <a:xfrm>
            <a:off x="4177665" y="5078553"/>
            <a:ext cx="180023" cy="227825"/>
          </a:xfrm>
          <a:custGeom>
            <a:avLst/>
            <a:gdLst/>
            <a:ahLst/>
            <a:cxnLst/>
            <a:rect l="0" t="0" r="0" b="0"/>
            <a:pathLst>
              <a:path w="180023" h="227825">
                <a:moveTo>
                  <a:pt x="180022" y="4939"/>
                </a:moveTo>
                <a:lnTo>
                  <a:pt x="171554" y="4939"/>
                </a:lnTo>
                <a:lnTo>
                  <a:pt x="166930" y="388"/>
                </a:lnTo>
                <a:lnTo>
                  <a:pt x="165579" y="0"/>
                </a:lnTo>
                <a:lnTo>
                  <a:pt x="164678" y="694"/>
                </a:lnTo>
                <a:lnTo>
                  <a:pt x="163233" y="4101"/>
                </a:lnTo>
                <a:lnTo>
                  <a:pt x="158432" y="9241"/>
                </a:lnTo>
                <a:lnTo>
                  <a:pt x="142736" y="25069"/>
                </a:lnTo>
                <a:lnTo>
                  <a:pt x="140876" y="28836"/>
                </a:lnTo>
                <a:lnTo>
                  <a:pt x="139638" y="33253"/>
                </a:lnTo>
                <a:lnTo>
                  <a:pt x="138811" y="38102"/>
                </a:lnTo>
                <a:lnTo>
                  <a:pt x="136356" y="43240"/>
                </a:lnTo>
                <a:lnTo>
                  <a:pt x="132814" y="48571"/>
                </a:lnTo>
                <a:lnTo>
                  <a:pt x="128547" y="54029"/>
                </a:lnTo>
                <a:lnTo>
                  <a:pt x="124751" y="59574"/>
                </a:lnTo>
                <a:lnTo>
                  <a:pt x="121267" y="65175"/>
                </a:lnTo>
                <a:lnTo>
                  <a:pt x="117992" y="70814"/>
                </a:lnTo>
                <a:lnTo>
                  <a:pt x="113904" y="76478"/>
                </a:lnTo>
                <a:lnTo>
                  <a:pt x="109273" y="82159"/>
                </a:lnTo>
                <a:lnTo>
                  <a:pt x="104281" y="87852"/>
                </a:lnTo>
                <a:lnTo>
                  <a:pt x="100001" y="93552"/>
                </a:lnTo>
                <a:lnTo>
                  <a:pt x="96195" y="99256"/>
                </a:lnTo>
                <a:lnTo>
                  <a:pt x="92705" y="104965"/>
                </a:lnTo>
                <a:lnTo>
                  <a:pt x="88473" y="110675"/>
                </a:lnTo>
                <a:lnTo>
                  <a:pt x="83747" y="116387"/>
                </a:lnTo>
                <a:lnTo>
                  <a:pt x="78691" y="122100"/>
                </a:lnTo>
                <a:lnTo>
                  <a:pt x="74368" y="128767"/>
                </a:lnTo>
                <a:lnTo>
                  <a:pt x="70534" y="136069"/>
                </a:lnTo>
                <a:lnTo>
                  <a:pt x="67025" y="143794"/>
                </a:lnTo>
                <a:lnTo>
                  <a:pt x="62781" y="150849"/>
                </a:lnTo>
                <a:lnTo>
                  <a:pt x="58046" y="157457"/>
                </a:lnTo>
                <a:lnTo>
                  <a:pt x="52985" y="163768"/>
                </a:lnTo>
                <a:lnTo>
                  <a:pt x="48658" y="168927"/>
                </a:lnTo>
                <a:lnTo>
                  <a:pt x="44821" y="173320"/>
                </a:lnTo>
                <a:lnTo>
                  <a:pt x="41311" y="177200"/>
                </a:lnTo>
                <a:lnTo>
                  <a:pt x="32330" y="186592"/>
                </a:lnTo>
                <a:lnTo>
                  <a:pt x="27268" y="191764"/>
                </a:lnTo>
                <a:lnTo>
                  <a:pt x="23894" y="196164"/>
                </a:lnTo>
                <a:lnTo>
                  <a:pt x="21644" y="200050"/>
                </a:lnTo>
                <a:lnTo>
                  <a:pt x="18192" y="206908"/>
                </a:lnTo>
                <a:lnTo>
                  <a:pt x="13483" y="213130"/>
                </a:lnTo>
                <a:lnTo>
                  <a:pt x="8590" y="218995"/>
                </a:lnTo>
                <a:lnTo>
                  <a:pt x="0" y="2278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71"/>
          <p:cNvSpPr/>
          <p:nvPr/>
        </p:nvSpPr>
        <p:spPr>
          <a:xfrm>
            <a:off x="4486275" y="5169217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66482" y="0"/>
                </a:lnTo>
                <a:lnTo>
                  <a:pt x="71944" y="1905"/>
                </a:lnTo>
                <a:lnTo>
                  <a:pt x="77490" y="5080"/>
                </a:lnTo>
                <a:lnTo>
                  <a:pt x="83092" y="9102"/>
                </a:lnTo>
                <a:lnTo>
                  <a:pt x="87780" y="11783"/>
                </a:lnTo>
                <a:lnTo>
                  <a:pt x="91857" y="13570"/>
                </a:lnTo>
                <a:lnTo>
                  <a:pt x="95528" y="14762"/>
                </a:lnTo>
                <a:lnTo>
                  <a:pt x="100832" y="15557"/>
                </a:lnTo>
                <a:lnTo>
                  <a:pt x="107227" y="16086"/>
                </a:lnTo>
                <a:lnTo>
                  <a:pt x="114346" y="16439"/>
                </a:lnTo>
                <a:lnTo>
                  <a:pt x="127338" y="16831"/>
                </a:lnTo>
                <a:lnTo>
                  <a:pt x="151106" y="17104"/>
                </a:lnTo>
                <a:lnTo>
                  <a:pt x="258723" y="17145"/>
                </a:lnTo>
                <a:lnTo>
                  <a:pt x="262969" y="16193"/>
                </a:lnTo>
                <a:lnTo>
                  <a:pt x="267705" y="14605"/>
                </a:lnTo>
                <a:lnTo>
                  <a:pt x="282892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72"/>
          <p:cNvSpPr/>
          <p:nvPr/>
        </p:nvSpPr>
        <p:spPr>
          <a:xfrm>
            <a:off x="4932078" y="4972059"/>
            <a:ext cx="205205" cy="265739"/>
          </a:xfrm>
          <a:custGeom>
            <a:avLst/>
            <a:gdLst/>
            <a:ahLst/>
            <a:cxnLst/>
            <a:rect l="0" t="0" r="0" b="0"/>
            <a:pathLst>
              <a:path w="205205" h="265739">
                <a:moveTo>
                  <a:pt x="197134" y="42853"/>
                </a:moveTo>
                <a:lnTo>
                  <a:pt x="192584" y="42853"/>
                </a:lnTo>
                <a:lnTo>
                  <a:pt x="190290" y="41901"/>
                </a:lnTo>
                <a:lnTo>
                  <a:pt x="185203" y="38303"/>
                </a:lnTo>
                <a:lnTo>
                  <a:pt x="182512" y="36961"/>
                </a:lnTo>
                <a:lnTo>
                  <a:pt x="176983" y="35472"/>
                </a:lnTo>
                <a:lnTo>
                  <a:pt x="171351" y="34810"/>
                </a:lnTo>
                <a:lnTo>
                  <a:pt x="168515" y="34634"/>
                </a:lnTo>
                <a:lnTo>
                  <a:pt x="165672" y="33564"/>
                </a:lnTo>
                <a:lnTo>
                  <a:pt x="159973" y="29834"/>
                </a:lnTo>
                <a:lnTo>
                  <a:pt x="156168" y="28459"/>
                </a:lnTo>
                <a:lnTo>
                  <a:pt x="151726" y="27542"/>
                </a:lnTo>
                <a:lnTo>
                  <a:pt x="146860" y="26931"/>
                </a:lnTo>
                <a:lnTo>
                  <a:pt x="141710" y="26523"/>
                </a:lnTo>
                <a:lnTo>
                  <a:pt x="136372" y="26252"/>
                </a:lnTo>
                <a:lnTo>
                  <a:pt x="130909" y="26070"/>
                </a:lnTo>
                <a:lnTo>
                  <a:pt x="126314" y="24997"/>
                </a:lnTo>
                <a:lnTo>
                  <a:pt x="122298" y="23329"/>
                </a:lnTo>
                <a:lnTo>
                  <a:pt x="118668" y="21265"/>
                </a:lnTo>
                <a:lnTo>
                  <a:pt x="115296" y="18936"/>
                </a:lnTo>
                <a:lnTo>
                  <a:pt x="109009" y="13808"/>
                </a:lnTo>
                <a:lnTo>
                  <a:pt x="105999" y="12060"/>
                </a:lnTo>
                <a:lnTo>
                  <a:pt x="100115" y="10117"/>
                </a:lnTo>
                <a:lnTo>
                  <a:pt x="96260" y="9600"/>
                </a:lnTo>
                <a:lnTo>
                  <a:pt x="91784" y="9254"/>
                </a:lnTo>
                <a:lnTo>
                  <a:pt x="86896" y="9024"/>
                </a:lnTo>
                <a:lnTo>
                  <a:pt x="82684" y="7918"/>
                </a:lnTo>
                <a:lnTo>
                  <a:pt x="78924" y="6228"/>
                </a:lnTo>
                <a:lnTo>
                  <a:pt x="75465" y="4149"/>
                </a:lnTo>
                <a:lnTo>
                  <a:pt x="69082" y="1838"/>
                </a:lnTo>
                <a:lnTo>
                  <a:pt x="63069" y="812"/>
                </a:lnTo>
                <a:lnTo>
                  <a:pt x="57222" y="356"/>
                </a:lnTo>
                <a:lnTo>
                  <a:pt x="51599" y="63"/>
                </a:lnTo>
                <a:lnTo>
                  <a:pt x="44172" y="0"/>
                </a:lnTo>
                <a:lnTo>
                  <a:pt x="38676" y="4544"/>
                </a:lnTo>
                <a:lnTo>
                  <a:pt x="32299" y="10574"/>
                </a:lnTo>
                <a:lnTo>
                  <a:pt x="30094" y="12761"/>
                </a:lnTo>
                <a:lnTo>
                  <a:pt x="28624" y="15172"/>
                </a:lnTo>
                <a:lnTo>
                  <a:pt x="25602" y="24068"/>
                </a:lnTo>
                <a:lnTo>
                  <a:pt x="23725" y="28425"/>
                </a:lnTo>
                <a:lnTo>
                  <a:pt x="21520" y="33234"/>
                </a:lnTo>
                <a:lnTo>
                  <a:pt x="19071" y="41118"/>
                </a:lnTo>
                <a:lnTo>
                  <a:pt x="18418" y="44554"/>
                </a:lnTo>
                <a:lnTo>
                  <a:pt x="15152" y="50911"/>
                </a:lnTo>
                <a:lnTo>
                  <a:pt x="12948" y="53941"/>
                </a:lnTo>
                <a:lnTo>
                  <a:pt x="11478" y="57865"/>
                </a:lnTo>
                <a:lnTo>
                  <a:pt x="10498" y="62386"/>
                </a:lnTo>
                <a:lnTo>
                  <a:pt x="9845" y="67305"/>
                </a:lnTo>
                <a:lnTo>
                  <a:pt x="6579" y="75311"/>
                </a:lnTo>
                <a:lnTo>
                  <a:pt x="2906" y="82044"/>
                </a:lnTo>
                <a:lnTo>
                  <a:pt x="837" y="90237"/>
                </a:lnTo>
                <a:lnTo>
                  <a:pt x="224" y="94040"/>
                </a:lnTo>
                <a:lnTo>
                  <a:pt x="0" y="101511"/>
                </a:lnTo>
                <a:lnTo>
                  <a:pt x="942" y="101961"/>
                </a:lnTo>
                <a:lnTo>
                  <a:pt x="4528" y="102461"/>
                </a:lnTo>
                <a:lnTo>
                  <a:pt x="5865" y="103547"/>
                </a:lnTo>
                <a:lnTo>
                  <a:pt x="6756" y="105223"/>
                </a:lnTo>
                <a:lnTo>
                  <a:pt x="7351" y="107293"/>
                </a:lnTo>
                <a:lnTo>
                  <a:pt x="8699" y="108673"/>
                </a:lnTo>
                <a:lnTo>
                  <a:pt x="10551" y="109593"/>
                </a:lnTo>
                <a:lnTo>
                  <a:pt x="15816" y="111070"/>
                </a:lnTo>
                <a:lnTo>
                  <a:pt x="19075" y="108732"/>
                </a:lnTo>
                <a:lnTo>
                  <a:pt x="21278" y="106774"/>
                </a:lnTo>
                <a:lnTo>
                  <a:pt x="23699" y="105470"/>
                </a:lnTo>
                <a:lnTo>
                  <a:pt x="28930" y="104020"/>
                </a:lnTo>
                <a:lnTo>
                  <a:pt x="32610" y="103634"/>
                </a:lnTo>
                <a:lnTo>
                  <a:pt x="36969" y="103376"/>
                </a:lnTo>
                <a:lnTo>
                  <a:pt x="41780" y="103204"/>
                </a:lnTo>
                <a:lnTo>
                  <a:pt x="45939" y="102137"/>
                </a:lnTo>
                <a:lnTo>
                  <a:pt x="49665" y="100473"/>
                </a:lnTo>
                <a:lnTo>
                  <a:pt x="53101" y="98412"/>
                </a:lnTo>
                <a:lnTo>
                  <a:pt x="59459" y="96121"/>
                </a:lnTo>
                <a:lnTo>
                  <a:pt x="62489" y="95510"/>
                </a:lnTo>
                <a:lnTo>
                  <a:pt x="66413" y="95103"/>
                </a:lnTo>
                <a:lnTo>
                  <a:pt x="70934" y="94831"/>
                </a:lnTo>
                <a:lnTo>
                  <a:pt x="81038" y="94530"/>
                </a:lnTo>
                <a:lnTo>
                  <a:pt x="118357" y="94298"/>
                </a:lnTo>
                <a:lnTo>
                  <a:pt x="134634" y="94291"/>
                </a:lnTo>
                <a:lnTo>
                  <a:pt x="140228" y="95242"/>
                </a:lnTo>
                <a:lnTo>
                  <a:pt x="145861" y="96830"/>
                </a:lnTo>
                <a:lnTo>
                  <a:pt x="151522" y="98840"/>
                </a:lnTo>
                <a:lnTo>
                  <a:pt x="156249" y="101132"/>
                </a:lnTo>
                <a:lnTo>
                  <a:pt x="160353" y="103614"/>
                </a:lnTo>
                <a:lnTo>
                  <a:pt x="164040" y="106220"/>
                </a:lnTo>
                <a:lnTo>
                  <a:pt x="167451" y="108910"/>
                </a:lnTo>
                <a:lnTo>
                  <a:pt x="173782" y="114440"/>
                </a:lnTo>
                <a:lnTo>
                  <a:pt x="179770" y="120072"/>
                </a:lnTo>
                <a:lnTo>
                  <a:pt x="191376" y="131448"/>
                </a:lnTo>
                <a:lnTo>
                  <a:pt x="197115" y="139697"/>
                </a:lnTo>
                <a:lnTo>
                  <a:pt x="199979" y="144563"/>
                </a:lnTo>
                <a:lnTo>
                  <a:pt x="203161" y="152510"/>
                </a:lnTo>
                <a:lnTo>
                  <a:pt x="204575" y="160170"/>
                </a:lnTo>
                <a:lnTo>
                  <a:pt x="204953" y="164879"/>
                </a:lnTo>
                <a:lnTo>
                  <a:pt x="205204" y="169924"/>
                </a:lnTo>
                <a:lnTo>
                  <a:pt x="204419" y="174239"/>
                </a:lnTo>
                <a:lnTo>
                  <a:pt x="201007" y="181574"/>
                </a:lnTo>
                <a:lnTo>
                  <a:pt x="199716" y="185817"/>
                </a:lnTo>
                <a:lnTo>
                  <a:pt x="198855" y="190550"/>
                </a:lnTo>
                <a:lnTo>
                  <a:pt x="198282" y="195610"/>
                </a:lnTo>
                <a:lnTo>
                  <a:pt x="195994" y="199936"/>
                </a:lnTo>
                <a:lnTo>
                  <a:pt x="192564" y="203773"/>
                </a:lnTo>
                <a:lnTo>
                  <a:pt x="188373" y="207283"/>
                </a:lnTo>
                <a:lnTo>
                  <a:pt x="184625" y="211528"/>
                </a:lnTo>
                <a:lnTo>
                  <a:pt x="181175" y="216263"/>
                </a:lnTo>
                <a:lnTo>
                  <a:pt x="177922" y="221325"/>
                </a:lnTo>
                <a:lnTo>
                  <a:pt x="171768" y="229489"/>
                </a:lnTo>
                <a:lnTo>
                  <a:pt x="165858" y="236292"/>
                </a:lnTo>
                <a:lnTo>
                  <a:pt x="160056" y="242491"/>
                </a:lnTo>
                <a:lnTo>
                  <a:pt x="156223" y="245478"/>
                </a:lnTo>
                <a:lnTo>
                  <a:pt x="151763" y="248421"/>
                </a:lnTo>
                <a:lnTo>
                  <a:pt x="146884" y="251336"/>
                </a:lnTo>
                <a:lnTo>
                  <a:pt x="141726" y="253279"/>
                </a:lnTo>
                <a:lnTo>
                  <a:pt x="136383" y="254575"/>
                </a:lnTo>
                <a:lnTo>
                  <a:pt x="130916" y="255438"/>
                </a:lnTo>
                <a:lnTo>
                  <a:pt x="126319" y="256967"/>
                </a:lnTo>
                <a:lnTo>
                  <a:pt x="122301" y="258938"/>
                </a:lnTo>
                <a:lnTo>
                  <a:pt x="118671" y="261205"/>
                </a:lnTo>
                <a:lnTo>
                  <a:pt x="114345" y="262716"/>
                </a:lnTo>
                <a:lnTo>
                  <a:pt x="109556" y="263723"/>
                </a:lnTo>
                <a:lnTo>
                  <a:pt x="104459" y="264395"/>
                </a:lnTo>
                <a:lnTo>
                  <a:pt x="100109" y="264843"/>
                </a:lnTo>
                <a:lnTo>
                  <a:pt x="96255" y="265141"/>
                </a:lnTo>
                <a:lnTo>
                  <a:pt x="92734" y="265341"/>
                </a:lnTo>
                <a:lnTo>
                  <a:pt x="83741" y="265561"/>
                </a:lnTo>
                <a:lnTo>
                  <a:pt x="51401" y="2657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73"/>
          <p:cNvSpPr/>
          <p:nvPr/>
        </p:nvSpPr>
        <p:spPr>
          <a:xfrm>
            <a:off x="5257801" y="4963477"/>
            <a:ext cx="197167" cy="308598"/>
          </a:xfrm>
          <a:custGeom>
            <a:avLst/>
            <a:gdLst/>
            <a:ahLst/>
            <a:cxnLst/>
            <a:rect l="0" t="0" r="0" b="0"/>
            <a:pathLst>
              <a:path w="197167" h="308598">
                <a:moveTo>
                  <a:pt x="197166" y="0"/>
                </a:moveTo>
                <a:lnTo>
                  <a:pt x="159655" y="0"/>
                </a:lnTo>
                <a:lnTo>
                  <a:pt x="155966" y="953"/>
                </a:lnTo>
                <a:lnTo>
                  <a:pt x="151602" y="2540"/>
                </a:lnTo>
                <a:lnTo>
                  <a:pt x="146788" y="4551"/>
                </a:lnTo>
                <a:lnTo>
                  <a:pt x="142626" y="5892"/>
                </a:lnTo>
                <a:lnTo>
                  <a:pt x="138898" y="6785"/>
                </a:lnTo>
                <a:lnTo>
                  <a:pt x="135461" y="7381"/>
                </a:lnTo>
                <a:lnTo>
                  <a:pt x="132217" y="7778"/>
                </a:lnTo>
                <a:lnTo>
                  <a:pt x="126073" y="8219"/>
                </a:lnTo>
                <a:lnTo>
                  <a:pt x="117627" y="8416"/>
                </a:lnTo>
                <a:lnTo>
                  <a:pt x="44586" y="8573"/>
                </a:lnTo>
                <a:lnTo>
                  <a:pt x="41088" y="11113"/>
                </a:lnTo>
                <a:lnTo>
                  <a:pt x="38821" y="13124"/>
                </a:lnTo>
                <a:lnTo>
                  <a:pt x="36358" y="14464"/>
                </a:lnTo>
                <a:lnTo>
                  <a:pt x="31081" y="15954"/>
                </a:lnTo>
                <a:lnTo>
                  <a:pt x="27305" y="16792"/>
                </a:lnTo>
                <a:lnTo>
                  <a:pt x="26776" y="17862"/>
                </a:lnTo>
                <a:lnTo>
                  <a:pt x="26187" y="21591"/>
                </a:lnTo>
                <a:lnTo>
                  <a:pt x="25078" y="23919"/>
                </a:lnTo>
                <a:lnTo>
                  <a:pt x="19917" y="31746"/>
                </a:lnTo>
                <a:lnTo>
                  <a:pt x="17013" y="41051"/>
                </a:lnTo>
                <a:lnTo>
                  <a:pt x="12958" y="50312"/>
                </a:lnTo>
                <a:lnTo>
                  <a:pt x="10521" y="58238"/>
                </a:lnTo>
                <a:lnTo>
                  <a:pt x="9437" y="65889"/>
                </a:lnTo>
                <a:lnTo>
                  <a:pt x="9149" y="70596"/>
                </a:lnTo>
                <a:lnTo>
                  <a:pt x="8956" y="75639"/>
                </a:lnTo>
                <a:lnTo>
                  <a:pt x="7875" y="80906"/>
                </a:lnTo>
                <a:lnTo>
                  <a:pt x="6202" y="86323"/>
                </a:lnTo>
                <a:lnTo>
                  <a:pt x="4135" y="91838"/>
                </a:lnTo>
                <a:lnTo>
                  <a:pt x="1837" y="100507"/>
                </a:lnTo>
                <a:lnTo>
                  <a:pt x="815" y="108487"/>
                </a:lnTo>
                <a:lnTo>
                  <a:pt x="543" y="113282"/>
                </a:lnTo>
                <a:lnTo>
                  <a:pt x="241" y="123690"/>
                </a:lnTo>
                <a:lnTo>
                  <a:pt x="3" y="162669"/>
                </a:lnTo>
                <a:lnTo>
                  <a:pt x="0" y="174267"/>
                </a:lnTo>
                <a:lnTo>
                  <a:pt x="952" y="176185"/>
                </a:lnTo>
                <a:lnTo>
                  <a:pt x="2539" y="177465"/>
                </a:lnTo>
                <a:lnTo>
                  <a:pt x="4549" y="178317"/>
                </a:lnTo>
                <a:lnTo>
                  <a:pt x="9324" y="179264"/>
                </a:lnTo>
                <a:lnTo>
                  <a:pt x="14620" y="179686"/>
                </a:lnTo>
                <a:lnTo>
                  <a:pt x="20150" y="179873"/>
                </a:lnTo>
                <a:lnTo>
                  <a:pt x="31461" y="179993"/>
                </a:lnTo>
                <a:lnTo>
                  <a:pt x="37159" y="180009"/>
                </a:lnTo>
                <a:lnTo>
                  <a:pt x="40012" y="179061"/>
                </a:lnTo>
                <a:lnTo>
                  <a:pt x="45722" y="175468"/>
                </a:lnTo>
                <a:lnTo>
                  <a:pt x="51436" y="173236"/>
                </a:lnTo>
                <a:lnTo>
                  <a:pt x="54292" y="172640"/>
                </a:lnTo>
                <a:lnTo>
                  <a:pt x="58102" y="171291"/>
                </a:lnTo>
                <a:lnTo>
                  <a:pt x="62547" y="169439"/>
                </a:lnTo>
                <a:lnTo>
                  <a:pt x="67415" y="167252"/>
                </a:lnTo>
                <a:lnTo>
                  <a:pt x="71613" y="165794"/>
                </a:lnTo>
                <a:lnTo>
                  <a:pt x="75364" y="164822"/>
                </a:lnTo>
                <a:lnTo>
                  <a:pt x="78817" y="164173"/>
                </a:lnTo>
                <a:lnTo>
                  <a:pt x="83024" y="162789"/>
                </a:lnTo>
                <a:lnTo>
                  <a:pt x="87734" y="160914"/>
                </a:lnTo>
                <a:lnTo>
                  <a:pt x="92779" y="158711"/>
                </a:lnTo>
                <a:lnTo>
                  <a:pt x="98047" y="157242"/>
                </a:lnTo>
                <a:lnTo>
                  <a:pt x="103464" y="156263"/>
                </a:lnTo>
                <a:lnTo>
                  <a:pt x="108981" y="155610"/>
                </a:lnTo>
                <a:lnTo>
                  <a:pt x="113611" y="155175"/>
                </a:lnTo>
                <a:lnTo>
                  <a:pt x="117650" y="154885"/>
                </a:lnTo>
                <a:lnTo>
                  <a:pt x="121295" y="154692"/>
                </a:lnTo>
                <a:lnTo>
                  <a:pt x="125630" y="155515"/>
                </a:lnTo>
                <a:lnTo>
                  <a:pt x="130426" y="157017"/>
                </a:lnTo>
                <a:lnTo>
                  <a:pt x="135527" y="158971"/>
                </a:lnTo>
                <a:lnTo>
                  <a:pt x="140834" y="160273"/>
                </a:lnTo>
                <a:lnTo>
                  <a:pt x="146276" y="161141"/>
                </a:lnTo>
                <a:lnTo>
                  <a:pt x="151809" y="161720"/>
                </a:lnTo>
                <a:lnTo>
                  <a:pt x="156451" y="163058"/>
                </a:lnTo>
                <a:lnTo>
                  <a:pt x="160497" y="164903"/>
                </a:lnTo>
                <a:lnTo>
                  <a:pt x="164148" y="167085"/>
                </a:lnTo>
                <a:lnTo>
                  <a:pt x="167534" y="169493"/>
                </a:lnTo>
                <a:lnTo>
                  <a:pt x="170744" y="172050"/>
                </a:lnTo>
                <a:lnTo>
                  <a:pt x="176850" y="177432"/>
                </a:lnTo>
                <a:lnTo>
                  <a:pt x="182739" y="182999"/>
                </a:lnTo>
                <a:lnTo>
                  <a:pt x="188532" y="191188"/>
                </a:lnTo>
                <a:lnTo>
                  <a:pt x="193329" y="200225"/>
                </a:lnTo>
                <a:lnTo>
                  <a:pt x="195460" y="207417"/>
                </a:lnTo>
                <a:lnTo>
                  <a:pt x="196408" y="216328"/>
                </a:lnTo>
                <a:lnTo>
                  <a:pt x="196829" y="225686"/>
                </a:lnTo>
                <a:lnTo>
                  <a:pt x="197016" y="233020"/>
                </a:lnTo>
                <a:lnTo>
                  <a:pt x="196114" y="236309"/>
                </a:lnTo>
                <a:lnTo>
                  <a:pt x="192571" y="242504"/>
                </a:lnTo>
                <a:lnTo>
                  <a:pt x="190361" y="250972"/>
                </a:lnTo>
                <a:lnTo>
                  <a:pt x="189772" y="255897"/>
                </a:lnTo>
                <a:lnTo>
                  <a:pt x="188427" y="260134"/>
                </a:lnTo>
                <a:lnTo>
                  <a:pt x="184392" y="267380"/>
                </a:lnTo>
                <a:lnTo>
                  <a:pt x="179424" y="273775"/>
                </a:lnTo>
                <a:lnTo>
                  <a:pt x="176766" y="276814"/>
                </a:lnTo>
                <a:lnTo>
                  <a:pt x="173088" y="279793"/>
                </a:lnTo>
                <a:lnTo>
                  <a:pt x="168731" y="282731"/>
                </a:lnTo>
                <a:lnTo>
                  <a:pt x="163922" y="285643"/>
                </a:lnTo>
                <a:lnTo>
                  <a:pt x="159763" y="288536"/>
                </a:lnTo>
                <a:lnTo>
                  <a:pt x="156039" y="291418"/>
                </a:lnTo>
                <a:lnTo>
                  <a:pt x="152602" y="294290"/>
                </a:lnTo>
                <a:lnTo>
                  <a:pt x="148407" y="297159"/>
                </a:lnTo>
                <a:lnTo>
                  <a:pt x="143705" y="300023"/>
                </a:lnTo>
                <a:lnTo>
                  <a:pt x="138665" y="302886"/>
                </a:lnTo>
                <a:lnTo>
                  <a:pt x="134353" y="304794"/>
                </a:lnTo>
                <a:lnTo>
                  <a:pt x="130525" y="306066"/>
                </a:lnTo>
                <a:lnTo>
                  <a:pt x="127021" y="306914"/>
                </a:lnTo>
                <a:lnTo>
                  <a:pt x="122781" y="307479"/>
                </a:lnTo>
                <a:lnTo>
                  <a:pt x="118048" y="307856"/>
                </a:lnTo>
                <a:lnTo>
                  <a:pt x="108663" y="308275"/>
                </a:lnTo>
                <a:lnTo>
                  <a:pt x="101317" y="308462"/>
                </a:lnTo>
                <a:lnTo>
                  <a:pt x="75600" y="308597"/>
                </a:lnTo>
                <a:lnTo>
                  <a:pt x="72307" y="307649"/>
                </a:lnTo>
                <a:lnTo>
                  <a:pt x="69159" y="306064"/>
                </a:lnTo>
                <a:lnTo>
                  <a:pt x="63121" y="301764"/>
                </a:lnTo>
                <a:lnTo>
                  <a:pt x="57263" y="296677"/>
                </a:lnTo>
                <a:lnTo>
                  <a:pt x="54368" y="294940"/>
                </a:lnTo>
                <a:lnTo>
                  <a:pt x="48610" y="293010"/>
                </a:lnTo>
                <a:lnTo>
                  <a:pt x="42861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74"/>
          <p:cNvSpPr/>
          <p:nvPr/>
        </p:nvSpPr>
        <p:spPr>
          <a:xfrm>
            <a:off x="5600700" y="5006340"/>
            <a:ext cx="205741" cy="34290"/>
          </a:xfrm>
          <a:custGeom>
            <a:avLst/>
            <a:gdLst/>
            <a:ahLst/>
            <a:cxnLst/>
            <a:rect l="0" t="0" r="0" b="0"/>
            <a:pathLst>
              <a:path w="205741" h="34290">
                <a:moveTo>
                  <a:pt x="0" y="34289"/>
                </a:moveTo>
                <a:lnTo>
                  <a:pt x="0" y="29739"/>
                </a:lnTo>
                <a:lnTo>
                  <a:pt x="952" y="28398"/>
                </a:lnTo>
                <a:lnTo>
                  <a:pt x="2540" y="27505"/>
                </a:lnTo>
                <a:lnTo>
                  <a:pt x="4550" y="26908"/>
                </a:lnTo>
                <a:lnTo>
                  <a:pt x="6843" y="25559"/>
                </a:lnTo>
                <a:lnTo>
                  <a:pt x="9325" y="23707"/>
                </a:lnTo>
                <a:lnTo>
                  <a:pt x="11931" y="21519"/>
                </a:lnTo>
                <a:lnTo>
                  <a:pt x="15574" y="20061"/>
                </a:lnTo>
                <a:lnTo>
                  <a:pt x="19908" y="19089"/>
                </a:lnTo>
                <a:lnTo>
                  <a:pt x="24701" y="18441"/>
                </a:lnTo>
                <a:lnTo>
                  <a:pt x="28850" y="18009"/>
                </a:lnTo>
                <a:lnTo>
                  <a:pt x="32568" y="17721"/>
                </a:lnTo>
                <a:lnTo>
                  <a:pt x="35999" y="17529"/>
                </a:lnTo>
                <a:lnTo>
                  <a:pt x="40192" y="16448"/>
                </a:lnTo>
                <a:lnTo>
                  <a:pt x="44892" y="14775"/>
                </a:lnTo>
                <a:lnTo>
                  <a:pt x="49930" y="12708"/>
                </a:lnTo>
                <a:lnTo>
                  <a:pt x="55194" y="11329"/>
                </a:lnTo>
                <a:lnTo>
                  <a:pt x="60609" y="10410"/>
                </a:lnTo>
                <a:lnTo>
                  <a:pt x="66123" y="9798"/>
                </a:lnTo>
                <a:lnTo>
                  <a:pt x="71704" y="9389"/>
                </a:lnTo>
                <a:lnTo>
                  <a:pt x="77330" y="9117"/>
                </a:lnTo>
                <a:lnTo>
                  <a:pt x="88662" y="8814"/>
                </a:lnTo>
                <a:lnTo>
                  <a:pt x="100047" y="8680"/>
                </a:lnTo>
                <a:lnTo>
                  <a:pt x="105750" y="7691"/>
                </a:lnTo>
                <a:lnTo>
                  <a:pt x="111458" y="6080"/>
                </a:lnTo>
                <a:lnTo>
                  <a:pt x="117168" y="4054"/>
                </a:lnTo>
                <a:lnTo>
                  <a:pt x="122879" y="2702"/>
                </a:lnTo>
                <a:lnTo>
                  <a:pt x="128592" y="1801"/>
                </a:lnTo>
                <a:lnTo>
                  <a:pt x="134305" y="1201"/>
                </a:lnTo>
                <a:lnTo>
                  <a:pt x="140019" y="801"/>
                </a:lnTo>
                <a:lnTo>
                  <a:pt x="145734" y="533"/>
                </a:lnTo>
                <a:lnTo>
                  <a:pt x="160337" y="15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75"/>
          <p:cNvSpPr/>
          <p:nvPr/>
        </p:nvSpPr>
        <p:spPr>
          <a:xfrm>
            <a:off x="5652134" y="5074920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4552" y="12594"/>
                </a:lnTo>
                <a:lnTo>
                  <a:pt x="6844" y="11253"/>
                </a:lnTo>
                <a:lnTo>
                  <a:pt x="9325" y="10359"/>
                </a:lnTo>
                <a:lnTo>
                  <a:pt x="11932" y="9763"/>
                </a:lnTo>
                <a:lnTo>
                  <a:pt x="14622" y="9366"/>
                </a:lnTo>
                <a:lnTo>
                  <a:pt x="20152" y="8925"/>
                </a:lnTo>
                <a:lnTo>
                  <a:pt x="25784" y="8729"/>
                </a:lnTo>
                <a:lnTo>
                  <a:pt x="28620" y="8677"/>
                </a:lnTo>
                <a:lnTo>
                  <a:pt x="32415" y="7689"/>
                </a:lnTo>
                <a:lnTo>
                  <a:pt x="36850" y="6079"/>
                </a:lnTo>
                <a:lnTo>
                  <a:pt x="41712" y="4052"/>
                </a:lnTo>
                <a:lnTo>
                  <a:pt x="45906" y="2701"/>
                </a:lnTo>
                <a:lnTo>
                  <a:pt x="49654" y="1801"/>
                </a:lnTo>
                <a:lnTo>
                  <a:pt x="53106" y="1200"/>
                </a:lnTo>
                <a:lnTo>
                  <a:pt x="57311" y="800"/>
                </a:lnTo>
                <a:lnTo>
                  <a:pt x="62020" y="533"/>
                </a:lnTo>
                <a:lnTo>
                  <a:pt x="72332" y="237"/>
                </a:lnTo>
                <a:lnTo>
                  <a:pt x="122896" y="6"/>
                </a:lnTo>
                <a:lnTo>
                  <a:pt x="164043" y="0"/>
                </a:lnTo>
                <a:lnTo>
                  <a:pt x="168417" y="952"/>
                </a:lnTo>
                <a:lnTo>
                  <a:pt x="173238" y="2540"/>
                </a:lnTo>
                <a:lnTo>
                  <a:pt x="178358" y="4550"/>
                </a:lnTo>
                <a:lnTo>
                  <a:pt x="184627" y="5891"/>
                </a:lnTo>
                <a:lnTo>
                  <a:pt x="191665" y="6785"/>
                </a:lnTo>
                <a:lnTo>
                  <a:pt x="214313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76"/>
          <p:cNvSpPr/>
          <p:nvPr/>
        </p:nvSpPr>
        <p:spPr>
          <a:xfrm>
            <a:off x="5960745" y="4894908"/>
            <a:ext cx="193198" cy="248593"/>
          </a:xfrm>
          <a:custGeom>
            <a:avLst/>
            <a:gdLst/>
            <a:ahLst/>
            <a:cxnLst/>
            <a:rect l="0" t="0" r="0" b="0"/>
            <a:pathLst>
              <a:path w="193198" h="248593">
                <a:moveTo>
                  <a:pt x="0" y="42852"/>
                </a:moveTo>
                <a:lnTo>
                  <a:pt x="0" y="34632"/>
                </a:lnTo>
                <a:lnTo>
                  <a:pt x="4550" y="34384"/>
                </a:lnTo>
                <a:lnTo>
                  <a:pt x="20151" y="34289"/>
                </a:lnTo>
                <a:lnTo>
                  <a:pt x="22959" y="33333"/>
                </a:lnTo>
                <a:lnTo>
                  <a:pt x="28619" y="29731"/>
                </a:lnTo>
                <a:lnTo>
                  <a:pt x="32414" y="28390"/>
                </a:lnTo>
                <a:lnTo>
                  <a:pt x="36849" y="27495"/>
                </a:lnTo>
                <a:lnTo>
                  <a:pt x="41711" y="26899"/>
                </a:lnTo>
                <a:lnTo>
                  <a:pt x="46857" y="25549"/>
                </a:lnTo>
                <a:lnTo>
                  <a:pt x="52193" y="23697"/>
                </a:lnTo>
                <a:lnTo>
                  <a:pt x="57655" y="21509"/>
                </a:lnTo>
                <a:lnTo>
                  <a:pt x="62249" y="20050"/>
                </a:lnTo>
                <a:lnTo>
                  <a:pt x="66264" y="19078"/>
                </a:lnTo>
                <a:lnTo>
                  <a:pt x="69894" y="18431"/>
                </a:lnTo>
                <a:lnTo>
                  <a:pt x="74218" y="17046"/>
                </a:lnTo>
                <a:lnTo>
                  <a:pt x="79006" y="15170"/>
                </a:lnTo>
                <a:lnTo>
                  <a:pt x="84103" y="12968"/>
                </a:lnTo>
                <a:lnTo>
                  <a:pt x="89406" y="11499"/>
                </a:lnTo>
                <a:lnTo>
                  <a:pt x="94847" y="10520"/>
                </a:lnTo>
                <a:lnTo>
                  <a:pt x="100378" y="9867"/>
                </a:lnTo>
                <a:lnTo>
                  <a:pt x="105019" y="8479"/>
                </a:lnTo>
                <a:lnTo>
                  <a:pt x="109065" y="6602"/>
                </a:lnTo>
                <a:lnTo>
                  <a:pt x="112715" y="4398"/>
                </a:lnTo>
                <a:lnTo>
                  <a:pt x="117053" y="2928"/>
                </a:lnTo>
                <a:lnTo>
                  <a:pt x="121851" y="1948"/>
                </a:lnTo>
                <a:lnTo>
                  <a:pt x="126953" y="1296"/>
                </a:lnTo>
                <a:lnTo>
                  <a:pt x="132260" y="860"/>
                </a:lnTo>
                <a:lnTo>
                  <a:pt x="137704" y="570"/>
                </a:lnTo>
                <a:lnTo>
                  <a:pt x="151926" y="161"/>
                </a:lnTo>
                <a:lnTo>
                  <a:pt x="171241" y="4"/>
                </a:lnTo>
                <a:lnTo>
                  <a:pt x="174168" y="0"/>
                </a:lnTo>
                <a:lnTo>
                  <a:pt x="177072" y="949"/>
                </a:lnTo>
                <a:lnTo>
                  <a:pt x="182838" y="4543"/>
                </a:lnTo>
                <a:lnTo>
                  <a:pt x="186889" y="7371"/>
                </a:lnTo>
                <a:lnTo>
                  <a:pt x="190377" y="13112"/>
                </a:lnTo>
                <a:lnTo>
                  <a:pt x="192640" y="17310"/>
                </a:lnTo>
                <a:lnTo>
                  <a:pt x="193197" y="21062"/>
                </a:lnTo>
                <a:lnTo>
                  <a:pt x="192615" y="24515"/>
                </a:lnTo>
                <a:lnTo>
                  <a:pt x="190381" y="30892"/>
                </a:lnTo>
                <a:lnTo>
                  <a:pt x="189389" y="36901"/>
                </a:lnTo>
                <a:lnTo>
                  <a:pt x="188172" y="40789"/>
                </a:lnTo>
                <a:lnTo>
                  <a:pt x="186408" y="45287"/>
                </a:lnTo>
                <a:lnTo>
                  <a:pt x="184279" y="50190"/>
                </a:lnTo>
                <a:lnTo>
                  <a:pt x="182860" y="55364"/>
                </a:lnTo>
                <a:lnTo>
                  <a:pt x="181914" y="60718"/>
                </a:lnTo>
                <a:lnTo>
                  <a:pt x="181283" y="66193"/>
                </a:lnTo>
                <a:lnTo>
                  <a:pt x="179911" y="71748"/>
                </a:lnTo>
                <a:lnTo>
                  <a:pt x="178043" y="77355"/>
                </a:lnTo>
                <a:lnTo>
                  <a:pt x="175845" y="82999"/>
                </a:lnTo>
                <a:lnTo>
                  <a:pt x="173427" y="88667"/>
                </a:lnTo>
                <a:lnTo>
                  <a:pt x="168201" y="100044"/>
                </a:lnTo>
                <a:lnTo>
                  <a:pt x="165474" y="106697"/>
                </a:lnTo>
                <a:lnTo>
                  <a:pt x="162703" y="113990"/>
                </a:lnTo>
                <a:lnTo>
                  <a:pt x="159903" y="121710"/>
                </a:lnTo>
                <a:lnTo>
                  <a:pt x="158037" y="128761"/>
                </a:lnTo>
                <a:lnTo>
                  <a:pt x="156793" y="135367"/>
                </a:lnTo>
                <a:lnTo>
                  <a:pt x="155964" y="141677"/>
                </a:lnTo>
                <a:lnTo>
                  <a:pt x="154458" y="147787"/>
                </a:lnTo>
                <a:lnTo>
                  <a:pt x="152502" y="153766"/>
                </a:lnTo>
                <a:lnTo>
                  <a:pt x="150245" y="159657"/>
                </a:lnTo>
                <a:lnTo>
                  <a:pt x="147788" y="165490"/>
                </a:lnTo>
                <a:lnTo>
                  <a:pt x="145198" y="171283"/>
                </a:lnTo>
                <a:lnTo>
                  <a:pt x="142518" y="177050"/>
                </a:lnTo>
                <a:lnTo>
                  <a:pt x="140732" y="183752"/>
                </a:lnTo>
                <a:lnTo>
                  <a:pt x="139541" y="191078"/>
                </a:lnTo>
                <a:lnTo>
                  <a:pt x="138747" y="198819"/>
                </a:lnTo>
                <a:lnTo>
                  <a:pt x="137266" y="204933"/>
                </a:lnTo>
                <a:lnTo>
                  <a:pt x="135325" y="209961"/>
                </a:lnTo>
                <a:lnTo>
                  <a:pt x="133079" y="214265"/>
                </a:lnTo>
                <a:lnTo>
                  <a:pt x="131582" y="219040"/>
                </a:lnTo>
                <a:lnTo>
                  <a:pt x="130583" y="224128"/>
                </a:lnTo>
                <a:lnTo>
                  <a:pt x="129918" y="229425"/>
                </a:lnTo>
                <a:lnTo>
                  <a:pt x="129474" y="233909"/>
                </a:lnTo>
                <a:lnTo>
                  <a:pt x="128982" y="241431"/>
                </a:lnTo>
                <a:lnTo>
                  <a:pt x="128704" y="246470"/>
                </a:lnTo>
                <a:lnTo>
                  <a:pt x="129617" y="247177"/>
                </a:lnTo>
                <a:lnTo>
                  <a:pt x="135387" y="248312"/>
                </a:lnTo>
                <a:lnTo>
                  <a:pt x="139174" y="248509"/>
                </a:lnTo>
                <a:lnTo>
                  <a:pt x="145732" y="2485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77"/>
          <p:cNvSpPr/>
          <p:nvPr/>
        </p:nvSpPr>
        <p:spPr>
          <a:xfrm>
            <a:off x="6192202" y="4869223"/>
            <a:ext cx="205591" cy="307116"/>
          </a:xfrm>
          <a:custGeom>
            <a:avLst/>
            <a:gdLst/>
            <a:ahLst/>
            <a:cxnLst/>
            <a:rect l="0" t="0" r="0" b="0"/>
            <a:pathLst>
              <a:path w="205591" h="307116">
                <a:moveTo>
                  <a:pt x="0" y="59964"/>
                </a:moveTo>
                <a:lnTo>
                  <a:pt x="4551" y="59964"/>
                </a:lnTo>
                <a:lnTo>
                  <a:pt x="6844" y="59012"/>
                </a:lnTo>
                <a:lnTo>
                  <a:pt x="11932" y="55414"/>
                </a:lnTo>
                <a:lnTo>
                  <a:pt x="15600" y="52583"/>
                </a:lnTo>
                <a:lnTo>
                  <a:pt x="21538" y="49381"/>
                </a:lnTo>
                <a:lnTo>
                  <a:pt x="25789" y="47194"/>
                </a:lnTo>
                <a:lnTo>
                  <a:pt x="29575" y="43830"/>
                </a:lnTo>
                <a:lnTo>
                  <a:pt x="33052" y="39683"/>
                </a:lnTo>
                <a:lnTo>
                  <a:pt x="36322" y="35014"/>
                </a:lnTo>
                <a:lnTo>
                  <a:pt x="40407" y="31901"/>
                </a:lnTo>
                <a:lnTo>
                  <a:pt x="45036" y="29826"/>
                </a:lnTo>
                <a:lnTo>
                  <a:pt x="50027" y="28442"/>
                </a:lnTo>
                <a:lnTo>
                  <a:pt x="55259" y="26567"/>
                </a:lnTo>
                <a:lnTo>
                  <a:pt x="60651" y="24364"/>
                </a:lnTo>
                <a:lnTo>
                  <a:pt x="66152" y="21943"/>
                </a:lnTo>
                <a:lnTo>
                  <a:pt x="77343" y="16714"/>
                </a:lnTo>
                <a:lnTo>
                  <a:pt x="100050" y="5595"/>
                </a:lnTo>
                <a:lnTo>
                  <a:pt x="105753" y="3715"/>
                </a:lnTo>
                <a:lnTo>
                  <a:pt x="111459" y="2463"/>
                </a:lnTo>
                <a:lnTo>
                  <a:pt x="117169" y="1627"/>
                </a:lnTo>
                <a:lnTo>
                  <a:pt x="122880" y="1071"/>
                </a:lnTo>
                <a:lnTo>
                  <a:pt x="128593" y="699"/>
                </a:lnTo>
                <a:lnTo>
                  <a:pt x="134306" y="452"/>
                </a:lnTo>
                <a:lnTo>
                  <a:pt x="145734" y="177"/>
                </a:lnTo>
                <a:lnTo>
                  <a:pt x="164042" y="0"/>
                </a:lnTo>
                <a:lnTo>
                  <a:pt x="167464" y="938"/>
                </a:lnTo>
                <a:lnTo>
                  <a:pt x="173806" y="4520"/>
                </a:lnTo>
                <a:lnTo>
                  <a:pt x="179800" y="9287"/>
                </a:lnTo>
                <a:lnTo>
                  <a:pt x="182732" y="11893"/>
                </a:lnTo>
                <a:lnTo>
                  <a:pt x="184686" y="14581"/>
                </a:lnTo>
                <a:lnTo>
                  <a:pt x="186858" y="20109"/>
                </a:lnTo>
                <a:lnTo>
                  <a:pt x="186485" y="22917"/>
                </a:lnTo>
                <a:lnTo>
                  <a:pt x="185283" y="25741"/>
                </a:lnTo>
                <a:lnTo>
                  <a:pt x="183530" y="28576"/>
                </a:lnTo>
                <a:lnTo>
                  <a:pt x="181581" y="36806"/>
                </a:lnTo>
                <a:lnTo>
                  <a:pt x="181062" y="41668"/>
                </a:lnTo>
                <a:lnTo>
                  <a:pt x="179763" y="46814"/>
                </a:lnTo>
                <a:lnTo>
                  <a:pt x="177945" y="52150"/>
                </a:lnTo>
                <a:lnTo>
                  <a:pt x="175780" y="57612"/>
                </a:lnTo>
                <a:lnTo>
                  <a:pt x="172431" y="62206"/>
                </a:lnTo>
                <a:lnTo>
                  <a:pt x="168295" y="66221"/>
                </a:lnTo>
                <a:lnTo>
                  <a:pt x="163632" y="69850"/>
                </a:lnTo>
                <a:lnTo>
                  <a:pt x="159570" y="74176"/>
                </a:lnTo>
                <a:lnTo>
                  <a:pt x="155910" y="78963"/>
                </a:lnTo>
                <a:lnTo>
                  <a:pt x="152518" y="84060"/>
                </a:lnTo>
                <a:lnTo>
                  <a:pt x="146208" y="92263"/>
                </a:lnTo>
                <a:lnTo>
                  <a:pt x="143192" y="95785"/>
                </a:lnTo>
                <a:lnTo>
                  <a:pt x="139277" y="99084"/>
                </a:lnTo>
                <a:lnTo>
                  <a:pt x="134761" y="102237"/>
                </a:lnTo>
                <a:lnTo>
                  <a:pt x="129846" y="105291"/>
                </a:lnTo>
                <a:lnTo>
                  <a:pt x="125616" y="108280"/>
                </a:lnTo>
                <a:lnTo>
                  <a:pt x="121844" y="111224"/>
                </a:lnTo>
                <a:lnTo>
                  <a:pt x="118377" y="114140"/>
                </a:lnTo>
                <a:lnTo>
                  <a:pt x="111984" y="119920"/>
                </a:lnTo>
                <a:lnTo>
                  <a:pt x="108946" y="122795"/>
                </a:lnTo>
                <a:lnTo>
                  <a:pt x="105968" y="124711"/>
                </a:lnTo>
                <a:lnTo>
                  <a:pt x="100119" y="126841"/>
                </a:lnTo>
                <a:lnTo>
                  <a:pt x="94449" y="128500"/>
                </a:lnTo>
                <a:lnTo>
                  <a:pt x="94311" y="121159"/>
                </a:lnTo>
                <a:lnTo>
                  <a:pt x="95259" y="120764"/>
                </a:lnTo>
                <a:lnTo>
                  <a:pt x="98852" y="120324"/>
                </a:lnTo>
                <a:lnTo>
                  <a:pt x="101144" y="119254"/>
                </a:lnTo>
                <a:lnTo>
                  <a:pt x="106230" y="115525"/>
                </a:lnTo>
                <a:lnTo>
                  <a:pt x="109873" y="114150"/>
                </a:lnTo>
                <a:lnTo>
                  <a:pt x="114206" y="113233"/>
                </a:lnTo>
                <a:lnTo>
                  <a:pt x="119000" y="112622"/>
                </a:lnTo>
                <a:lnTo>
                  <a:pt x="123148" y="111262"/>
                </a:lnTo>
                <a:lnTo>
                  <a:pt x="126866" y="109402"/>
                </a:lnTo>
                <a:lnTo>
                  <a:pt x="130297" y="107211"/>
                </a:lnTo>
                <a:lnTo>
                  <a:pt x="134490" y="105749"/>
                </a:lnTo>
                <a:lnTo>
                  <a:pt x="139190" y="104775"/>
                </a:lnTo>
                <a:lnTo>
                  <a:pt x="144228" y="104125"/>
                </a:lnTo>
                <a:lnTo>
                  <a:pt x="149493" y="104645"/>
                </a:lnTo>
                <a:lnTo>
                  <a:pt x="154907" y="105944"/>
                </a:lnTo>
                <a:lnTo>
                  <a:pt x="160421" y="107763"/>
                </a:lnTo>
                <a:lnTo>
                  <a:pt x="165050" y="108975"/>
                </a:lnTo>
                <a:lnTo>
                  <a:pt x="169088" y="109783"/>
                </a:lnTo>
                <a:lnTo>
                  <a:pt x="172733" y="110322"/>
                </a:lnTo>
                <a:lnTo>
                  <a:pt x="176116" y="111633"/>
                </a:lnTo>
                <a:lnTo>
                  <a:pt x="182414" y="115631"/>
                </a:lnTo>
                <a:lnTo>
                  <a:pt x="188388" y="120582"/>
                </a:lnTo>
                <a:lnTo>
                  <a:pt x="194218" y="125958"/>
                </a:lnTo>
                <a:lnTo>
                  <a:pt x="199984" y="131522"/>
                </a:lnTo>
                <a:lnTo>
                  <a:pt x="201903" y="135292"/>
                </a:lnTo>
                <a:lnTo>
                  <a:pt x="204035" y="144561"/>
                </a:lnTo>
                <a:lnTo>
                  <a:pt x="204982" y="152490"/>
                </a:lnTo>
                <a:lnTo>
                  <a:pt x="205403" y="160142"/>
                </a:lnTo>
                <a:lnTo>
                  <a:pt x="205590" y="169893"/>
                </a:lnTo>
                <a:lnTo>
                  <a:pt x="204688" y="176112"/>
                </a:lnTo>
                <a:lnTo>
                  <a:pt x="203133" y="183116"/>
                </a:lnTo>
                <a:lnTo>
                  <a:pt x="201145" y="190643"/>
                </a:lnTo>
                <a:lnTo>
                  <a:pt x="198867" y="197566"/>
                </a:lnTo>
                <a:lnTo>
                  <a:pt x="196395" y="204086"/>
                </a:lnTo>
                <a:lnTo>
                  <a:pt x="193795" y="210338"/>
                </a:lnTo>
                <a:lnTo>
                  <a:pt x="191110" y="216411"/>
                </a:lnTo>
                <a:lnTo>
                  <a:pt x="185585" y="228239"/>
                </a:lnTo>
                <a:lnTo>
                  <a:pt x="182778" y="235012"/>
                </a:lnTo>
                <a:lnTo>
                  <a:pt x="179955" y="242385"/>
                </a:lnTo>
                <a:lnTo>
                  <a:pt x="177120" y="250158"/>
                </a:lnTo>
                <a:lnTo>
                  <a:pt x="173325" y="256293"/>
                </a:lnTo>
                <a:lnTo>
                  <a:pt x="168890" y="261335"/>
                </a:lnTo>
                <a:lnTo>
                  <a:pt x="164029" y="265649"/>
                </a:lnTo>
                <a:lnTo>
                  <a:pt x="158882" y="269477"/>
                </a:lnTo>
                <a:lnTo>
                  <a:pt x="153547" y="272982"/>
                </a:lnTo>
                <a:lnTo>
                  <a:pt x="148085" y="276271"/>
                </a:lnTo>
                <a:lnTo>
                  <a:pt x="142538" y="280368"/>
                </a:lnTo>
                <a:lnTo>
                  <a:pt x="136936" y="285005"/>
                </a:lnTo>
                <a:lnTo>
                  <a:pt x="131295" y="290002"/>
                </a:lnTo>
                <a:lnTo>
                  <a:pt x="126582" y="293332"/>
                </a:lnTo>
                <a:lnTo>
                  <a:pt x="122489" y="295553"/>
                </a:lnTo>
                <a:lnTo>
                  <a:pt x="118806" y="297033"/>
                </a:lnTo>
                <a:lnTo>
                  <a:pt x="114447" y="298973"/>
                </a:lnTo>
                <a:lnTo>
                  <a:pt x="104523" y="303668"/>
                </a:lnTo>
                <a:lnTo>
                  <a:pt x="100162" y="305301"/>
                </a:lnTo>
                <a:lnTo>
                  <a:pt x="96302" y="306389"/>
                </a:lnTo>
                <a:lnTo>
                  <a:pt x="92777" y="307115"/>
                </a:lnTo>
                <a:lnTo>
                  <a:pt x="88521" y="306646"/>
                </a:lnTo>
                <a:lnTo>
                  <a:pt x="83779" y="305382"/>
                </a:lnTo>
                <a:lnTo>
                  <a:pt x="78713" y="303586"/>
                </a:lnTo>
                <a:lnTo>
                  <a:pt x="74382" y="302388"/>
                </a:lnTo>
                <a:lnTo>
                  <a:pt x="70544" y="301590"/>
                </a:lnTo>
                <a:lnTo>
                  <a:pt x="67032" y="301058"/>
                </a:lnTo>
                <a:lnTo>
                  <a:pt x="63738" y="299751"/>
                </a:lnTo>
                <a:lnTo>
                  <a:pt x="57538" y="295759"/>
                </a:lnTo>
                <a:lnTo>
                  <a:pt x="51608" y="293349"/>
                </a:lnTo>
                <a:lnTo>
                  <a:pt x="45797" y="292279"/>
                </a:lnTo>
                <a:lnTo>
                  <a:pt x="40039" y="291803"/>
                </a:lnTo>
                <a:lnTo>
                  <a:pt x="35994" y="291535"/>
                </a:lnTo>
                <a:lnTo>
                  <a:pt x="32507" y="288931"/>
                </a:lnTo>
                <a:lnTo>
                  <a:pt x="25718" y="2828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78"/>
          <p:cNvSpPr/>
          <p:nvPr/>
        </p:nvSpPr>
        <p:spPr>
          <a:xfrm>
            <a:off x="6483667" y="4834890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222885" y="0"/>
                </a:moveTo>
                <a:lnTo>
                  <a:pt x="202734" y="0"/>
                </a:lnTo>
                <a:lnTo>
                  <a:pt x="199926" y="952"/>
                </a:lnTo>
                <a:lnTo>
                  <a:pt x="194266" y="4551"/>
                </a:lnTo>
                <a:lnTo>
                  <a:pt x="190471" y="5891"/>
                </a:lnTo>
                <a:lnTo>
                  <a:pt x="186035" y="6785"/>
                </a:lnTo>
                <a:lnTo>
                  <a:pt x="181174" y="7381"/>
                </a:lnTo>
                <a:lnTo>
                  <a:pt x="176028" y="7778"/>
                </a:lnTo>
                <a:lnTo>
                  <a:pt x="170692" y="8043"/>
                </a:lnTo>
                <a:lnTo>
                  <a:pt x="156620" y="8415"/>
                </a:lnTo>
                <a:lnTo>
                  <a:pt x="152991" y="8467"/>
                </a:lnTo>
                <a:lnTo>
                  <a:pt x="148666" y="9455"/>
                </a:lnTo>
                <a:lnTo>
                  <a:pt x="143878" y="11066"/>
                </a:lnTo>
                <a:lnTo>
                  <a:pt x="138782" y="13092"/>
                </a:lnTo>
                <a:lnTo>
                  <a:pt x="133479" y="13490"/>
                </a:lnTo>
                <a:lnTo>
                  <a:pt x="128038" y="12804"/>
                </a:lnTo>
                <a:lnTo>
                  <a:pt x="122507" y="11393"/>
                </a:lnTo>
                <a:lnTo>
                  <a:pt x="117866" y="10453"/>
                </a:lnTo>
                <a:lnTo>
                  <a:pt x="113820" y="9826"/>
                </a:lnTo>
                <a:lnTo>
                  <a:pt x="110170" y="9408"/>
                </a:lnTo>
                <a:lnTo>
                  <a:pt x="103575" y="8944"/>
                </a:lnTo>
                <a:lnTo>
                  <a:pt x="97468" y="8737"/>
                </a:lnTo>
                <a:lnTo>
                  <a:pt x="91579" y="8646"/>
                </a:lnTo>
                <a:lnTo>
                  <a:pt x="88676" y="7669"/>
                </a:lnTo>
                <a:lnTo>
                  <a:pt x="82909" y="4043"/>
                </a:lnTo>
                <a:lnTo>
                  <a:pt x="77171" y="1797"/>
                </a:lnTo>
                <a:lnTo>
                  <a:pt x="71446" y="798"/>
                </a:lnTo>
                <a:lnTo>
                  <a:pt x="65727" y="355"/>
                </a:lnTo>
                <a:lnTo>
                  <a:pt x="60510" y="31"/>
                </a:lnTo>
                <a:lnTo>
                  <a:pt x="54216" y="5897"/>
                </a:lnTo>
                <a:lnTo>
                  <a:pt x="52671" y="7383"/>
                </a:lnTo>
                <a:lnTo>
                  <a:pt x="52258" y="8732"/>
                </a:lnTo>
                <a:lnTo>
                  <a:pt x="51801" y="12771"/>
                </a:lnTo>
                <a:lnTo>
                  <a:pt x="51679" y="16134"/>
                </a:lnTo>
                <a:lnTo>
                  <a:pt x="51544" y="24950"/>
                </a:lnTo>
                <a:lnTo>
                  <a:pt x="50555" y="29016"/>
                </a:lnTo>
                <a:lnTo>
                  <a:pt x="48943" y="32679"/>
                </a:lnTo>
                <a:lnTo>
                  <a:pt x="46917" y="36073"/>
                </a:lnTo>
                <a:lnTo>
                  <a:pt x="44612" y="40241"/>
                </a:lnTo>
                <a:lnTo>
                  <a:pt x="39513" y="49952"/>
                </a:lnTo>
                <a:lnTo>
                  <a:pt x="36819" y="54256"/>
                </a:lnTo>
                <a:lnTo>
                  <a:pt x="34071" y="58079"/>
                </a:lnTo>
                <a:lnTo>
                  <a:pt x="31287" y="61579"/>
                </a:lnTo>
                <a:lnTo>
                  <a:pt x="29430" y="65817"/>
                </a:lnTo>
                <a:lnTo>
                  <a:pt x="28193" y="70548"/>
                </a:lnTo>
                <a:lnTo>
                  <a:pt x="27368" y="75607"/>
                </a:lnTo>
                <a:lnTo>
                  <a:pt x="25865" y="79932"/>
                </a:lnTo>
                <a:lnTo>
                  <a:pt x="23910" y="83768"/>
                </a:lnTo>
                <a:lnTo>
                  <a:pt x="20152" y="90570"/>
                </a:lnTo>
                <a:lnTo>
                  <a:pt x="18482" y="96768"/>
                </a:lnTo>
                <a:lnTo>
                  <a:pt x="17740" y="102698"/>
                </a:lnTo>
                <a:lnTo>
                  <a:pt x="17409" y="108509"/>
                </a:lnTo>
                <a:lnTo>
                  <a:pt x="17155" y="119510"/>
                </a:lnTo>
                <a:lnTo>
                  <a:pt x="21699" y="119865"/>
                </a:lnTo>
                <a:lnTo>
                  <a:pt x="32746" y="120002"/>
                </a:lnTo>
                <a:lnTo>
                  <a:pt x="38384" y="120011"/>
                </a:lnTo>
                <a:lnTo>
                  <a:pt x="40829" y="119060"/>
                </a:lnTo>
                <a:lnTo>
                  <a:pt x="46086" y="115462"/>
                </a:lnTo>
                <a:lnTo>
                  <a:pt x="51598" y="113229"/>
                </a:lnTo>
                <a:lnTo>
                  <a:pt x="54401" y="112633"/>
                </a:lnTo>
                <a:lnTo>
                  <a:pt x="60056" y="109432"/>
                </a:lnTo>
                <a:lnTo>
                  <a:pt x="62897" y="107244"/>
                </a:lnTo>
                <a:lnTo>
                  <a:pt x="66696" y="105786"/>
                </a:lnTo>
                <a:lnTo>
                  <a:pt x="71135" y="104814"/>
                </a:lnTo>
                <a:lnTo>
                  <a:pt x="75998" y="104166"/>
                </a:lnTo>
                <a:lnTo>
                  <a:pt x="81145" y="102781"/>
                </a:lnTo>
                <a:lnTo>
                  <a:pt x="86482" y="100906"/>
                </a:lnTo>
                <a:lnTo>
                  <a:pt x="91944" y="98703"/>
                </a:lnTo>
                <a:lnTo>
                  <a:pt x="96539" y="97234"/>
                </a:lnTo>
                <a:lnTo>
                  <a:pt x="100554" y="96255"/>
                </a:lnTo>
                <a:lnTo>
                  <a:pt x="104184" y="95602"/>
                </a:lnTo>
                <a:lnTo>
                  <a:pt x="108508" y="95167"/>
                </a:lnTo>
                <a:lnTo>
                  <a:pt x="113296" y="94877"/>
                </a:lnTo>
                <a:lnTo>
                  <a:pt x="123697" y="94555"/>
                </a:lnTo>
                <a:lnTo>
                  <a:pt x="151556" y="94331"/>
                </a:lnTo>
                <a:lnTo>
                  <a:pt x="156282" y="95273"/>
                </a:lnTo>
                <a:lnTo>
                  <a:pt x="160386" y="96853"/>
                </a:lnTo>
                <a:lnTo>
                  <a:pt x="164073" y="98858"/>
                </a:lnTo>
                <a:lnTo>
                  <a:pt x="170712" y="101087"/>
                </a:lnTo>
                <a:lnTo>
                  <a:pt x="173815" y="101681"/>
                </a:lnTo>
                <a:lnTo>
                  <a:pt x="179804" y="104881"/>
                </a:lnTo>
                <a:lnTo>
                  <a:pt x="185640" y="109479"/>
                </a:lnTo>
                <a:lnTo>
                  <a:pt x="191410" y="114697"/>
                </a:lnTo>
                <a:lnTo>
                  <a:pt x="194281" y="118375"/>
                </a:lnTo>
                <a:lnTo>
                  <a:pt x="197149" y="122731"/>
                </a:lnTo>
                <a:lnTo>
                  <a:pt x="200012" y="127541"/>
                </a:lnTo>
                <a:lnTo>
                  <a:pt x="202874" y="131700"/>
                </a:lnTo>
                <a:lnTo>
                  <a:pt x="205734" y="135425"/>
                </a:lnTo>
                <a:lnTo>
                  <a:pt x="208594" y="138860"/>
                </a:lnTo>
                <a:lnTo>
                  <a:pt x="211771" y="145218"/>
                </a:lnTo>
                <a:lnTo>
                  <a:pt x="212618" y="148247"/>
                </a:lnTo>
                <a:lnTo>
                  <a:pt x="212231" y="151219"/>
                </a:lnTo>
                <a:lnTo>
                  <a:pt x="211019" y="154152"/>
                </a:lnTo>
                <a:lnTo>
                  <a:pt x="209260" y="157061"/>
                </a:lnTo>
                <a:lnTo>
                  <a:pt x="207305" y="162832"/>
                </a:lnTo>
                <a:lnTo>
                  <a:pt x="206783" y="165705"/>
                </a:lnTo>
                <a:lnTo>
                  <a:pt x="203664" y="171436"/>
                </a:lnTo>
                <a:lnTo>
                  <a:pt x="199102" y="177159"/>
                </a:lnTo>
                <a:lnTo>
                  <a:pt x="193900" y="182877"/>
                </a:lnTo>
                <a:lnTo>
                  <a:pt x="190227" y="185735"/>
                </a:lnTo>
                <a:lnTo>
                  <a:pt x="185873" y="188594"/>
                </a:lnTo>
                <a:lnTo>
                  <a:pt x="181065" y="191452"/>
                </a:lnTo>
                <a:lnTo>
                  <a:pt x="175955" y="193356"/>
                </a:lnTo>
                <a:lnTo>
                  <a:pt x="170643" y="194627"/>
                </a:lnTo>
                <a:lnTo>
                  <a:pt x="165197" y="195473"/>
                </a:lnTo>
                <a:lnTo>
                  <a:pt x="160614" y="196991"/>
                </a:lnTo>
                <a:lnTo>
                  <a:pt x="156606" y="198955"/>
                </a:lnTo>
                <a:lnTo>
                  <a:pt x="152982" y="201216"/>
                </a:lnTo>
                <a:lnTo>
                  <a:pt x="147708" y="203676"/>
                </a:lnTo>
                <a:lnTo>
                  <a:pt x="141334" y="206269"/>
                </a:lnTo>
                <a:lnTo>
                  <a:pt x="134229" y="208950"/>
                </a:lnTo>
                <a:lnTo>
                  <a:pt x="127586" y="210738"/>
                </a:lnTo>
                <a:lnTo>
                  <a:pt x="121252" y="211929"/>
                </a:lnTo>
                <a:lnTo>
                  <a:pt x="115125" y="212723"/>
                </a:lnTo>
                <a:lnTo>
                  <a:pt x="109135" y="213253"/>
                </a:lnTo>
                <a:lnTo>
                  <a:pt x="103237" y="213606"/>
                </a:lnTo>
                <a:lnTo>
                  <a:pt x="91603" y="213998"/>
                </a:lnTo>
                <a:lnTo>
                  <a:pt x="80082" y="214172"/>
                </a:lnTo>
                <a:lnTo>
                  <a:pt x="75296" y="215172"/>
                </a:lnTo>
                <a:lnTo>
                  <a:pt x="71153" y="216790"/>
                </a:lnTo>
                <a:lnTo>
                  <a:pt x="67437" y="218822"/>
                </a:lnTo>
                <a:lnTo>
                  <a:pt x="63056" y="220176"/>
                </a:lnTo>
                <a:lnTo>
                  <a:pt x="58229" y="221079"/>
                </a:lnTo>
                <a:lnTo>
                  <a:pt x="53108" y="221681"/>
                </a:lnTo>
                <a:lnTo>
                  <a:pt x="48740" y="222082"/>
                </a:lnTo>
                <a:lnTo>
                  <a:pt x="44876" y="222349"/>
                </a:lnTo>
                <a:lnTo>
                  <a:pt x="38043" y="222647"/>
                </a:lnTo>
                <a:lnTo>
                  <a:pt x="28840" y="22281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779"/>
          <p:cNvSpPr/>
          <p:nvPr/>
        </p:nvSpPr>
        <p:spPr>
          <a:xfrm>
            <a:off x="4614862" y="5332095"/>
            <a:ext cx="25718" cy="248603"/>
          </a:xfrm>
          <a:custGeom>
            <a:avLst/>
            <a:gdLst/>
            <a:ahLst/>
            <a:cxnLst/>
            <a:rect l="0" t="0" r="0" b="0"/>
            <a:pathLst>
              <a:path w="25718" h="248603">
                <a:moveTo>
                  <a:pt x="0" y="0"/>
                </a:moveTo>
                <a:lnTo>
                  <a:pt x="0" y="104577"/>
                </a:lnTo>
                <a:lnTo>
                  <a:pt x="953" y="111627"/>
                </a:lnTo>
                <a:lnTo>
                  <a:pt x="2540" y="118233"/>
                </a:lnTo>
                <a:lnTo>
                  <a:pt x="4551" y="124542"/>
                </a:lnTo>
                <a:lnTo>
                  <a:pt x="5892" y="130653"/>
                </a:lnTo>
                <a:lnTo>
                  <a:pt x="6785" y="136632"/>
                </a:lnTo>
                <a:lnTo>
                  <a:pt x="7381" y="142523"/>
                </a:lnTo>
                <a:lnTo>
                  <a:pt x="7778" y="148355"/>
                </a:lnTo>
                <a:lnTo>
                  <a:pt x="8043" y="154148"/>
                </a:lnTo>
                <a:lnTo>
                  <a:pt x="8337" y="165665"/>
                </a:lnTo>
                <a:lnTo>
                  <a:pt x="8468" y="177134"/>
                </a:lnTo>
                <a:lnTo>
                  <a:pt x="9455" y="182859"/>
                </a:lnTo>
                <a:lnTo>
                  <a:pt x="11066" y="188581"/>
                </a:lnTo>
                <a:lnTo>
                  <a:pt x="13093" y="194301"/>
                </a:lnTo>
                <a:lnTo>
                  <a:pt x="14444" y="199066"/>
                </a:lnTo>
                <a:lnTo>
                  <a:pt x="15344" y="203196"/>
                </a:lnTo>
                <a:lnTo>
                  <a:pt x="15944" y="206901"/>
                </a:lnTo>
                <a:lnTo>
                  <a:pt x="16344" y="211276"/>
                </a:lnTo>
                <a:lnTo>
                  <a:pt x="16611" y="216098"/>
                </a:lnTo>
                <a:lnTo>
                  <a:pt x="16908" y="225583"/>
                </a:lnTo>
                <a:lnTo>
                  <a:pt x="17124" y="239588"/>
                </a:lnTo>
                <a:lnTo>
                  <a:pt x="17135" y="243961"/>
                </a:lnTo>
                <a:lnTo>
                  <a:pt x="18092" y="245508"/>
                </a:lnTo>
                <a:lnTo>
                  <a:pt x="19681" y="246540"/>
                </a:lnTo>
                <a:lnTo>
                  <a:pt x="25717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80"/>
          <p:cNvSpPr/>
          <p:nvPr/>
        </p:nvSpPr>
        <p:spPr>
          <a:xfrm>
            <a:off x="4554854" y="5417820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1" y="10359"/>
                </a:lnTo>
                <a:lnTo>
                  <a:pt x="4551" y="9763"/>
                </a:lnTo>
                <a:lnTo>
                  <a:pt x="6844" y="10319"/>
                </a:lnTo>
                <a:lnTo>
                  <a:pt x="9325" y="11642"/>
                </a:lnTo>
                <a:lnTo>
                  <a:pt x="11932" y="13476"/>
                </a:lnTo>
                <a:lnTo>
                  <a:pt x="14622" y="14699"/>
                </a:lnTo>
                <a:lnTo>
                  <a:pt x="17368" y="15514"/>
                </a:lnTo>
                <a:lnTo>
                  <a:pt x="20152" y="16058"/>
                </a:lnTo>
                <a:lnTo>
                  <a:pt x="23912" y="16420"/>
                </a:lnTo>
                <a:lnTo>
                  <a:pt x="28324" y="16662"/>
                </a:lnTo>
                <a:lnTo>
                  <a:pt x="38306" y="16930"/>
                </a:lnTo>
                <a:lnTo>
                  <a:pt x="61325" y="17116"/>
                </a:lnTo>
                <a:lnTo>
                  <a:pt x="65648" y="16173"/>
                </a:lnTo>
                <a:lnTo>
                  <a:pt x="70436" y="14592"/>
                </a:lnTo>
                <a:lnTo>
                  <a:pt x="75533" y="12586"/>
                </a:lnTo>
                <a:lnTo>
                  <a:pt x="80835" y="11248"/>
                </a:lnTo>
                <a:lnTo>
                  <a:pt x="86275" y="10356"/>
                </a:lnTo>
                <a:lnTo>
                  <a:pt x="91807" y="9761"/>
                </a:lnTo>
                <a:lnTo>
                  <a:pt x="98353" y="9365"/>
                </a:lnTo>
                <a:lnTo>
                  <a:pt x="113245" y="8924"/>
                </a:lnTo>
                <a:lnTo>
                  <a:pt x="151104" y="8603"/>
                </a:lnTo>
                <a:lnTo>
                  <a:pt x="193089" y="8575"/>
                </a:lnTo>
                <a:lnTo>
                  <a:pt x="199211" y="7621"/>
                </a:lnTo>
                <a:lnTo>
                  <a:pt x="205197" y="6033"/>
                </a:lnTo>
                <a:lnTo>
                  <a:pt x="211094" y="4022"/>
                </a:lnTo>
                <a:lnTo>
                  <a:pt x="217882" y="2681"/>
                </a:lnTo>
                <a:lnTo>
                  <a:pt x="225265" y="178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81"/>
          <p:cNvSpPr/>
          <p:nvPr/>
        </p:nvSpPr>
        <p:spPr>
          <a:xfrm>
            <a:off x="4897764" y="5323523"/>
            <a:ext cx="154296" cy="240030"/>
          </a:xfrm>
          <a:custGeom>
            <a:avLst/>
            <a:gdLst/>
            <a:ahLst/>
            <a:cxnLst/>
            <a:rect l="0" t="0" r="0" b="0"/>
            <a:pathLst>
              <a:path w="154296" h="240030">
                <a:moveTo>
                  <a:pt x="154295" y="17144"/>
                </a:moveTo>
                <a:lnTo>
                  <a:pt x="125581" y="17144"/>
                </a:lnTo>
                <a:lnTo>
                  <a:pt x="122770" y="16192"/>
                </a:lnTo>
                <a:lnTo>
                  <a:pt x="119944" y="14605"/>
                </a:lnTo>
                <a:lnTo>
                  <a:pt x="117107" y="12593"/>
                </a:lnTo>
                <a:lnTo>
                  <a:pt x="114263" y="11252"/>
                </a:lnTo>
                <a:lnTo>
                  <a:pt x="111415" y="10359"/>
                </a:lnTo>
                <a:lnTo>
                  <a:pt x="108564" y="9763"/>
                </a:lnTo>
                <a:lnTo>
                  <a:pt x="104758" y="9366"/>
                </a:lnTo>
                <a:lnTo>
                  <a:pt x="100315" y="9101"/>
                </a:lnTo>
                <a:lnTo>
                  <a:pt x="91252" y="8807"/>
                </a:lnTo>
                <a:lnTo>
                  <a:pt x="84048" y="8676"/>
                </a:lnTo>
                <a:lnTo>
                  <a:pt x="79842" y="7689"/>
                </a:lnTo>
                <a:lnTo>
                  <a:pt x="75132" y="6078"/>
                </a:lnTo>
                <a:lnTo>
                  <a:pt x="70088" y="4052"/>
                </a:lnTo>
                <a:lnTo>
                  <a:pt x="65772" y="2701"/>
                </a:lnTo>
                <a:lnTo>
                  <a:pt x="61942" y="1801"/>
                </a:lnTo>
                <a:lnTo>
                  <a:pt x="58437" y="1200"/>
                </a:lnTo>
                <a:lnTo>
                  <a:pt x="55147" y="800"/>
                </a:lnTo>
                <a:lnTo>
                  <a:pt x="52002" y="533"/>
                </a:lnTo>
                <a:lnTo>
                  <a:pt x="48952" y="355"/>
                </a:lnTo>
                <a:lnTo>
                  <a:pt x="43023" y="158"/>
                </a:lnTo>
                <a:lnTo>
                  <a:pt x="34479" y="20"/>
                </a:lnTo>
                <a:lnTo>
                  <a:pt x="18725" y="0"/>
                </a:lnTo>
                <a:lnTo>
                  <a:pt x="18196" y="952"/>
                </a:lnTo>
                <a:lnTo>
                  <a:pt x="17275" y="7380"/>
                </a:lnTo>
                <a:lnTo>
                  <a:pt x="17177" y="12769"/>
                </a:lnTo>
                <a:lnTo>
                  <a:pt x="17148" y="20399"/>
                </a:lnTo>
                <a:lnTo>
                  <a:pt x="16191" y="23124"/>
                </a:lnTo>
                <a:lnTo>
                  <a:pt x="12588" y="28692"/>
                </a:lnTo>
                <a:lnTo>
                  <a:pt x="11247" y="32462"/>
                </a:lnTo>
                <a:lnTo>
                  <a:pt x="10353" y="36881"/>
                </a:lnTo>
                <a:lnTo>
                  <a:pt x="9756" y="41732"/>
                </a:lnTo>
                <a:lnTo>
                  <a:pt x="9358" y="45919"/>
                </a:lnTo>
                <a:lnTo>
                  <a:pt x="8917" y="53110"/>
                </a:lnTo>
                <a:lnTo>
                  <a:pt x="7846" y="57314"/>
                </a:lnTo>
                <a:lnTo>
                  <a:pt x="6180" y="62021"/>
                </a:lnTo>
                <a:lnTo>
                  <a:pt x="4117" y="67065"/>
                </a:lnTo>
                <a:lnTo>
                  <a:pt x="2741" y="71380"/>
                </a:lnTo>
                <a:lnTo>
                  <a:pt x="1213" y="78714"/>
                </a:lnTo>
                <a:lnTo>
                  <a:pt x="534" y="85149"/>
                </a:lnTo>
                <a:lnTo>
                  <a:pt x="232" y="91184"/>
                </a:lnTo>
                <a:lnTo>
                  <a:pt x="98" y="97040"/>
                </a:lnTo>
                <a:lnTo>
                  <a:pt x="0" y="109738"/>
                </a:lnTo>
                <a:lnTo>
                  <a:pt x="950" y="110306"/>
                </a:lnTo>
                <a:lnTo>
                  <a:pt x="4544" y="110937"/>
                </a:lnTo>
                <a:lnTo>
                  <a:pt x="8722" y="111342"/>
                </a:lnTo>
                <a:lnTo>
                  <a:pt x="15839" y="111428"/>
                </a:lnTo>
                <a:lnTo>
                  <a:pt x="50295" y="111442"/>
                </a:lnTo>
                <a:lnTo>
                  <a:pt x="54482" y="110489"/>
                </a:lnTo>
                <a:lnTo>
                  <a:pt x="58226" y="108902"/>
                </a:lnTo>
                <a:lnTo>
                  <a:pt x="61674" y="106891"/>
                </a:lnTo>
                <a:lnTo>
                  <a:pt x="65878" y="105550"/>
                </a:lnTo>
                <a:lnTo>
                  <a:pt x="70585" y="104656"/>
                </a:lnTo>
                <a:lnTo>
                  <a:pt x="75629" y="104060"/>
                </a:lnTo>
                <a:lnTo>
                  <a:pt x="80896" y="103663"/>
                </a:lnTo>
                <a:lnTo>
                  <a:pt x="86312" y="103399"/>
                </a:lnTo>
                <a:lnTo>
                  <a:pt x="100497" y="103026"/>
                </a:lnTo>
                <a:lnTo>
                  <a:pt x="104142" y="102974"/>
                </a:lnTo>
                <a:lnTo>
                  <a:pt x="107525" y="103891"/>
                </a:lnTo>
                <a:lnTo>
                  <a:pt x="110733" y="105456"/>
                </a:lnTo>
                <a:lnTo>
                  <a:pt x="113824" y="107451"/>
                </a:lnTo>
                <a:lnTo>
                  <a:pt x="116837" y="108781"/>
                </a:lnTo>
                <a:lnTo>
                  <a:pt x="119798" y="109669"/>
                </a:lnTo>
                <a:lnTo>
                  <a:pt x="122725" y="110260"/>
                </a:lnTo>
                <a:lnTo>
                  <a:pt x="126581" y="110654"/>
                </a:lnTo>
                <a:lnTo>
                  <a:pt x="131056" y="110916"/>
                </a:lnTo>
                <a:lnTo>
                  <a:pt x="135945" y="111091"/>
                </a:lnTo>
                <a:lnTo>
                  <a:pt x="139205" y="112161"/>
                </a:lnTo>
                <a:lnTo>
                  <a:pt x="141378" y="113826"/>
                </a:lnTo>
                <a:lnTo>
                  <a:pt x="144744" y="118216"/>
                </a:lnTo>
                <a:lnTo>
                  <a:pt x="149415" y="123343"/>
                </a:lnTo>
                <a:lnTo>
                  <a:pt x="151042" y="126043"/>
                </a:lnTo>
                <a:lnTo>
                  <a:pt x="152850" y="131583"/>
                </a:lnTo>
                <a:lnTo>
                  <a:pt x="153653" y="137221"/>
                </a:lnTo>
                <a:lnTo>
                  <a:pt x="154010" y="143854"/>
                </a:lnTo>
                <a:lnTo>
                  <a:pt x="154169" y="153152"/>
                </a:lnTo>
                <a:lnTo>
                  <a:pt x="153259" y="157346"/>
                </a:lnTo>
                <a:lnTo>
                  <a:pt x="148379" y="167799"/>
                </a:lnTo>
                <a:lnTo>
                  <a:pt x="146904" y="173955"/>
                </a:lnTo>
                <a:lnTo>
                  <a:pt x="143708" y="179865"/>
                </a:lnTo>
                <a:lnTo>
                  <a:pt x="139113" y="186620"/>
                </a:lnTo>
                <a:lnTo>
                  <a:pt x="136553" y="191088"/>
                </a:lnTo>
                <a:lnTo>
                  <a:pt x="133895" y="195971"/>
                </a:lnTo>
                <a:lnTo>
                  <a:pt x="131170" y="200180"/>
                </a:lnTo>
                <a:lnTo>
                  <a:pt x="128401" y="203938"/>
                </a:lnTo>
                <a:lnTo>
                  <a:pt x="125603" y="207395"/>
                </a:lnTo>
                <a:lnTo>
                  <a:pt x="122784" y="210654"/>
                </a:lnTo>
                <a:lnTo>
                  <a:pt x="119953" y="213778"/>
                </a:lnTo>
                <a:lnTo>
                  <a:pt x="114267" y="219790"/>
                </a:lnTo>
                <a:lnTo>
                  <a:pt x="100000" y="234283"/>
                </a:lnTo>
                <a:lnTo>
                  <a:pt x="97143" y="236198"/>
                </a:lnTo>
                <a:lnTo>
                  <a:pt x="94287" y="237475"/>
                </a:lnTo>
                <a:lnTo>
                  <a:pt x="91429" y="238327"/>
                </a:lnTo>
                <a:lnTo>
                  <a:pt x="88572" y="238894"/>
                </a:lnTo>
                <a:lnTo>
                  <a:pt x="85715" y="239273"/>
                </a:lnTo>
                <a:lnTo>
                  <a:pt x="82857" y="239525"/>
                </a:lnTo>
                <a:lnTo>
                  <a:pt x="80000" y="239693"/>
                </a:lnTo>
                <a:lnTo>
                  <a:pt x="68570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82"/>
          <p:cNvSpPr/>
          <p:nvPr/>
        </p:nvSpPr>
        <p:spPr>
          <a:xfrm>
            <a:off x="5249227" y="5434965"/>
            <a:ext cx="153079" cy="128588"/>
          </a:xfrm>
          <a:custGeom>
            <a:avLst/>
            <a:gdLst/>
            <a:ahLst/>
            <a:cxnLst/>
            <a:rect l="0" t="0" r="0" b="0"/>
            <a:pathLst>
              <a:path w="153079" h="128588">
                <a:moveTo>
                  <a:pt x="8573" y="0"/>
                </a:moveTo>
                <a:lnTo>
                  <a:pt x="105697" y="0"/>
                </a:lnTo>
                <a:lnTo>
                  <a:pt x="108565" y="952"/>
                </a:lnTo>
                <a:lnTo>
                  <a:pt x="111429" y="2540"/>
                </a:lnTo>
                <a:lnTo>
                  <a:pt x="114291" y="4551"/>
                </a:lnTo>
                <a:lnTo>
                  <a:pt x="117152" y="5891"/>
                </a:lnTo>
                <a:lnTo>
                  <a:pt x="120011" y="6785"/>
                </a:lnTo>
                <a:lnTo>
                  <a:pt x="122870" y="7381"/>
                </a:lnTo>
                <a:lnTo>
                  <a:pt x="125729" y="8730"/>
                </a:lnTo>
                <a:lnTo>
                  <a:pt x="128586" y="10583"/>
                </a:lnTo>
                <a:lnTo>
                  <a:pt x="135466" y="15849"/>
                </a:lnTo>
                <a:lnTo>
                  <a:pt x="138947" y="19109"/>
                </a:lnTo>
                <a:lnTo>
                  <a:pt x="144392" y="24412"/>
                </a:lnTo>
                <a:lnTo>
                  <a:pt x="144839" y="25799"/>
                </a:lnTo>
                <a:lnTo>
                  <a:pt x="145137" y="27677"/>
                </a:lnTo>
                <a:lnTo>
                  <a:pt x="145335" y="29882"/>
                </a:lnTo>
                <a:lnTo>
                  <a:pt x="146420" y="31350"/>
                </a:lnTo>
                <a:lnTo>
                  <a:pt x="148096" y="32330"/>
                </a:lnTo>
                <a:lnTo>
                  <a:pt x="150166" y="32983"/>
                </a:lnTo>
                <a:lnTo>
                  <a:pt x="151546" y="34371"/>
                </a:lnTo>
                <a:lnTo>
                  <a:pt x="152465" y="36249"/>
                </a:lnTo>
                <a:lnTo>
                  <a:pt x="153078" y="38454"/>
                </a:lnTo>
                <a:lnTo>
                  <a:pt x="152535" y="40875"/>
                </a:lnTo>
                <a:lnTo>
                  <a:pt x="151220" y="43443"/>
                </a:lnTo>
                <a:lnTo>
                  <a:pt x="146817" y="49856"/>
                </a:lnTo>
                <a:lnTo>
                  <a:pt x="146214" y="53273"/>
                </a:lnTo>
                <a:lnTo>
                  <a:pt x="146054" y="55518"/>
                </a:lnTo>
                <a:lnTo>
                  <a:pt x="144994" y="57967"/>
                </a:lnTo>
                <a:lnTo>
                  <a:pt x="143336" y="60552"/>
                </a:lnTo>
                <a:lnTo>
                  <a:pt x="141277" y="63228"/>
                </a:lnTo>
                <a:lnTo>
                  <a:pt x="139905" y="65964"/>
                </a:lnTo>
                <a:lnTo>
                  <a:pt x="138990" y="68741"/>
                </a:lnTo>
                <a:lnTo>
                  <a:pt x="138380" y="71545"/>
                </a:lnTo>
                <a:lnTo>
                  <a:pt x="137021" y="74366"/>
                </a:lnTo>
                <a:lnTo>
                  <a:pt x="135162" y="77200"/>
                </a:lnTo>
                <a:lnTo>
                  <a:pt x="132971" y="80041"/>
                </a:lnTo>
                <a:lnTo>
                  <a:pt x="130557" y="82888"/>
                </a:lnTo>
                <a:lnTo>
                  <a:pt x="127996" y="85739"/>
                </a:lnTo>
                <a:lnTo>
                  <a:pt x="125335" y="88592"/>
                </a:lnTo>
                <a:lnTo>
                  <a:pt x="123562" y="91446"/>
                </a:lnTo>
                <a:lnTo>
                  <a:pt x="122380" y="94301"/>
                </a:lnTo>
                <a:lnTo>
                  <a:pt x="121592" y="97158"/>
                </a:lnTo>
                <a:lnTo>
                  <a:pt x="119161" y="99061"/>
                </a:lnTo>
                <a:lnTo>
                  <a:pt x="115636" y="100331"/>
                </a:lnTo>
                <a:lnTo>
                  <a:pt x="111381" y="101177"/>
                </a:lnTo>
                <a:lnTo>
                  <a:pt x="107591" y="102694"/>
                </a:lnTo>
                <a:lnTo>
                  <a:pt x="104113" y="104658"/>
                </a:lnTo>
                <a:lnTo>
                  <a:pt x="96237" y="110102"/>
                </a:lnTo>
                <a:lnTo>
                  <a:pt x="92620" y="113387"/>
                </a:lnTo>
                <a:lnTo>
                  <a:pt x="90321" y="115596"/>
                </a:lnTo>
                <a:lnTo>
                  <a:pt x="86884" y="117069"/>
                </a:lnTo>
                <a:lnTo>
                  <a:pt x="82688" y="118051"/>
                </a:lnTo>
                <a:lnTo>
                  <a:pt x="77985" y="118706"/>
                </a:lnTo>
                <a:lnTo>
                  <a:pt x="73898" y="119142"/>
                </a:lnTo>
                <a:lnTo>
                  <a:pt x="70220" y="119433"/>
                </a:lnTo>
                <a:lnTo>
                  <a:pt x="66816" y="119627"/>
                </a:lnTo>
                <a:lnTo>
                  <a:pt x="63594" y="120709"/>
                </a:lnTo>
                <a:lnTo>
                  <a:pt x="60494" y="122382"/>
                </a:lnTo>
                <a:lnTo>
                  <a:pt x="53224" y="127362"/>
                </a:lnTo>
                <a:lnTo>
                  <a:pt x="50723" y="127770"/>
                </a:lnTo>
                <a:lnTo>
                  <a:pt x="47150" y="128043"/>
                </a:lnTo>
                <a:lnTo>
                  <a:pt x="39053" y="128345"/>
                </a:lnTo>
                <a:lnTo>
                  <a:pt x="27662" y="128555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83"/>
          <p:cNvSpPr/>
          <p:nvPr/>
        </p:nvSpPr>
        <p:spPr>
          <a:xfrm>
            <a:off x="6012179" y="5254942"/>
            <a:ext cx="34292" cy="231459"/>
          </a:xfrm>
          <a:custGeom>
            <a:avLst/>
            <a:gdLst/>
            <a:ahLst/>
            <a:cxnLst/>
            <a:rect l="0" t="0" r="0" b="0"/>
            <a:pathLst>
              <a:path w="34292" h="231459">
                <a:moveTo>
                  <a:pt x="8573" y="0"/>
                </a:moveTo>
                <a:lnTo>
                  <a:pt x="1192" y="0"/>
                </a:lnTo>
                <a:lnTo>
                  <a:pt x="795" y="953"/>
                </a:lnTo>
                <a:lnTo>
                  <a:pt x="105" y="7381"/>
                </a:lnTo>
                <a:lnTo>
                  <a:pt x="31" y="12770"/>
                </a:lnTo>
                <a:lnTo>
                  <a:pt x="0" y="100048"/>
                </a:lnTo>
                <a:lnTo>
                  <a:pt x="953" y="105752"/>
                </a:lnTo>
                <a:lnTo>
                  <a:pt x="2541" y="111458"/>
                </a:lnTo>
                <a:lnTo>
                  <a:pt x="4551" y="117168"/>
                </a:lnTo>
                <a:lnTo>
                  <a:pt x="5892" y="122880"/>
                </a:lnTo>
                <a:lnTo>
                  <a:pt x="6786" y="128592"/>
                </a:lnTo>
                <a:lnTo>
                  <a:pt x="7382" y="134306"/>
                </a:lnTo>
                <a:lnTo>
                  <a:pt x="8731" y="140020"/>
                </a:lnTo>
                <a:lnTo>
                  <a:pt x="10584" y="145734"/>
                </a:lnTo>
                <a:lnTo>
                  <a:pt x="12771" y="151449"/>
                </a:lnTo>
                <a:lnTo>
                  <a:pt x="14229" y="157164"/>
                </a:lnTo>
                <a:lnTo>
                  <a:pt x="15201" y="162878"/>
                </a:lnTo>
                <a:lnTo>
                  <a:pt x="15849" y="168593"/>
                </a:lnTo>
                <a:lnTo>
                  <a:pt x="16282" y="174308"/>
                </a:lnTo>
                <a:lnTo>
                  <a:pt x="16570" y="180023"/>
                </a:lnTo>
                <a:lnTo>
                  <a:pt x="16975" y="194628"/>
                </a:lnTo>
                <a:lnTo>
                  <a:pt x="17032" y="198332"/>
                </a:lnTo>
                <a:lnTo>
                  <a:pt x="18023" y="201753"/>
                </a:lnTo>
                <a:lnTo>
                  <a:pt x="19635" y="204988"/>
                </a:lnTo>
                <a:lnTo>
                  <a:pt x="21663" y="208096"/>
                </a:lnTo>
                <a:lnTo>
                  <a:pt x="23015" y="211121"/>
                </a:lnTo>
                <a:lnTo>
                  <a:pt x="23916" y="214090"/>
                </a:lnTo>
                <a:lnTo>
                  <a:pt x="24517" y="217022"/>
                </a:lnTo>
                <a:lnTo>
                  <a:pt x="25870" y="218976"/>
                </a:lnTo>
                <a:lnTo>
                  <a:pt x="27724" y="220279"/>
                </a:lnTo>
                <a:lnTo>
                  <a:pt x="29913" y="221148"/>
                </a:lnTo>
                <a:lnTo>
                  <a:pt x="31372" y="222679"/>
                </a:lnTo>
                <a:lnTo>
                  <a:pt x="32345" y="224653"/>
                </a:lnTo>
                <a:lnTo>
                  <a:pt x="34291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784"/>
          <p:cNvSpPr/>
          <p:nvPr/>
        </p:nvSpPr>
        <p:spPr>
          <a:xfrm>
            <a:off x="5917882" y="5323522"/>
            <a:ext cx="308611" cy="60008"/>
          </a:xfrm>
          <a:custGeom>
            <a:avLst/>
            <a:gdLst/>
            <a:ahLst/>
            <a:cxnLst/>
            <a:rect l="0" t="0" r="0" b="0"/>
            <a:pathLst>
              <a:path w="308611" h="60008">
                <a:moveTo>
                  <a:pt x="0" y="60007"/>
                </a:moveTo>
                <a:lnTo>
                  <a:pt x="0" y="51540"/>
                </a:lnTo>
                <a:lnTo>
                  <a:pt x="7381" y="44063"/>
                </a:lnTo>
                <a:lnTo>
                  <a:pt x="10583" y="43396"/>
                </a:lnTo>
                <a:lnTo>
                  <a:pt x="17741" y="43021"/>
                </a:lnTo>
                <a:lnTo>
                  <a:pt x="20400" y="42968"/>
                </a:lnTo>
                <a:lnTo>
                  <a:pt x="24077" y="41981"/>
                </a:lnTo>
                <a:lnTo>
                  <a:pt x="28434" y="40369"/>
                </a:lnTo>
                <a:lnTo>
                  <a:pt x="33243" y="38343"/>
                </a:lnTo>
                <a:lnTo>
                  <a:pt x="37403" y="36992"/>
                </a:lnTo>
                <a:lnTo>
                  <a:pt x="44563" y="35491"/>
                </a:lnTo>
                <a:lnTo>
                  <a:pt x="48759" y="34138"/>
                </a:lnTo>
                <a:lnTo>
                  <a:pt x="53461" y="32284"/>
                </a:lnTo>
                <a:lnTo>
                  <a:pt x="58501" y="30095"/>
                </a:lnTo>
                <a:lnTo>
                  <a:pt x="63765" y="28636"/>
                </a:lnTo>
                <a:lnTo>
                  <a:pt x="69180" y="27663"/>
                </a:lnTo>
                <a:lnTo>
                  <a:pt x="74696" y="27014"/>
                </a:lnTo>
                <a:lnTo>
                  <a:pt x="80277" y="25630"/>
                </a:lnTo>
                <a:lnTo>
                  <a:pt x="85903" y="23754"/>
                </a:lnTo>
                <a:lnTo>
                  <a:pt x="91559" y="21551"/>
                </a:lnTo>
                <a:lnTo>
                  <a:pt x="98187" y="20082"/>
                </a:lnTo>
                <a:lnTo>
                  <a:pt x="105463" y="19103"/>
                </a:lnTo>
                <a:lnTo>
                  <a:pt x="113171" y="18451"/>
                </a:lnTo>
                <a:lnTo>
                  <a:pt x="121167" y="18015"/>
                </a:lnTo>
                <a:lnTo>
                  <a:pt x="137672" y="17532"/>
                </a:lnTo>
                <a:lnTo>
                  <a:pt x="145121" y="16450"/>
                </a:lnTo>
                <a:lnTo>
                  <a:pt x="151993" y="14777"/>
                </a:lnTo>
                <a:lnTo>
                  <a:pt x="158478" y="12709"/>
                </a:lnTo>
                <a:lnTo>
                  <a:pt x="164707" y="11330"/>
                </a:lnTo>
                <a:lnTo>
                  <a:pt x="170765" y="10411"/>
                </a:lnTo>
                <a:lnTo>
                  <a:pt x="176708" y="9798"/>
                </a:lnTo>
                <a:lnTo>
                  <a:pt x="182576" y="8437"/>
                </a:lnTo>
                <a:lnTo>
                  <a:pt x="188392" y="6577"/>
                </a:lnTo>
                <a:lnTo>
                  <a:pt x="194175" y="4385"/>
                </a:lnTo>
                <a:lnTo>
                  <a:pt x="200887" y="2923"/>
                </a:lnTo>
                <a:lnTo>
                  <a:pt x="208220" y="1949"/>
                </a:lnTo>
                <a:lnTo>
                  <a:pt x="222082" y="866"/>
                </a:lnTo>
                <a:lnTo>
                  <a:pt x="231418" y="385"/>
                </a:lnTo>
                <a:lnTo>
                  <a:pt x="241283" y="17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85"/>
          <p:cNvSpPr/>
          <p:nvPr/>
        </p:nvSpPr>
        <p:spPr>
          <a:xfrm>
            <a:off x="6252587" y="5220652"/>
            <a:ext cx="186878" cy="240031"/>
          </a:xfrm>
          <a:custGeom>
            <a:avLst/>
            <a:gdLst/>
            <a:ahLst/>
            <a:cxnLst/>
            <a:rect l="0" t="0" r="0" b="0"/>
            <a:pathLst>
              <a:path w="186878" h="240031">
                <a:moveTo>
                  <a:pt x="136783" y="0"/>
                </a:moveTo>
                <a:lnTo>
                  <a:pt x="153820" y="0"/>
                </a:lnTo>
                <a:lnTo>
                  <a:pt x="146537" y="0"/>
                </a:lnTo>
                <a:lnTo>
                  <a:pt x="141154" y="4551"/>
                </a:lnTo>
                <a:lnTo>
                  <a:pt x="138744" y="5892"/>
                </a:lnTo>
                <a:lnTo>
                  <a:pt x="133527" y="7381"/>
                </a:lnTo>
                <a:lnTo>
                  <a:pt x="128033" y="8043"/>
                </a:lnTo>
                <a:lnTo>
                  <a:pt x="125235" y="8219"/>
                </a:lnTo>
                <a:lnTo>
                  <a:pt x="122416" y="9290"/>
                </a:lnTo>
                <a:lnTo>
                  <a:pt x="116745" y="13019"/>
                </a:lnTo>
                <a:lnTo>
                  <a:pt x="112947" y="14395"/>
                </a:lnTo>
                <a:lnTo>
                  <a:pt x="108509" y="15311"/>
                </a:lnTo>
                <a:lnTo>
                  <a:pt x="103647" y="15922"/>
                </a:lnTo>
                <a:lnTo>
                  <a:pt x="99452" y="16330"/>
                </a:lnTo>
                <a:lnTo>
                  <a:pt x="95703" y="16602"/>
                </a:lnTo>
                <a:lnTo>
                  <a:pt x="92252" y="16783"/>
                </a:lnTo>
                <a:lnTo>
                  <a:pt x="85876" y="16984"/>
                </a:lnTo>
                <a:lnTo>
                  <a:pt x="74022" y="17114"/>
                </a:lnTo>
                <a:lnTo>
                  <a:pt x="70177" y="18077"/>
                </a:lnTo>
                <a:lnTo>
                  <a:pt x="65709" y="19671"/>
                </a:lnTo>
                <a:lnTo>
                  <a:pt x="60826" y="21687"/>
                </a:lnTo>
                <a:lnTo>
                  <a:pt x="56617" y="23030"/>
                </a:lnTo>
                <a:lnTo>
                  <a:pt x="52859" y="23926"/>
                </a:lnTo>
                <a:lnTo>
                  <a:pt x="44534" y="25364"/>
                </a:lnTo>
                <a:lnTo>
                  <a:pt x="40856" y="25561"/>
                </a:lnTo>
                <a:lnTo>
                  <a:pt x="35285" y="25687"/>
                </a:lnTo>
                <a:lnTo>
                  <a:pt x="25456" y="25717"/>
                </a:lnTo>
                <a:lnTo>
                  <a:pt x="25363" y="32561"/>
                </a:lnTo>
                <a:lnTo>
                  <a:pt x="25351" y="37649"/>
                </a:lnTo>
                <a:lnTo>
                  <a:pt x="24394" y="40340"/>
                </a:lnTo>
                <a:lnTo>
                  <a:pt x="20793" y="45869"/>
                </a:lnTo>
                <a:lnTo>
                  <a:pt x="18556" y="51501"/>
                </a:lnTo>
                <a:lnTo>
                  <a:pt x="16610" y="58132"/>
                </a:lnTo>
                <a:lnTo>
                  <a:pt x="14758" y="62567"/>
                </a:lnTo>
                <a:lnTo>
                  <a:pt x="12570" y="67429"/>
                </a:lnTo>
                <a:lnTo>
                  <a:pt x="12064" y="71623"/>
                </a:lnTo>
                <a:lnTo>
                  <a:pt x="12680" y="75371"/>
                </a:lnTo>
                <a:lnTo>
                  <a:pt x="14042" y="78822"/>
                </a:lnTo>
                <a:lnTo>
                  <a:pt x="13998" y="83028"/>
                </a:lnTo>
                <a:lnTo>
                  <a:pt x="13016" y="87737"/>
                </a:lnTo>
                <a:lnTo>
                  <a:pt x="11409" y="92781"/>
                </a:lnTo>
                <a:lnTo>
                  <a:pt x="10338" y="97097"/>
                </a:lnTo>
                <a:lnTo>
                  <a:pt x="9148" y="104432"/>
                </a:lnTo>
                <a:lnTo>
                  <a:pt x="7877" y="107721"/>
                </a:lnTo>
                <a:lnTo>
                  <a:pt x="3927" y="113916"/>
                </a:lnTo>
                <a:lnTo>
                  <a:pt x="1535" y="119844"/>
                </a:lnTo>
                <a:lnTo>
                  <a:pt x="0" y="126860"/>
                </a:lnTo>
                <a:lnTo>
                  <a:pt x="827" y="128389"/>
                </a:lnTo>
                <a:lnTo>
                  <a:pt x="6457" y="135145"/>
                </a:lnTo>
                <a:lnTo>
                  <a:pt x="7852" y="136762"/>
                </a:lnTo>
                <a:lnTo>
                  <a:pt x="12644" y="137042"/>
                </a:lnTo>
                <a:lnTo>
                  <a:pt x="16906" y="137136"/>
                </a:lnTo>
                <a:lnTo>
                  <a:pt x="20956" y="137150"/>
                </a:lnTo>
                <a:lnTo>
                  <a:pt x="23370" y="136201"/>
                </a:lnTo>
                <a:lnTo>
                  <a:pt x="28592" y="132606"/>
                </a:lnTo>
                <a:lnTo>
                  <a:pt x="34088" y="130374"/>
                </a:lnTo>
                <a:lnTo>
                  <a:pt x="36887" y="129778"/>
                </a:lnTo>
                <a:lnTo>
                  <a:pt x="42537" y="126577"/>
                </a:lnTo>
                <a:lnTo>
                  <a:pt x="45377" y="124390"/>
                </a:lnTo>
                <a:lnTo>
                  <a:pt x="49176" y="121979"/>
                </a:lnTo>
                <a:lnTo>
                  <a:pt x="53613" y="119420"/>
                </a:lnTo>
                <a:lnTo>
                  <a:pt x="58476" y="116760"/>
                </a:lnTo>
                <a:lnTo>
                  <a:pt x="62671" y="114988"/>
                </a:lnTo>
                <a:lnTo>
                  <a:pt x="66420" y="113806"/>
                </a:lnTo>
                <a:lnTo>
                  <a:pt x="69872" y="113018"/>
                </a:lnTo>
                <a:lnTo>
                  <a:pt x="74078" y="111540"/>
                </a:lnTo>
                <a:lnTo>
                  <a:pt x="78787" y="109603"/>
                </a:lnTo>
                <a:lnTo>
                  <a:pt x="83831" y="107359"/>
                </a:lnTo>
                <a:lnTo>
                  <a:pt x="94517" y="102325"/>
                </a:lnTo>
                <a:lnTo>
                  <a:pt x="100032" y="99649"/>
                </a:lnTo>
                <a:lnTo>
                  <a:pt x="104662" y="97865"/>
                </a:lnTo>
                <a:lnTo>
                  <a:pt x="108702" y="96676"/>
                </a:lnTo>
                <a:lnTo>
                  <a:pt x="112347" y="95883"/>
                </a:lnTo>
                <a:lnTo>
                  <a:pt x="116682" y="95354"/>
                </a:lnTo>
                <a:lnTo>
                  <a:pt x="121478" y="95002"/>
                </a:lnTo>
                <a:lnTo>
                  <a:pt x="130933" y="94611"/>
                </a:lnTo>
                <a:lnTo>
                  <a:pt x="138310" y="94437"/>
                </a:lnTo>
                <a:lnTo>
                  <a:pt x="141611" y="95343"/>
                </a:lnTo>
                <a:lnTo>
                  <a:pt x="144764" y="96900"/>
                </a:lnTo>
                <a:lnTo>
                  <a:pt x="147818" y="98889"/>
                </a:lnTo>
                <a:lnTo>
                  <a:pt x="150808" y="100216"/>
                </a:lnTo>
                <a:lnTo>
                  <a:pt x="153752" y="101101"/>
                </a:lnTo>
                <a:lnTo>
                  <a:pt x="156669" y="101691"/>
                </a:lnTo>
                <a:lnTo>
                  <a:pt x="162448" y="104886"/>
                </a:lnTo>
                <a:lnTo>
                  <a:pt x="168192" y="109481"/>
                </a:lnTo>
                <a:lnTo>
                  <a:pt x="173920" y="114698"/>
                </a:lnTo>
                <a:lnTo>
                  <a:pt x="179466" y="119917"/>
                </a:lnTo>
                <a:lnTo>
                  <a:pt x="183693" y="124100"/>
                </a:lnTo>
                <a:lnTo>
                  <a:pt x="185201" y="126548"/>
                </a:lnTo>
                <a:lnTo>
                  <a:pt x="186877" y="131808"/>
                </a:lnTo>
                <a:lnTo>
                  <a:pt x="186371" y="134545"/>
                </a:lnTo>
                <a:lnTo>
                  <a:pt x="183270" y="140125"/>
                </a:lnTo>
                <a:lnTo>
                  <a:pt x="181256" y="145781"/>
                </a:lnTo>
                <a:lnTo>
                  <a:pt x="179409" y="152421"/>
                </a:lnTo>
                <a:lnTo>
                  <a:pt x="177582" y="156860"/>
                </a:lnTo>
                <a:lnTo>
                  <a:pt x="175413" y="161723"/>
                </a:lnTo>
                <a:lnTo>
                  <a:pt x="173013" y="165918"/>
                </a:lnTo>
                <a:lnTo>
                  <a:pt x="167807" y="173119"/>
                </a:lnTo>
                <a:lnTo>
                  <a:pt x="165086" y="177325"/>
                </a:lnTo>
                <a:lnTo>
                  <a:pt x="162319" y="182034"/>
                </a:lnTo>
                <a:lnTo>
                  <a:pt x="159522" y="187079"/>
                </a:lnTo>
                <a:lnTo>
                  <a:pt x="155752" y="191394"/>
                </a:lnTo>
                <a:lnTo>
                  <a:pt x="151334" y="195224"/>
                </a:lnTo>
                <a:lnTo>
                  <a:pt x="146484" y="198729"/>
                </a:lnTo>
                <a:lnTo>
                  <a:pt x="142297" y="202018"/>
                </a:lnTo>
                <a:lnTo>
                  <a:pt x="138554" y="205164"/>
                </a:lnTo>
                <a:lnTo>
                  <a:pt x="135106" y="208214"/>
                </a:lnTo>
                <a:lnTo>
                  <a:pt x="130903" y="210247"/>
                </a:lnTo>
                <a:lnTo>
                  <a:pt x="126195" y="211602"/>
                </a:lnTo>
                <a:lnTo>
                  <a:pt x="121152" y="212505"/>
                </a:lnTo>
                <a:lnTo>
                  <a:pt x="116837" y="214060"/>
                </a:lnTo>
                <a:lnTo>
                  <a:pt x="113008" y="216050"/>
                </a:lnTo>
                <a:lnTo>
                  <a:pt x="109503" y="218328"/>
                </a:lnTo>
                <a:lnTo>
                  <a:pt x="105261" y="220799"/>
                </a:lnTo>
                <a:lnTo>
                  <a:pt x="100528" y="223400"/>
                </a:lnTo>
                <a:lnTo>
                  <a:pt x="95468" y="226086"/>
                </a:lnTo>
                <a:lnTo>
                  <a:pt x="91142" y="228829"/>
                </a:lnTo>
                <a:lnTo>
                  <a:pt x="87305" y="231610"/>
                </a:lnTo>
                <a:lnTo>
                  <a:pt x="83796" y="234417"/>
                </a:lnTo>
                <a:lnTo>
                  <a:pt x="80503" y="236288"/>
                </a:lnTo>
                <a:lnTo>
                  <a:pt x="77355" y="237535"/>
                </a:lnTo>
                <a:lnTo>
                  <a:pt x="74304" y="238367"/>
                </a:lnTo>
                <a:lnTo>
                  <a:pt x="70366" y="238921"/>
                </a:lnTo>
                <a:lnTo>
                  <a:pt x="65835" y="239291"/>
                </a:lnTo>
                <a:lnTo>
                  <a:pt x="56673" y="239701"/>
                </a:lnTo>
                <a:lnTo>
                  <a:pt x="44542" y="239987"/>
                </a:lnTo>
                <a:lnTo>
                  <a:pt x="33913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786"/>
          <p:cNvSpPr/>
          <p:nvPr/>
        </p:nvSpPr>
        <p:spPr>
          <a:xfrm>
            <a:off x="6526530" y="5143502"/>
            <a:ext cx="265595" cy="248601"/>
          </a:xfrm>
          <a:custGeom>
            <a:avLst/>
            <a:gdLst/>
            <a:ahLst/>
            <a:cxnLst/>
            <a:rect l="0" t="0" r="0" b="0"/>
            <a:pathLst>
              <a:path w="265595" h="248601">
                <a:moveTo>
                  <a:pt x="197167" y="17143"/>
                </a:moveTo>
                <a:lnTo>
                  <a:pt x="188699" y="17143"/>
                </a:lnTo>
                <a:lnTo>
                  <a:pt x="188604" y="9762"/>
                </a:lnTo>
                <a:lnTo>
                  <a:pt x="188597" y="8923"/>
                </a:lnTo>
                <a:lnTo>
                  <a:pt x="181752" y="8640"/>
                </a:lnTo>
                <a:lnTo>
                  <a:pt x="108937" y="8570"/>
                </a:lnTo>
                <a:lnTo>
                  <a:pt x="105962" y="7618"/>
                </a:lnTo>
                <a:lnTo>
                  <a:pt x="100116" y="4020"/>
                </a:lnTo>
                <a:lnTo>
                  <a:pt x="94344" y="1785"/>
                </a:lnTo>
                <a:lnTo>
                  <a:pt x="87650" y="792"/>
                </a:lnTo>
                <a:lnTo>
                  <a:pt x="83199" y="527"/>
                </a:lnTo>
                <a:lnTo>
                  <a:pt x="74124" y="233"/>
                </a:lnTo>
                <a:lnTo>
                  <a:pt x="60538" y="44"/>
                </a:lnTo>
                <a:lnTo>
                  <a:pt x="40035" y="0"/>
                </a:lnTo>
                <a:lnTo>
                  <a:pt x="37168" y="952"/>
                </a:lnTo>
                <a:lnTo>
                  <a:pt x="29534" y="5890"/>
                </a:lnTo>
                <a:lnTo>
                  <a:pt x="27414" y="7379"/>
                </a:lnTo>
                <a:lnTo>
                  <a:pt x="23931" y="8040"/>
                </a:lnTo>
                <a:lnTo>
                  <a:pt x="18485" y="8466"/>
                </a:lnTo>
                <a:lnTo>
                  <a:pt x="10536" y="15342"/>
                </a:lnTo>
                <a:lnTo>
                  <a:pt x="9881" y="15942"/>
                </a:lnTo>
                <a:lnTo>
                  <a:pt x="9445" y="17295"/>
                </a:lnTo>
                <a:lnTo>
                  <a:pt x="8960" y="21338"/>
                </a:lnTo>
                <a:lnTo>
                  <a:pt x="7878" y="23749"/>
                </a:lnTo>
                <a:lnTo>
                  <a:pt x="4136" y="28969"/>
                </a:lnTo>
                <a:lnTo>
                  <a:pt x="2758" y="31694"/>
                </a:lnTo>
                <a:lnTo>
                  <a:pt x="1225" y="37263"/>
                </a:lnTo>
                <a:lnTo>
                  <a:pt x="544" y="42912"/>
                </a:lnTo>
                <a:lnTo>
                  <a:pt x="242" y="48598"/>
                </a:lnTo>
                <a:lnTo>
                  <a:pt x="108" y="54300"/>
                </a:lnTo>
                <a:lnTo>
                  <a:pt x="0" y="106917"/>
                </a:lnTo>
                <a:lnTo>
                  <a:pt x="952" y="108425"/>
                </a:lnTo>
                <a:lnTo>
                  <a:pt x="2540" y="109430"/>
                </a:lnTo>
                <a:lnTo>
                  <a:pt x="7381" y="111043"/>
                </a:lnTo>
                <a:lnTo>
                  <a:pt x="7778" y="112127"/>
                </a:lnTo>
                <a:lnTo>
                  <a:pt x="8219" y="115873"/>
                </a:lnTo>
                <a:lnTo>
                  <a:pt x="9289" y="117253"/>
                </a:lnTo>
                <a:lnTo>
                  <a:pt x="10955" y="118173"/>
                </a:lnTo>
                <a:lnTo>
                  <a:pt x="15922" y="119649"/>
                </a:lnTo>
                <a:lnTo>
                  <a:pt x="23747" y="119941"/>
                </a:lnTo>
                <a:lnTo>
                  <a:pt x="37264" y="120003"/>
                </a:lnTo>
                <a:lnTo>
                  <a:pt x="40083" y="119054"/>
                </a:lnTo>
                <a:lnTo>
                  <a:pt x="45754" y="115459"/>
                </a:lnTo>
                <a:lnTo>
                  <a:pt x="51450" y="113226"/>
                </a:lnTo>
                <a:lnTo>
                  <a:pt x="58109" y="111281"/>
                </a:lnTo>
                <a:lnTo>
                  <a:pt x="62552" y="109429"/>
                </a:lnTo>
                <a:lnTo>
                  <a:pt x="67418" y="107242"/>
                </a:lnTo>
                <a:lnTo>
                  <a:pt x="75367" y="104812"/>
                </a:lnTo>
                <a:lnTo>
                  <a:pt x="83026" y="102779"/>
                </a:lnTo>
                <a:lnTo>
                  <a:pt x="87736" y="100904"/>
                </a:lnTo>
                <a:lnTo>
                  <a:pt x="92780" y="98701"/>
                </a:lnTo>
                <a:lnTo>
                  <a:pt x="100925" y="96254"/>
                </a:lnTo>
                <a:lnTo>
                  <a:pt x="108673" y="94213"/>
                </a:lnTo>
                <a:lnTo>
                  <a:pt x="113406" y="92335"/>
                </a:lnTo>
                <a:lnTo>
                  <a:pt x="118466" y="90131"/>
                </a:lnTo>
                <a:lnTo>
                  <a:pt x="123745" y="88661"/>
                </a:lnTo>
                <a:lnTo>
                  <a:pt x="129169" y="87682"/>
                </a:lnTo>
                <a:lnTo>
                  <a:pt x="134690" y="87029"/>
                </a:lnTo>
                <a:lnTo>
                  <a:pt x="140276" y="86593"/>
                </a:lnTo>
                <a:lnTo>
                  <a:pt x="145905" y="86303"/>
                </a:lnTo>
                <a:lnTo>
                  <a:pt x="157239" y="85981"/>
                </a:lnTo>
                <a:lnTo>
                  <a:pt x="185747" y="85757"/>
                </a:lnTo>
                <a:lnTo>
                  <a:pt x="190506" y="86698"/>
                </a:lnTo>
                <a:lnTo>
                  <a:pt x="198334" y="90283"/>
                </a:lnTo>
                <a:lnTo>
                  <a:pt x="202708" y="91621"/>
                </a:lnTo>
                <a:lnTo>
                  <a:pt x="207528" y="92512"/>
                </a:lnTo>
                <a:lnTo>
                  <a:pt x="212647" y="93107"/>
                </a:lnTo>
                <a:lnTo>
                  <a:pt x="217965" y="94455"/>
                </a:lnTo>
                <a:lnTo>
                  <a:pt x="223415" y="96307"/>
                </a:lnTo>
                <a:lnTo>
                  <a:pt x="228953" y="98494"/>
                </a:lnTo>
                <a:lnTo>
                  <a:pt x="233597" y="100905"/>
                </a:lnTo>
                <a:lnTo>
                  <a:pt x="241299" y="106122"/>
                </a:lnTo>
                <a:lnTo>
                  <a:pt x="247896" y="109077"/>
                </a:lnTo>
                <a:lnTo>
                  <a:pt x="250989" y="109865"/>
                </a:lnTo>
                <a:lnTo>
                  <a:pt x="254003" y="112295"/>
                </a:lnTo>
                <a:lnTo>
                  <a:pt x="256966" y="115820"/>
                </a:lnTo>
                <a:lnTo>
                  <a:pt x="259892" y="120075"/>
                </a:lnTo>
                <a:lnTo>
                  <a:pt x="263145" y="127343"/>
                </a:lnTo>
                <a:lnTo>
                  <a:pt x="264591" y="133748"/>
                </a:lnTo>
                <a:lnTo>
                  <a:pt x="265233" y="139770"/>
                </a:lnTo>
                <a:lnTo>
                  <a:pt x="265519" y="145621"/>
                </a:lnTo>
                <a:lnTo>
                  <a:pt x="265594" y="148515"/>
                </a:lnTo>
                <a:lnTo>
                  <a:pt x="264693" y="151397"/>
                </a:lnTo>
                <a:lnTo>
                  <a:pt x="261151" y="157139"/>
                </a:lnTo>
                <a:lnTo>
                  <a:pt x="258873" y="160956"/>
                </a:lnTo>
                <a:lnTo>
                  <a:pt x="256402" y="165405"/>
                </a:lnTo>
                <a:lnTo>
                  <a:pt x="253802" y="170277"/>
                </a:lnTo>
                <a:lnTo>
                  <a:pt x="251116" y="174477"/>
                </a:lnTo>
                <a:lnTo>
                  <a:pt x="245592" y="181684"/>
                </a:lnTo>
                <a:lnTo>
                  <a:pt x="239962" y="188062"/>
                </a:lnTo>
                <a:lnTo>
                  <a:pt x="237126" y="191097"/>
                </a:lnTo>
                <a:lnTo>
                  <a:pt x="228897" y="197008"/>
                </a:lnTo>
                <a:lnTo>
                  <a:pt x="224036" y="199918"/>
                </a:lnTo>
                <a:lnTo>
                  <a:pt x="218890" y="202810"/>
                </a:lnTo>
                <a:lnTo>
                  <a:pt x="208092" y="208564"/>
                </a:lnTo>
                <a:lnTo>
                  <a:pt x="203497" y="211432"/>
                </a:lnTo>
                <a:lnTo>
                  <a:pt x="195853" y="217159"/>
                </a:lnTo>
                <a:lnTo>
                  <a:pt x="190576" y="220019"/>
                </a:lnTo>
                <a:lnTo>
                  <a:pt x="184200" y="222878"/>
                </a:lnTo>
                <a:lnTo>
                  <a:pt x="177092" y="225737"/>
                </a:lnTo>
                <a:lnTo>
                  <a:pt x="171402" y="227643"/>
                </a:lnTo>
                <a:lnTo>
                  <a:pt x="166656" y="228914"/>
                </a:lnTo>
                <a:lnTo>
                  <a:pt x="162538" y="229761"/>
                </a:lnTo>
                <a:lnTo>
                  <a:pt x="157889" y="231278"/>
                </a:lnTo>
                <a:lnTo>
                  <a:pt x="152884" y="233243"/>
                </a:lnTo>
                <a:lnTo>
                  <a:pt x="147643" y="235504"/>
                </a:lnTo>
                <a:lnTo>
                  <a:pt x="142243" y="237012"/>
                </a:lnTo>
                <a:lnTo>
                  <a:pt x="136739" y="238017"/>
                </a:lnTo>
                <a:lnTo>
                  <a:pt x="131164" y="238687"/>
                </a:lnTo>
                <a:lnTo>
                  <a:pt x="125543" y="240087"/>
                </a:lnTo>
                <a:lnTo>
                  <a:pt x="119890" y="241972"/>
                </a:lnTo>
                <a:lnTo>
                  <a:pt x="114217" y="244181"/>
                </a:lnTo>
                <a:lnTo>
                  <a:pt x="109481" y="245654"/>
                </a:lnTo>
                <a:lnTo>
                  <a:pt x="101680" y="247291"/>
                </a:lnTo>
                <a:lnTo>
                  <a:pt x="95039" y="248018"/>
                </a:lnTo>
                <a:lnTo>
                  <a:pt x="88912" y="248342"/>
                </a:lnTo>
                <a:lnTo>
                  <a:pt x="83013" y="248485"/>
                </a:lnTo>
                <a:lnTo>
                  <a:pt x="60007" y="24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787"/>
          <p:cNvSpPr/>
          <p:nvPr/>
        </p:nvSpPr>
        <p:spPr>
          <a:xfrm>
            <a:off x="4066326" y="5932570"/>
            <a:ext cx="351370" cy="329879"/>
          </a:xfrm>
          <a:custGeom>
            <a:avLst/>
            <a:gdLst/>
            <a:ahLst/>
            <a:cxnLst/>
            <a:rect l="0" t="0" r="0" b="0"/>
            <a:pathLst>
              <a:path w="351370" h="329879">
                <a:moveTo>
                  <a:pt x="8469" y="93897"/>
                </a:moveTo>
                <a:lnTo>
                  <a:pt x="0" y="93897"/>
                </a:lnTo>
                <a:lnTo>
                  <a:pt x="4478" y="89347"/>
                </a:lnTo>
                <a:lnTo>
                  <a:pt x="5808" y="87053"/>
                </a:lnTo>
                <a:lnTo>
                  <a:pt x="8633" y="79275"/>
                </a:lnTo>
                <a:lnTo>
                  <a:pt x="15079" y="70938"/>
                </a:lnTo>
                <a:lnTo>
                  <a:pt x="23022" y="62435"/>
                </a:lnTo>
                <a:lnTo>
                  <a:pt x="61573" y="23651"/>
                </a:lnTo>
                <a:lnTo>
                  <a:pt x="70488" y="17274"/>
                </a:lnTo>
                <a:lnTo>
                  <a:pt x="75532" y="14240"/>
                </a:lnTo>
                <a:lnTo>
                  <a:pt x="86217" y="10869"/>
                </a:lnTo>
                <a:lnTo>
                  <a:pt x="91733" y="9970"/>
                </a:lnTo>
                <a:lnTo>
                  <a:pt x="97316" y="8418"/>
                </a:lnTo>
                <a:lnTo>
                  <a:pt x="102943" y="6431"/>
                </a:lnTo>
                <a:lnTo>
                  <a:pt x="108599" y="4154"/>
                </a:lnTo>
                <a:lnTo>
                  <a:pt x="114275" y="2636"/>
                </a:lnTo>
                <a:lnTo>
                  <a:pt x="119963" y="1624"/>
                </a:lnTo>
                <a:lnTo>
                  <a:pt x="125661" y="949"/>
                </a:lnTo>
                <a:lnTo>
                  <a:pt x="131364" y="499"/>
                </a:lnTo>
                <a:lnTo>
                  <a:pt x="137072" y="199"/>
                </a:lnTo>
                <a:lnTo>
                  <a:pt x="142782" y="0"/>
                </a:lnTo>
                <a:lnTo>
                  <a:pt x="147540" y="819"/>
                </a:lnTo>
                <a:lnTo>
                  <a:pt x="155368" y="4269"/>
                </a:lnTo>
                <a:lnTo>
                  <a:pt x="169681" y="11567"/>
                </a:lnTo>
                <a:lnTo>
                  <a:pt x="177909" y="14444"/>
                </a:lnTo>
                <a:lnTo>
                  <a:pt x="181436" y="15211"/>
                </a:lnTo>
                <a:lnTo>
                  <a:pt x="184740" y="17627"/>
                </a:lnTo>
                <a:lnTo>
                  <a:pt x="190951" y="25392"/>
                </a:lnTo>
                <a:lnTo>
                  <a:pt x="196887" y="32653"/>
                </a:lnTo>
                <a:lnTo>
                  <a:pt x="199803" y="35923"/>
                </a:lnTo>
                <a:lnTo>
                  <a:pt x="201748" y="40008"/>
                </a:lnTo>
                <a:lnTo>
                  <a:pt x="205436" y="54858"/>
                </a:lnTo>
                <a:lnTo>
                  <a:pt x="207408" y="60251"/>
                </a:lnTo>
                <a:lnTo>
                  <a:pt x="209675" y="65751"/>
                </a:lnTo>
                <a:lnTo>
                  <a:pt x="211186" y="71323"/>
                </a:lnTo>
                <a:lnTo>
                  <a:pt x="212193" y="76943"/>
                </a:lnTo>
                <a:lnTo>
                  <a:pt x="212865" y="82595"/>
                </a:lnTo>
                <a:lnTo>
                  <a:pt x="213313" y="89219"/>
                </a:lnTo>
                <a:lnTo>
                  <a:pt x="213611" y="96494"/>
                </a:lnTo>
                <a:lnTo>
                  <a:pt x="214032" y="117844"/>
                </a:lnTo>
                <a:lnTo>
                  <a:pt x="214173" y="146676"/>
                </a:lnTo>
                <a:lnTo>
                  <a:pt x="213233" y="154800"/>
                </a:lnTo>
                <a:lnTo>
                  <a:pt x="211653" y="163074"/>
                </a:lnTo>
                <a:lnTo>
                  <a:pt x="209647" y="171448"/>
                </a:lnTo>
                <a:lnTo>
                  <a:pt x="208310" y="178935"/>
                </a:lnTo>
                <a:lnTo>
                  <a:pt x="207418" y="185832"/>
                </a:lnTo>
                <a:lnTo>
                  <a:pt x="206824" y="192334"/>
                </a:lnTo>
                <a:lnTo>
                  <a:pt x="205476" y="199527"/>
                </a:lnTo>
                <a:lnTo>
                  <a:pt x="203624" y="207179"/>
                </a:lnTo>
                <a:lnTo>
                  <a:pt x="201437" y="215138"/>
                </a:lnTo>
                <a:lnTo>
                  <a:pt x="198074" y="222350"/>
                </a:lnTo>
                <a:lnTo>
                  <a:pt x="193927" y="229063"/>
                </a:lnTo>
                <a:lnTo>
                  <a:pt x="189258" y="235442"/>
                </a:lnTo>
                <a:lnTo>
                  <a:pt x="185192" y="242553"/>
                </a:lnTo>
                <a:lnTo>
                  <a:pt x="181529" y="250151"/>
                </a:lnTo>
                <a:lnTo>
                  <a:pt x="178135" y="258074"/>
                </a:lnTo>
                <a:lnTo>
                  <a:pt x="171823" y="271957"/>
                </a:lnTo>
                <a:lnTo>
                  <a:pt x="168807" y="278327"/>
                </a:lnTo>
                <a:lnTo>
                  <a:pt x="162915" y="287943"/>
                </a:lnTo>
                <a:lnTo>
                  <a:pt x="157122" y="296345"/>
                </a:lnTo>
                <a:lnTo>
                  <a:pt x="151371" y="306429"/>
                </a:lnTo>
                <a:lnTo>
                  <a:pt x="145641" y="314721"/>
                </a:lnTo>
                <a:lnTo>
                  <a:pt x="142779" y="318265"/>
                </a:lnTo>
                <a:lnTo>
                  <a:pt x="139919" y="320628"/>
                </a:lnTo>
                <a:lnTo>
                  <a:pt x="137060" y="322204"/>
                </a:lnTo>
                <a:lnTo>
                  <a:pt x="134201" y="323254"/>
                </a:lnTo>
                <a:lnTo>
                  <a:pt x="128485" y="326961"/>
                </a:lnTo>
                <a:lnTo>
                  <a:pt x="125627" y="329283"/>
                </a:lnTo>
                <a:lnTo>
                  <a:pt x="122769" y="329878"/>
                </a:lnTo>
                <a:lnTo>
                  <a:pt x="119911" y="329323"/>
                </a:lnTo>
                <a:lnTo>
                  <a:pt x="114196" y="327118"/>
                </a:lnTo>
                <a:lnTo>
                  <a:pt x="104459" y="325587"/>
                </a:lnTo>
                <a:lnTo>
                  <a:pt x="98717" y="320873"/>
                </a:lnTo>
                <a:lnTo>
                  <a:pt x="97209" y="318557"/>
                </a:lnTo>
                <a:lnTo>
                  <a:pt x="94134" y="310746"/>
                </a:lnTo>
                <a:lnTo>
                  <a:pt x="88567" y="302400"/>
                </a:lnTo>
                <a:lnTo>
                  <a:pt x="86930" y="296737"/>
                </a:lnTo>
                <a:lnTo>
                  <a:pt x="86009" y="288195"/>
                </a:lnTo>
                <a:lnTo>
                  <a:pt x="86832" y="285341"/>
                </a:lnTo>
                <a:lnTo>
                  <a:pt x="90286" y="279631"/>
                </a:lnTo>
                <a:lnTo>
                  <a:pt x="92457" y="271378"/>
                </a:lnTo>
                <a:lnTo>
                  <a:pt x="93036" y="266510"/>
                </a:lnTo>
                <a:lnTo>
                  <a:pt x="94375" y="262312"/>
                </a:lnTo>
                <a:lnTo>
                  <a:pt x="98401" y="255108"/>
                </a:lnTo>
                <a:lnTo>
                  <a:pt x="100827" y="248732"/>
                </a:lnTo>
                <a:lnTo>
                  <a:pt x="101473" y="245697"/>
                </a:lnTo>
                <a:lnTo>
                  <a:pt x="104731" y="239786"/>
                </a:lnTo>
                <a:lnTo>
                  <a:pt x="111921" y="231104"/>
                </a:lnTo>
                <a:lnTo>
                  <a:pt x="114584" y="228231"/>
                </a:lnTo>
                <a:lnTo>
                  <a:pt x="117312" y="226315"/>
                </a:lnTo>
                <a:lnTo>
                  <a:pt x="125703" y="222667"/>
                </a:lnTo>
                <a:lnTo>
                  <a:pt x="135174" y="215977"/>
                </a:lnTo>
                <a:lnTo>
                  <a:pt x="144474" y="210703"/>
                </a:lnTo>
                <a:lnTo>
                  <a:pt x="152418" y="207723"/>
                </a:lnTo>
                <a:lnTo>
                  <a:pt x="160076" y="206399"/>
                </a:lnTo>
                <a:lnTo>
                  <a:pt x="169830" y="205811"/>
                </a:lnTo>
                <a:lnTo>
                  <a:pt x="177975" y="205549"/>
                </a:lnTo>
                <a:lnTo>
                  <a:pt x="190455" y="205402"/>
                </a:lnTo>
                <a:lnTo>
                  <a:pt x="228611" y="205343"/>
                </a:lnTo>
                <a:lnTo>
                  <a:pt x="234288" y="206294"/>
                </a:lnTo>
                <a:lnTo>
                  <a:pt x="239977" y="207881"/>
                </a:lnTo>
                <a:lnTo>
                  <a:pt x="250426" y="212184"/>
                </a:lnTo>
                <a:lnTo>
                  <a:pt x="262616" y="219962"/>
                </a:lnTo>
                <a:lnTo>
                  <a:pt x="272553" y="225491"/>
                </a:lnTo>
                <a:lnTo>
                  <a:pt x="280779" y="228583"/>
                </a:lnTo>
                <a:lnTo>
                  <a:pt x="284306" y="229408"/>
                </a:lnTo>
                <a:lnTo>
                  <a:pt x="290766" y="232864"/>
                </a:lnTo>
                <a:lnTo>
                  <a:pt x="299757" y="240165"/>
                </a:lnTo>
                <a:lnTo>
                  <a:pt x="308454" y="248361"/>
                </a:lnTo>
                <a:lnTo>
                  <a:pt x="319926" y="259663"/>
                </a:lnTo>
                <a:lnTo>
                  <a:pt x="322787" y="261558"/>
                </a:lnTo>
                <a:lnTo>
                  <a:pt x="332529" y="264849"/>
                </a:lnTo>
                <a:lnTo>
                  <a:pt x="338272" y="269750"/>
                </a:lnTo>
                <a:lnTo>
                  <a:pt x="339780" y="270187"/>
                </a:lnTo>
                <a:lnTo>
                  <a:pt x="340786" y="269527"/>
                </a:lnTo>
                <a:lnTo>
                  <a:pt x="341456" y="268133"/>
                </a:lnTo>
                <a:lnTo>
                  <a:pt x="342855" y="267205"/>
                </a:lnTo>
                <a:lnTo>
                  <a:pt x="351369" y="2653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788"/>
          <p:cNvSpPr/>
          <p:nvPr/>
        </p:nvSpPr>
        <p:spPr>
          <a:xfrm>
            <a:off x="4529137" y="5915025"/>
            <a:ext cx="102871" cy="300038"/>
          </a:xfrm>
          <a:custGeom>
            <a:avLst/>
            <a:gdLst/>
            <a:ahLst/>
            <a:cxnLst/>
            <a:rect l="0" t="0" r="0" b="0"/>
            <a:pathLst>
              <a:path w="102871" h="30003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0"/>
                </a:lnTo>
                <a:lnTo>
                  <a:pt x="6785" y="10583"/>
                </a:lnTo>
                <a:lnTo>
                  <a:pt x="7778" y="15181"/>
                </a:lnTo>
                <a:lnTo>
                  <a:pt x="8219" y="20399"/>
                </a:lnTo>
                <a:lnTo>
                  <a:pt x="9290" y="23124"/>
                </a:lnTo>
                <a:lnTo>
                  <a:pt x="10956" y="25894"/>
                </a:lnTo>
                <a:lnTo>
                  <a:pt x="13019" y="28693"/>
                </a:lnTo>
                <a:lnTo>
                  <a:pt x="15347" y="32463"/>
                </a:lnTo>
                <a:lnTo>
                  <a:pt x="17851" y="36882"/>
                </a:lnTo>
                <a:lnTo>
                  <a:pt x="20473" y="41733"/>
                </a:lnTo>
                <a:lnTo>
                  <a:pt x="23387" y="49663"/>
                </a:lnTo>
                <a:lnTo>
                  <a:pt x="24681" y="57315"/>
                </a:lnTo>
                <a:lnTo>
                  <a:pt x="25027" y="62022"/>
                </a:lnTo>
                <a:lnTo>
                  <a:pt x="25257" y="67066"/>
                </a:lnTo>
                <a:lnTo>
                  <a:pt x="26363" y="72333"/>
                </a:lnTo>
                <a:lnTo>
                  <a:pt x="28053" y="77749"/>
                </a:lnTo>
                <a:lnTo>
                  <a:pt x="30132" y="83265"/>
                </a:lnTo>
                <a:lnTo>
                  <a:pt x="37609" y="104681"/>
                </a:lnTo>
                <a:lnTo>
                  <a:pt x="39360" y="111697"/>
                </a:lnTo>
                <a:lnTo>
                  <a:pt x="40528" y="118279"/>
                </a:lnTo>
                <a:lnTo>
                  <a:pt x="41306" y="124573"/>
                </a:lnTo>
                <a:lnTo>
                  <a:pt x="42777" y="129721"/>
                </a:lnTo>
                <a:lnTo>
                  <a:pt x="44711" y="134106"/>
                </a:lnTo>
                <a:lnTo>
                  <a:pt x="46952" y="137981"/>
                </a:lnTo>
                <a:lnTo>
                  <a:pt x="48446" y="142470"/>
                </a:lnTo>
                <a:lnTo>
                  <a:pt x="49443" y="147367"/>
                </a:lnTo>
                <a:lnTo>
                  <a:pt x="50107" y="152537"/>
                </a:lnTo>
                <a:lnTo>
                  <a:pt x="51502" y="157889"/>
                </a:lnTo>
                <a:lnTo>
                  <a:pt x="53384" y="163362"/>
                </a:lnTo>
                <a:lnTo>
                  <a:pt x="55592" y="168915"/>
                </a:lnTo>
                <a:lnTo>
                  <a:pt x="58017" y="174523"/>
                </a:lnTo>
                <a:lnTo>
                  <a:pt x="63250" y="185833"/>
                </a:lnTo>
                <a:lnTo>
                  <a:pt x="80044" y="220036"/>
                </a:lnTo>
                <a:lnTo>
                  <a:pt x="83200" y="228921"/>
                </a:lnTo>
                <a:lnTo>
                  <a:pt x="84603" y="236997"/>
                </a:lnTo>
                <a:lnTo>
                  <a:pt x="84977" y="241818"/>
                </a:lnTo>
                <a:lnTo>
                  <a:pt x="85226" y="246937"/>
                </a:lnTo>
                <a:lnTo>
                  <a:pt x="86345" y="252255"/>
                </a:lnTo>
                <a:lnTo>
                  <a:pt x="88043" y="257705"/>
                </a:lnTo>
                <a:lnTo>
                  <a:pt x="90128" y="263243"/>
                </a:lnTo>
                <a:lnTo>
                  <a:pt x="92470" y="267888"/>
                </a:lnTo>
                <a:lnTo>
                  <a:pt x="94985" y="271937"/>
                </a:lnTo>
                <a:lnTo>
                  <a:pt x="97613" y="275589"/>
                </a:lnTo>
                <a:lnTo>
                  <a:pt x="100534" y="282186"/>
                </a:lnTo>
                <a:lnTo>
                  <a:pt x="102178" y="291255"/>
                </a:lnTo>
                <a:lnTo>
                  <a:pt x="102870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789"/>
          <p:cNvSpPr/>
          <p:nvPr/>
        </p:nvSpPr>
        <p:spPr>
          <a:xfrm>
            <a:off x="4451984" y="5863590"/>
            <a:ext cx="265749" cy="300038"/>
          </a:xfrm>
          <a:custGeom>
            <a:avLst/>
            <a:gdLst/>
            <a:ahLst/>
            <a:cxnLst/>
            <a:rect l="0" t="0" r="0" b="0"/>
            <a:pathLst>
              <a:path w="265749" h="300038">
                <a:moveTo>
                  <a:pt x="265748" y="0"/>
                </a:moveTo>
                <a:lnTo>
                  <a:pt x="257280" y="0"/>
                </a:lnTo>
                <a:lnTo>
                  <a:pt x="250352" y="6843"/>
                </a:lnTo>
                <a:lnTo>
                  <a:pt x="178357" y="78818"/>
                </a:lnTo>
                <a:lnTo>
                  <a:pt x="171980" y="87735"/>
                </a:lnTo>
                <a:lnTo>
                  <a:pt x="168946" y="92780"/>
                </a:lnTo>
                <a:lnTo>
                  <a:pt x="165019" y="98048"/>
                </a:lnTo>
                <a:lnTo>
                  <a:pt x="160495" y="103465"/>
                </a:lnTo>
                <a:lnTo>
                  <a:pt x="151341" y="113612"/>
                </a:lnTo>
                <a:lnTo>
                  <a:pt x="144098" y="121297"/>
                </a:lnTo>
                <a:lnTo>
                  <a:pt x="113906" y="151811"/>
                </a:lnTo>
                <a:lnTo>
                  <a:pt x="109275" y="158357"/>
                </a:lnTo>
                <a:lnTo>
                  <a:pt x="105235" y="165579"/>
                </a:lnTo>
                <a:lnTo>
                  <a:pt x="101589" y="173251"/>
                </a:lnTo>
                <a:lnTo>
                  <a:pt x="97254" y="180271"/>
                </a:lnTo>
                <a:lnTo>
                  <a:pt x="92459" y="186855"/>
                </a:lnTo>
                <a:lnTo>
                  <a:pt x="87357" y="193150"/>
                </a:lnTo>
                <a:lnTo>
                  <a:pt x="83003" y="199251"/>
                </a:lnTo>
                <a:lnTo>
                  <a:pt x="79148" y="205224"/>
                </a:lnTo>
                <a:lnTo>
                  <a:pt x="75626" y="211111"/>
                </a:lnTo>
                <a:lnTo>
                  <a:pt x="71372" y="216941"/>
                </a:lnTo>
                <a:lnTo>
                  <a:pt x="66632" y="222732"/>
                </a:lnTo>
                <a:lnTo>
                  <a:pt x="57237" y="233294"/>
                </a:lnTo>
                <a:lnTo>
                  <a:pt x="49886" y="241164"/>
                </a:lnTo>
                <a:lnTo>
                  <a:pt x="43445" y="250376"/>
                </a:lnTo>
                <a:lnTo>
                  <a:pt x="40393" y="255500"/>
                </a:lnTo>
                <a:lnTo>
                  <a:pt x="34463" y="263733"/>
                </a:lnTo>
                <a:lnTo>
                  <a:pt x="28652" y="270567"/>
                </a:lnTo>
                <a:lnTo>
                  <a:pt x="22895" y="276779"/>
                </a:lnTo>
                <a:lnTo>
                  <a:pt x="20026" y="278817"/>
                </a:lnTo>
                <a:lnTo>
                  <a:pt x="14298" y="281081"/>
                </a:lnTo>
                <a:lnTo>
                  <a:pt x="12390" y="282637"/>
                </a:lnTo>
                <a:lnTo>
                  <a:pt x="11117" y="284627"/>
                </a:lnTo>
                <a:lnTo>
                  <a:pt x="9076" y="290114"/>
                </a:lnTo>
                <a:lnTo>
                  <a:pt x="7956" y="290564"/>
                </a:lnTo>
                <a:lnTo>
                  <a:pt x="4171" y="291064"/>
                </a:lnTo>
                <a:lnTo>
                  <a:pt x="2781" y="292150"/>
                </a:lnTo>
                <a:lnTo>
                  <a:pt x="1854" y="293827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790"/>
          <p:cNvSpPr/>
          <p:nvPr/>
        </p:nvSpPr>
        <p:spPr>
          <a:xfrm>
            <a:off x="4872037" y="5915025"/>
            <a:ext cx="162879" cy="42863"/>
          </a:xfrm>
          <a:custGeom>
            <a:avLst/>
            <a:gdLst/>
            <a:ahLst/>
            <a:cxnLst/>
            <a:rect l="0" t="0" r="0" b="0"/>
            <a:pathLst>
              <a:path w="162879" h="42863">
                <a:moveTo>
                  <a:pt x="0" y="42862"/>
                </a:moveTo>
                <a:lnTo>
                  <a:pt x="0" y="35481"/>
                </a:lnTo>
                <a:lnTo>
                  <a:pt x="953" y="35084"/>
                </a:lnTo>
                <a:lnTo>
                  <a:pt x="4551" y="34643"/>
                </a:lnTo>
                <a:lnTo>
                  <a:pt x="6844" y="33573"/>
                </a:lnTo>
                <a:lnTo>
                  <a:pt x="9325" y="31907"/>
                </a:lnTo>
                <a:lnTo>
                  <a:pt x="11931" y="29843"/>
                </a:lnTo>
                <a:lnTo>
                  <a:pt x="15574" y="27515"/>
                </a:lnTo>
                <a:lnTo>
                  <a:pt x="19908" y="25011"/>
                </a:lnTo>
                <a:lnTo>
                  <a:pt x="24702" y="22389"/>
                </a:lnTo>
                <a:lnTo>
                  <a:pt x="28851" y="20641"/>
                </a:lnTo>
                <a:lnTo>
                  <a:pt x="32569" y="19475"/>
                </a:lnTo>
                <a:lnTo>
                  <a:pt x="36000" y="18699"/>
                </a:lnTo>
                <a:lnTo>
                  <a:pt x="39240" y="17228"/>
                </a:lnTo>
                <a:lnTo>
                  <a:pt x="42352" y="15295"/>
                </a:lnTo>
                <a:lnTo>
                  <a:pt x="45380" y="13055"/>
                </a:lnTo>
                <a:lnTo>
                  <a:pt x="49303" y="10608"/>
                </a:lnTo>
                <a:lnTo>
                  <a:pt x="53824" y="8024"/>
                </a:lnTo>
                <a:lnTo>
                  <a:pt x="58743" y="5350"/>
                </a:lnTo>
                <a:lnTo>
                  <a:pt x="63927" y="3566"/>
                </a:lnTo>
                <a:lnTo>
                  <a:pt x="69288" y="2377"/>
                </a:lnTo>
                <a:lnTo>
                  <a:pt x="74767" y="1584"/>
                </a:lnTo>
                <a:lnTo>
                  <a:pt x="80325" y="1056"/>
                </a:lnTo>
                <a:lnTo>
                  <a:pt x="85935" y="704"/>
                </a:lnTo>
                <a:lnTo>
                  <a:pt x="96296" y="313"/>
                </a:lnTo>
                <a:lnTo>
                  <a:pt x="107484" y="92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791"/>
          <p:cNvSpPr/>
          <p:nvPr/>
        </p:nvSpPr>
        <p:spPr>
          <a:xfrm>
            <a:off x="4854892" y="6026467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0" y="29740"/>
                </a:lnTo>
                <a:lnTo>
                  <a:pt x="953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10583" y="25875"/>
                </a:lnTo>
                <a:lnTo>
                  <a:pt x="12770" y="25822"/>
                </a:lnTo>
                <a:lnTo>
                  <a:pt x="16133" y="24835"/>
                </a:lnTo>
                <a:lnTo>
                  <a:pt x="20280" y="23224"/>
                </a:lnTo>
                <a:lnTo>
                  <a:pt x="24950" y="21198"/>
                </a:lnTo>
                <a:lnTo>
                  <a:pt x="29016" y="19847"/>
                </a:lnTo>
                <a:lnTo>
                  <a:pt x="32679" y="18946"/>
                </a:lnTo>
                <a:lnTo>
                  <a:pt x="36074" y="18346"/>
                </a:lnTo>
                <a:lnTo>
                  <a:pt x="40242" y="17946"/>
                </a:lnTo>
                <a:lnTo>
                  <a:pt x="44925" y="17679"/>
                </a:lnTo>
                <a:lnTo>
                  <a:pt x="49953" y="17501"/>
                </a:lnTo>
                <a:lnTo>
                  <a:pt x="55209" y="16430"/>
                </a:lnTo>
                <a:lnTo>
                  <a:pt x="60619" y="14763"/>
                </a:lnTo>
                <a:lnTo>
                  <a:pt x="66130" y="12700"/>
                </a:lnTo>
                <a:lnTo>
                  <a:pt x="71709" y="11324"/>
                </a:lnTo>
                <a:lnTo>
                  <a:pt x="77334" y="10407"/>
                </a:lnTo>
                <a:lnTo>
                  <a:pt x="82988" y="9795"/>
                </a:lnTo>
                <a:lnTo>
                  <a:pt x="87710" y="8435"/>
                </a:lnTo>
                <a:lnTo>
                  <a:pt x="91811" y="6576"/>
                </a:lnTo>
                <a:lnTo>
                  <a:pt x="95497" y="4384"/>
                </a:lnTo>
                <a:lnTo>
                  <a:pt x="100813" y="2923"/>
                </a:lnTo>
                <a:lnTo>
                  <a:pt x="107213" y="1949"/>
                </a:lnTo>
                <a:lnTo>
                  <a:pt x="114338" y="1299"/>
                </a:lnTo>
                <a:lnTo>
                  <a:pt x="120041" y="866"/>
                </a:lnTo>
                <a:lnTo>
                  <a:pt x="128916" y="385"/>
                </a:lnTo>
                <a:lnTo>
                  <a:pt x="138576" y="17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792"/>
          <p:cNvSpPr/>
          <p:nvPr/>
        </p:nvSpPr>
        <p:spPr>
          <a:xfrm>
            <a:off x="5197792" y="5812154"/>
            <a:ext cx="308576" cy="291467"/>
          </a:xfrm>
          <a:custGeom>
            <a:avLst/>
            <a:gdLst/>
            <a:ahLst/>
            <a:cxnLst/>
            <a:rect l="0" t="0" r="0" b="0"/>
            <a:pathLst>
              <a:path w="308576" h="291467">
                <a:moveTo>
                  <a:pt x="0" y="8573"/>
                </a:moveTo>
                <a:lnTo>
                  <a:pt x="113245" y="8573"/>
                </a:lnTo>
                <a:lnTo>
                  <a:pt x="120264" y="7621"/>
                </a:lnTo>
                <a:lnTo>
                  <a:pt x="126848" y="6033"/>
                </a:lnTo>
                <a:lnTo>
                  <a:pt x="133143" y="4023"/>
                </a:lnTo>
                <a:lnTo>
                  <a:pt x="139245" y="2682"/>
                </a:lnTo>
                <a:lnTo>
                  <a:pt x="145217" y="1788"/>
                </a:lnTo>
                <a:lnTo>
                  <a:pt x="151104" y="1192"/>
                </a:lnTo>
                <a:lnTo>
                  <a:pt x="156934" y="795"/>
                </a:lnTo>
                <a:lnTo>
                  <a:pt x="162725" y="530"/>
                </a:lnTo>
                <a:lnTo>
                  <a:pt x="175192" y="236"/>
                </a:lnTo>
                <a:lnTo>
                  <a:pt x="307258" y="0"/>
                </a:lnTo>
                <a:lnTo>
                  <a:pt x="307709" y="953"/>
                </a:lnTo>
                <a:lnTo>
                  <a:pt x="308491" y="7382"/>
                </a:lnTo>
                <a:lnTo>
                  <a:pt x="308575" y="12771"/>
                </a:lnTo>
                <a:lnTo>
                  <a:pt x="307634" y="15182"/>
                </a:lnTo>
                <a:lnTo>
                  <a:pt x="301759" y="23125"/>
                </a:lnTo>
                <a:lnTo>
                  <a:pt x="296675" y="28694"/>
                </a:lnTo>
                <a:lnTo>
                  <a:pt x="291241" y="36883"/>
                </a:lnTo>
                <a:lnTo>
                  <a:pt x="288458" y="41734"/>
                </a:lnTo>
                <a:lnTo>
                  <a:pt x="282826" y="52204"/>
                </a:lnTo>
                <a:lnTo>
                  <a:pt x="279991" y="57663"/>
                </a:lnTo>
                <a:lnTo>
                  <a:pt x="277148" y="64160"/>
                </a:lnTo>
                <a:lnTo>
                  <a:pt x="274301" y="71348"/>
                </a:lnTo>
                <a:lnTo>
                  <a:pt x="271450" y="78999"/>
                </a:lnTo>
                <a:lnTo>
                  <a:pt x="267644" y="86003"/>
                </a:lnTo>
                <a:lnTo>
                  <a:pt x="263202" y="92578"/>
                </a:lnTo>
                <a:lnTo>
                  <a:pt x="258335" y="98866"/>
                </a:lnTo>
                <a:lnTo>
                  <a:pt x="254139" y="105916"/>
                </a:lnTo>
                <a:lnTo>
                  <a:pt x="250388" y="113474"/>
                </a:lnTo>
                <a:lnTo>
                  <a:pt x="243681" y="128538"/>
                </a:lnTo>
                <a:lnTo>
                  <a:pt x="237525" y="141583"/>
                </a:lnTo>
                <a:lnTo>
                  <a:pt x="233598" y="148682"/>
                </a:lnTo>
                <a:lnTo>
                  <a:pt x="229074" y="156272"/>
                </a:lnTo>
                <a:lnTo>
                  <a:pt x="224154" y="164188"/>
                </a:lnTo>
                <a:lnTo>
                  <a:pt x="219921" y="171372"/>
                </a:lnTo>
                <a:lnTo>
                  <a:pt x="216146" y="178066"/>
                </a:lnTo>
                <a:lnTo>
                  <a:pt x="209412" y="190583"/>
                </a:lnTo>
                <a:lnTo>
                  <a:pt x="194418" y="219914"/>
                </a:lnTo>
                <a:lnTo>
                  <a:pt x="188643" y="228867"/>
                </a:lnTo>
                <a:lnTo>
                  <a:pt x="182901" y="236022"/>
                </a:lnTo>
                <a:lnTo>
                  <a:pt x="177175" y="242376"/>
                </a:lnTo>
                <a:lnTo>
                  <a:pt x="168595" y="251309"/>
                </a:lnTo>
                <a:lnTo>
                  <a:pt x="166689" y="254217"/>
                </a:lnTo>
                <a:lnTo>
                  <a:pt x="163054" y="262860"/>
                </a:lnTo>
                <a:lnTo>
                  <a:pt x="156316" y="271775"/>
                </a:lnTo>
                <a:lnTo>
                  <a:pt x="155645" y="272623"/>
                </a:lnTo>
                <a:lnTo>
                  <a:pt x="154901" y="276106"/>
                </a:lnTo>
                <a:lnTo>
                  <a:pt x="154328" y="283581"/>
                </a:lnTo>
                <a:lnTo>
                  <a:pt x="154315" y="287326"/>
                </a:lnTo>
                <a:lnTo>
                  <a:pt x="155264" y="288706"/>
                </a:lnTo>
                <a:lnTo>
                  <a:pt x="156850" y="289626"/>
                </a:lnTo>
                <a:lnTo>
                  <a:pt x="162878" y="2914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793"/>
          <p:cNvSpPr/>
          <p:nvPr/>
        </p:nvSpPr>
        <p:spPr>
          <a:xfrm>
            <a:off x="5601107" y="5709285"/>
            <a:ext cx="239623" cy="394336"/>
          </a:xfrm>
          <a:custGeom>
            <a:avLst/>
            <a:gdLst/>
            <a:ahLst/>
            <a:cxnLst/>
            <a:rect l="0" t="0" r="0" b="0"/>
            <a:pathLst>
              <a:path w="239623" h="394336">
                <a:moveTo>
                  <a:pt x="239622" y="0"/>
                </a:moveTo>
                <a:lnTo>
                  <a:pt x="185327" y="0"/>
                </a:lnTo>
                <a:lnTo>
                  <a:pt x="182470" y="952"/>
                </a:lnTo>
                <a:lnTo>
                  <a:pt x="176756" y="4551"/>
                </a:lnTo>
                <a:lnTo>
                  <a:pt x="172947" y="5891"/>
                </a:lnTo>
                <a:lnTo>
                  <a:pt x="168502" y="6785"/>
                </a:lnTo>
                <a:lnTo>
                  <a:pt x="163634" y="7381"/>
                </a:lnTo>
                <a:lnTo>
                  <a:pt x="159436" y="8730"/>
                </a:lnTo>
                <a:lnTo>
                  <a:pt x="152232" y="12770"/>
                </a:lnTo>
                <a:lnTo>
                  <a:pt x="148024" y="15181"/>
                </a:lnTo>
                <a:lnTo>
                  <a:pt x="138270" y="20400"/>
                </a:lnTo>
                <a:lnTo>
                  <a:pt x="133954" y="23125"/>
                </a:lnTo>
                <a:lnTo>
                  <a:pt x="126619" y="28693"/>
                </a:lnTo>
                <a:lnTo>
                  <a:pt x="122377" y="31511"/>
                </a:lnTo>
                <a:lnTo>
                  <a:pt x="117644" y="34342"/>
                </a:lnTo>
                <a:lnTo>
                  <a:pt x="112584" y="37182"/>
                </a:lnTo>
                <a:lnTo>
                  <a:pt x="107305" y="40981"/>
                </a:lnTo>
                <a:lnTo>
                  <a:pt x="101881" y="45418"/>
                </a:lnTo>
                <a:lnTo>
                  <a:pt x="96359" y="50281"/>
                </a:lnTo>
                <a:lnTo>
                  <a:pt x="90774" y="54475"/>
                </a:lnTo>
                <a:lnTo>
                  <a:pt x="85145" y="58224"/>
                </a:lnTo>
                <a:lnTo>
                  <a:pt x="79488" y="61676"/>
                </a:lnTo>
                <a:lnTo>
                  <a:pt x="74763" y="65883"/>
                </a:lnTo>
                <a:lnTo>
                  <a:pt x="70661" y="70592"/>
                </a:lnTo>
                <a:lnTo>
                  <a:pt x="66974" y="75636"/>
                </a:lnTo>
                <a:lnTo>
                  <a:pt x="62611" y="80904"/>
                </a:lnTo>
                <a:lnTo>
                  <a:pt x="57797" y="86321"/>
                </a:lnTo>
                <a:lnTo>
                  <a:pt x="52683" y="91837"/>
                </a:lnTo>
                <a:lnTo>
                  <a:pt x="48321" y="97420"/>
                </a:lnTo>
                <a:lnTo>
                  <a:pt x="40935" y="108702"/>
                </a:lnTo>
                <a:lnTo>
                  <a:pt x="36679" y="114378"/>
                </a:lnTo>
                <a:lnTo>
                  <a:pt x="31937" y="120067"/>
                </a:lnTo>
                <a:lnTo>
                  <a:pt x="26871" y="125765"/>
                </a:lnTo>
                <a:lnTo>
                  <a:pt x="22541" y="131468"/>
                </a:lnTo>
                <a:lnTo>
                  <a:pt x="15189" y="142885"/>
                </a:lnTo>
                <a:lnTo>
                  <a:pt x="11287" y="151770"/>
                </a:lnTo>
                <a:lnTo>
                  <a:pt x="10247" y="155472"/>
                </a:lnTo>
                <a:lnTo>
                  <a:pt x="6550" y="162126"/>
                </a:lnTo>
                <a:lnTo>
                  <a:pt x="4231" y="165234"/>
                </a:lnTo>
                <a:lnTo>
                  <a:pt x="1654" y="171227"/>
                </a:lnTo>
                <a:lnTo>
                  <a:pt x="204" y="179956"/>
                </a:lnTo>
                <a:lnTo>
                  <a:pt x="0" y="182835"/>
                </a:lnTo>
                <a:lnTo>
                  <a:pt x="817" y="184755"/>
                </a:lnTo>
                <a:lnTo>
                  <a:pt x="2314" y="186035"/>
                </a:lnTo>
                <a:lnTo>
                  <a:pt x="4264" y="186888"/>
                </a:lnTo>
                <a:lnTo>
                  <a:pt x="5565" y="188410"/>
                </a:lnTo>
                <a:lnTo>
                  <a:pt x="6432" y="190376"/>
                </a:lnTo>
                <a:lnTo>
                  <a:pt x="7009" y="192640"/>
                </a:lnTo>
                <a:lnTo>
                  <a:pt x="8347" y="194149"/>
                </a:lnTo>
                <a:lnTo>
                  <a:pt x="10191" y="195155"/>
                </a:lnTo>
                <a:lnTo>
                  <a:pt x="14781" y="196273"/>
                </a:lnTo>
                <a:lnTo>
                  <a:pt x="19995" y="196770"/>
                </a:lnTo>
                <a:lnTo>
                  <a:pt x="25488" y="196991"/>
                </a:lnTo>
                <a:lnTo>
                  <a:pt x="28286" y="197049"/>
                </a:lnTo>
                <a:lnTo>
                  <a:pt x="31104" y="196136"/>
                </a:lnTo>
                <a:lnTo>
                  <a:pt x="36776" y="192581"/>
                </a:lnTo>
                <a:lnTo>
                  <a:pt x="40573" y="190300"/>
                </a:lnTo>
                <a:lnTo>
                  <a:pt x="45011" y="187827"/>
                </a:lnTo>
                <a:lnTo>
                  <a:pt x="49874" y="185225"/>
                </a:lnTo>
                <a:lnTo>
                  <a:pt x="55021" y="181586"/>
                </a:lnTo>
                <a:lnTo>
                  <a:pt x="60357" y="177255"/>
                </a:lnTo>
                <a:lnTo>
                  <a:pt x="65820" y="172462"/>
                </a:lnTo>
                <a:lnTo>
                  <a:pt x="70414" y="167362"/>
                </a:lnTo>
                <a:lnTo>
                  <a:pt x="74429" y="162057"/>
                </a:lnTo>
                <a:lnTo>
                  <a:pt x="78059" y="156616"/>
                </a:lnTo>
                <a:lnTo>
                  <a:pt x="82383" y="152035"/>
                </a:lnTo>
                <a:lnTo>
                  <a:pt x="87171" y="148029"/>
                </a:lnTo>
                <a:lnTo>
                  <a:pt x="92269" y="144406"/>
                </a:lnTo>
                <a:lnTo>
                  <a:pt x="97571" y="140085"/>
                </a:lnTo>
                <a:lnTo>
                  <a:pt x="103012" y="135300"/>
                </a:lnTo>
                <a:lnTo>
                  <a:pt x="108544" y="130205"/>
                </a:lnTo>
                <a:lnTo>
                  <a:pt x="119770" y="119464"/>
                </a:lnTo>
                <a:lnTo>
                  <a:pt x="142500" y="97046"/>
                </a:lnTo>
                <a:lnTo>
                  <a:pt x="148204" y="92320"/>
                </a:lnTo>
                <a:lnTo>
                  <a:pt x="153912" y="88216"/>
                </a:lnTo>
                <a:lnTo>
                  <a:pt x="159622" y="84528"/>
                </a:lnTo>
                <a:lnTo>
                  <a:pt x="164381" y="80164"/>
                </a:lnTo>
                <a:lnTo>
                  <a:pt x="168507" y="75351"/>
                </a:lnTo>
                <a:lnTo>
                  <a:pt x="175631" y="65874"/>
                </a:lnTo>
                <a:lnTo>
                  <a:pt x="181972" y="58487"/>
                </a:lnTo>
                <a:lnTo>
                  <a:pt x="184044" y="55184"/>
                </a:lnTo>
                <a:lnTo>
                  <a:pt x="186346" y="48973"/>
                </a:lnTo>
                <a:lnTo>
                  <a:pt x="187912" y="46936"/>
                </a:lnTo>
                <a:lnTo>
                  <a:pt x="189909" y="45578"/>
                </a:lnTo>
                <a:lnTo>
                  <a:pt x="196750" y="42866"/>
                </a:lnTo>
                <a:lnTo>
                  <a:pt x="196759" y="54794"/>
                </a:lnTo>
                <a:lnTo>
                  <a:pt x="194220" y="62770"/>
                </a:lnTo>
                <a:lnTo>
                  <a:pt x="190868" y="72665"/>
                </a:lnTo>
                <a:lnTo>
                  <a:pt x="189379" y="83413"/>
                </a:lnTo>
                <a:lnTo>
                  <a:pt x="186177" y="94540"/>
                </a:lnTo>
                <a:lnTo>
                  <a:pt x="181579" y="105835"/>
                </a:lnTo>
                <a:lnTo>
                  <a:pt x="176360" y="117205"/>
                </a:lnTo>
                <a:lnTo>
                  <a:pt x="173406" y="128609"/>
                </a:lnTo>
                <a:lnTo>
                  <a:pt x="172093" y="140027"/>
                </a:lnTo>
                <a:lnTo>
                  <a:pt x="171510" y="151451"/>
                </a:lnTo>
                <a:lnTo>
                  <a:pt x="168710" y="162879"/>
                </a:lnTo>
                <a:lnTo>
                  <a:pt x="165244" y="174308"/>
                </a:lnTo>
                <a:lnTo>
                  <a:pt x="163703" y="185737"/>
                </a:lnTo>
                <a:lnTo>
                  <a:pt x="163292" y="192405"/>
                </a:lnTo>
                <a:lnTo>
                  <a:pt x="162835" y="207433"/>
                </a:lnTo>
                <a:lnTo>
                  <a:pt x="161761" y="214489"/>
                </a:lnTo>
                <a:lnTo>
                  <a:pt x="160092" y="221097"/>
                </a:lnTo>
                <a:lnTo>
                  <a:pt x="158027" y="227408"/>
                </a:lnTo>
                <a:lnTo>
                  <a:pt x="155733" y="239500"/>
                </a:lnTo>
                <a:lnTo>
                  <a:pt x="154713" y="251224"/>
                </a:lnTo>
                <a:lnTo>
                  <a:pt x="154260" y="262785"/>
                </a:lnTo>
                <a:lnTo>
                  <a:pt x="153969" y="291621"/>
                </a:lnTo>
                <a:lnTo>
                  <a:pt x="153900" y="339937"/>
                </a:lnTo>
                <a:lnTo>
                  <a:pt x="152947" y="344735"/>
                </a:lnTo>
                <a:lnTo>
                  <a:pt x="148007" y="356037"/>
                </a:lnTo>
                <a:lnTo>
                  <a:pt x="146120" y="365419"/>
                </a:lnTo>
                <a:lnTo>
                  <a:pt x="145678" y="371323"/>
                </a:lnTo>
                <a:lnTo>
                  <a:pt x="146513" y="374231"/>
                </a:lnTo>
                <a:lnTo>
                  <a:pt x="152737" y="384055"/>
                </a:lnTo>
                <a:lnTo>
                  <a:pt x="153382" y="387544"/>
                </a:lnTo>
                <a:lnTo>
                  <a:pt x="153897" y="3943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794"/>
          <p:cNvSpPr/>
          <p:nvPr/>
        </p:nvSpPr>
        <p:spPr>
          <a:xfrm>
            <a:off x="5893397" y="5727780"/>
            <a:ext cx="178757" cy="281533"/>
          </a:xfrm>
          <a:custGeom>
            <a:avLst/>
            <a:gdLst/>
            <a:ahLst/>
            <a:cxnLst/>
            <a:rect l="0" t="0" r="0" b="0"/>
            <a:pathLst>
              <a:path w="178757" h="281533">
                <a:moveTo>
                  <a:pt x="67348" y="50085"/>
                </a:moveTo>
                <a:lnTo>
                  <a:pt x="54577" y="50085"/>
                </a:lnTo>
                <a:lnTo>
                  <a:pt x="53119" y="51037"/>
                </a:lnTo>
                <a:lnTo>
                  <a:pt x="52147" y="52625"/>
                </a:lnTo>
                <a:lnTo>
                  <a:pt x="50587" y="57466"/>
                </a:lnTo>
                <a:lnTo>
                  <a:pt x="50373" y="63207"/>
                </a:lnTo>
                <a:lnTo>
                  <a:pt x="50316" y="67406"/>
                </a:lnTo>
                <a:lnTo>
                  <a:pt x="49326" y="71157"/>
                </a:lnTo>
                <a:lnTo>
                  <a:pt x="45685" y="77865"/>
                </a:lnTo>
                <a:lnTo>
                  <a:pt x="40893" y="86561"/>
                </a:lnTo>
                <a:lnTo>
                  <a:pt x="30054" y="107666"/>
                </a:lnTo>
                <a:lnTo>
                  <a:pt x="28198" y="113238"/>
                </a:lnTo>
                <a:lnTo>
                  <a:pt x="26961" y="118857"/>
                </a:lnTo>
                <a:lnTo>
                  <a:pt x="26135" y="124508"/>
                </a:lnTo>
                <a:lnTo>
                  <a:pt x="24632" y="130180"/>
                </a:lnTo>
                <a:lnTo>
                  <a:pt x="22678" y="135867"/>
                </a:lnTo>
                <a:lnTo>
                  <a:pt x="20423" y="141562"/>
                </a:lnTo>
                <a:lnTo>
                  <a:pt x="17967" y="147265"/>
                </a:lnTo>
                <a:lnTo>
                  <a:pt x="12698" y="158681"/>
                </a:lnTo>
                <a:lnTo>
                  <a:pt x="10912" y="164392"/>
                </a:lnTo>
                <a:lnTo>
                  <a:pt x="9722" y="170105"/>
                </a:lnTo>
                <a:lnTo>
                  <a:pt x="8928" y="175818"/>
                </a:lnTo>
                <a:lnTo>
                  <a:pt x="8398" y="180579"/>
                </a:lnTo>
                <a:lnTo>
                  <a:pt x="7811" y="188410"/>
                </a:lnTo>
                <a:lnTo>
                  <a:pt x="6701" y="192784"/>
                </a:lnTo>
                <a:lnTo>
                  <a:pt x="5009" y="197605"/>
                </a:lnTo>
                <a:lnTo>
                  <a:pt x="2929" y="202724"/>
                </a:lnTo>
                <a:lnTo>
                  <a:pt x="617" y="210952"/>
                </a:lnTo>
                <a:lnTo>
                  <a:pt x="0" y="214479"/>
                </a:lnTo>
                <a:lnTo>
                  <a:pt x="542" y="218736"/>
                </a:lnTo>
                <a:lnTo>
                  <a:pt x="1855" y="223479"/>
                </a:lnTo>
                <a:lnTo>
                  <a:pt x="3684" y="228546"/>
                </a:lnTo>
                <a:lnTo>
                  <a:pt x="5715" y="236716"/>
                </a:lnTo>
                <a:lnTo>
                  <a:pt x="6618" y="243522"/>
                </a:lnTo>
                <a:lnTo>
                  <a:pt x="7019" y="249722"/>
                </a:lnTo>
                <a:lnTo>
                  <a:pt x="7198" y="255652"/>
                </a:lnTo>
                <a:lnTo>
                  <a:pt x="7245" y="258567"/>
                </a:lnTo>
                <a:lnTo>
                  <a:pt x="8229" y="261463"/>
                </a:lnTo>
                <a:lnTo>
                  <a:pt x="11863" y="267220"/>
                </a:lnTo>
                <a:lnTo>
                  <a:pt x="14165" y="269137"/>
                </a:lnTo>
                <a:lnTo>
                  <a:pt x="16653" y="270415"/>
                </a:lnTo>
                <a:lnTo>
                  <a:pt x="19263" y="271266"/>
                </a:lnTo>
                <a:lnTo>
                  <a:pt x="24704" y="274753"/>
                </a:lnTo>
                <a:lnTo>
                  <a:pt x="31408" y="280201"/>
                </a:lnTo>
                <a:lnTo>
                  <a:pt x="34864" y="280946"/>
                </a:lnTo>
                <a:lnTo>
                  <a:pt x="39576" y="281278"/>
                </a:lnTo>
                <a:lnTo>
                  <a:pt x="44845" y="281424"/>
                </a:lnTo>
                <a:lnTo>
                  <a:pt x="69045" y="281532"/>
                </a:lnTo>
                <a:lnTo>
                  <a:pt x="72289" y="280583"/>
                </a:lnTo>
                <a:lnTo>
                  <a:pt x="75404" y="278998"/>
                </a:lnTo>
                <a:lnTo>
                  <a:pt x="78434" y="276989"/>
                </a:lnTo>
                <a:lnTo>
                  <a:pt x="81406" y="274696"/>
                </a:lnTo>
                <a:lnTo>
                  <a:pt x="84340" y="272216"/>
                </a:lnTo>
                <a:lnTo>
                  <a:pt x="87248" y="269610"/>
                </a:lnTo>
                <a:lnTo>
                  <a:pt x="90140" y="267872"/>
                </a:lnTo>
                <a:lnTo>
                  <a:pt x="93020" y="266714"/>
                </a:lnTo>
                <a:lnTo>
                  <a:pt x="95892" y="265942"/>
                </a:lnTo>
                <a:lnTo>
                  <a:pt x="98760" y="263522"/>
                </a:lnTo>
                <a:lnTo>
                  <a:pt x="101625" y="260004"/>
                </a:lnTo>
                <a:lnTo>
                  <a:pt x="104486" y="255753"/>
                </a:lnTo>
                <a:lnTo>
                  <a:pt x="107346" y="251967"/>
                </a:lnTo>
                <a:lnTo>
                  <a:pt x="110206" y="248491"/>
                </a:lnTo>
                <a:lnTo>
                  <a:pt x="113065" y="245220"/>
                </a:lnTo>
                <a:lnTo>
                  <a:pt x="116876" y="241135"/>
                </a:lnTo>
                <a:lnTo>
                  <a:pt x="134140" y="223431"/>
                </a:lnTo>
                <a:lnTo>
                  <a:pt x="137593" y="219941"/>
                </a:lnTo>
                <a:lnTo>
                  <a:pt x="140848" y="215710"/>
                </a:lnTo>
                <a:lnTo>
                  <a:pt x="143970" y="210984"/>
                </a:lnTo>
                <a:lnTo>
                  <a:pt x="147004" y="205928"/>
                </a:lnTo>
                <a:lnTo>
                  <a:pt x="149980" y="200653"/>
                </a:lnTo>
                <a:lnTo>
                  <a:pt x="155826" y="189712"/>
                </a:lnTo>
                <a:lnTo>
                  <a:pt x="158718" y="183175"/>
                </a:lnTo>
                <a:lnTo>
                  <a:pt x="161598" y="175959"/>
                </a:lnTo>
                <a:lnTo>
                  <a:pt x="164471" y="168290"/>
                </a:lnTo>
                <a:lnTo>
                  <a:pt x="166387" y="161273"/>
                </a:lnTo>
                <a:lnTo>
                  <a:pt x="167664" y="154691"/>
                </a:lnTo>
                <a:lnTo>
                  <a:pt x="168515" y="148397"/>
                </a:lnTo>
                <a:lnTo>
                  <a:pt x="170035" y="142296"/>
                </a:lnTo>
                <a:lnTo>
                  <a:pt x="172001" y="136324"/>
                </a:lnTo>
                <a:lnTo>
                  <a:pt x="174264" y="130438"/>
                </a:lnTo>
                <a:lnTo>
                  <a:pt x="175773" y="124608"/>
                </a:lnTo>
                <a:lnTo>
                  <a:pt x="176778" y="118817"/>
                </a:lnTo>
                <a:lnTo>
                  <a:pt x="177449" y="113051"/>
                </a:lnTo>
                <a:lnTo>
                  <a:pt x="177896" y="107302"/>
                </a:lnTo>
                <a:lnTo>
                  <a:pt x="178194" y="101565"/>
                </a:lnTo>
                <a:lnTo>
                  <a:pt x="178525" y="90110"/>
                </a:lnTo>
                <a:lnTo>
                  <a:pt x="178756" y="61518"/>
                </a:lnTo>
                <a:lnTo>
                  <a:pt x="177814" y="56754"/>
                </a:lnTo>
                <a:lnTo>
                  <a:pt x="174229" y="48922"/>
                </a:lnTo>
                <a:lnTo>
                  <a:pt x="172892" y="44547"/>
                </a:lnTo>
                <a:lnTo>
                  <a:pt x="172000" y="39725"/>
                </a:lnTo>
                <a:lnTo>
                  <a:pt x="171406" y="34606"/>
                </a:lnTo>
                <a:lnTo>
                  <a:pt x="170057" y="30240"/>
                </a:lnTo>
                <a:lnTo>
                  <a:pt x="166019" y="22850"/>
                </a:lnTo>
                <a:lnTo>
                  <a:pt x="161049" y="16391"/>
                </a:lnTo>
                <a:lnTo>
                  <a:pt x="158390" y="13335"/>
                </a:lnTo>
                <a:lnTo>
                  <a:pt x="154713" y="11297"/>
                </a:lnTo>
                <a:lnTo>
                  <a:pt x="150356" y="9939"/>
                </a:lnTo>
                <a:lnTo>
                  <a:pt x="145546" y="9033"/>
                </a:lnTo>
                <a:lnTo>
                  <a:pt x="141388" y="7477"/>
                </a:lnTo>
                <a:lnTo>
                  <a:pt x="137663" y="5487"/>
                </a:lnTo>
                <a:lnTo>
                  <a:pt x="134227" y="3208"/>
                </a:lnTo>
                <a:lnTo>
                  <a:pt x="130031" y="1688"/>
                </a:lnTo>
                <a:lnTo>
                  <a:pt x="125329" y="676"/>
                </a:lnTo>
                <a:lnTo>
                  <a:pt x="120289" y="0"/>
                </a:lnTo>
                <a:lnTo>
                  <a:pt x="115025" y="502"/>
                </a:lnTo>
                <a:lnTo>
                  <a:pt x="109610" y="1790"/>
                </a:lnTo>
                <a:lnTo>
                  <a:pt x="104095" y="3601"/>
                </a:lnTo>
                <a:lnTo>
                  <a:pt x="99466" y="4808"/>
                </a:lnTo>
                <a:lnTo>
                  <a:pt x="95427" y="5613"/>
                </a:lnTo>
                <a:lnTo>
                  <a:pt x="91783" y="6149"/>
                </a:lnTo>
                <a:lnTo>
                  <a:pt x="87448" y="7459"/>
                </a:lnTo>
                <a:lnTo>
                  <a:pt x="82652" y="9285"/>
                </a:lnTo>
                <a:lnTo>
                  <a:pt x="77551" y="11455"/>
                </a:lnTo>
                <a:lnTo>
                  <a:pt x="66802" y="16406"/>
                </a:lnTo>
                <a:lnTo>
                  <a:pt x="61269" y="19059"/>
                </a:lnTo>
                <a:lnTo>
                  <a:pt x="56628" y="21781"/>
                </a:lnTo>
                <a:lnTo>
                  <a:pt x="52581" y="24548"/>
                </a:lnTo>
                <a:lnTo>
                  <a:pt x="48930" y="27345"/>
                </a:lnTo>
                <a:lnTo>
                  <a:pt x="44592" y="30162"/>
                </a:lnTo>
                <a:lnTo>
                  <a:pt x="39795" y="32993"/>
                </a:lnTo>
                <a:lnTo>
                  <a:pt x="34691" y="35833"/>
                </a:lnTo>
                <a:lnTo>
                  <a:pt x="30337" y="38678"/>
                </a:lnTo>
                <a:lnTo>
                  <a:pt x="26481" y="41528"/>
                </a:lnTo>
                <a:lnTo>
                  <a:pt x="22958" y="44380"/>
                </a:lnTo>
                <a:lnTo>
                  <a:pt x="19657" y="47234"/>
                </a:lnTo>
                <a:lnTo>
                  <a:pt x="16504" y="50089"/>
                </a:lnTo>
                <a:lnTo>
                  <a:pt x="7340" y="586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795"/>
          <p:cNvSpPr/>
          <p:nvPr/>
        </p:nvSpPr>
        <p:spPr>
          <a:xfrm>
            <a:off x="3963352" y="6317932"/>
            <a:ext cx="471489" cy="34291"/>
          </a:xfrm>
          <a:custGeom>
            <a:avLst/>
            <a:gdLst/>
            <a:ahLst/>
            <a:cxnLst/>
            <a:rect l="0" t="0" r="0" b="0"/>
            <a:pathLst>
              <a:path w="471489" h="3429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19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5922" y="8219"/>
                </a:lnTo>
                <a:lnTo>
                  <a:pt x="18235" y="9290"/>
                </a:lnTo>
                <a:lnTo>
                  <a:pt x="25884" y="13019"/>
                </a:lnTo>
                <a:lnTo>
                  <a:pt x="29639" y="14395"/>
                </a:lnTo>
                <a:lnTo>
                  <a:pt x="33094" y="15311"/>
                </a:lnTo>
                <a:lnTo>
                  <a:pt x="39474" y="16330"/>
                </a:lnTo>
                <a:lnTo>
                  <a:pt x="51330" y="16984"/>
                </a:lnTo>
                <a:lnTo>
                  <a:pt x="62516" y="17097"/>
                </a:lnTo>
                <a:lnTo>
                  <a:pt x="210162" y="17145"/>
                </a:lnTo>
                <a:lnTo>
                  <a:pt x="217260" y="16193"/>
                </a:lnTo>
                <a:lnTo>
                  <a:pt x="224850" y="14605"/>
                </a:lnTo>
                <a:lnTo>
                  <a:pt x="232768" y="12595"/>
                </a:lnTo>
                <a:lnTo>
                  <a:pt x="240904" y="11254"/>
                </a:lnTo>
                <a:lnTo>
                  <a:pt x="249185" y="10360"/>
                </a:lnTo>
                <a:lnTo>
                  <a:pt x="257563" y="9764"/>
                </a:lnTo>
                <a:lnTo>
                  <a:pt x="266006" y="10320"/>
                </a:lnTo>
                <a:lnTo>
                  <a:pt x="274493" y="11642"/>
                </a:lnTo>
                <a:lnTo>
                  <a:pt x="283008" y="13477"/>
                </a:lnTo>
                <a:lnTo>
                  <a:pt x="290589" y="14700"/>
                </a:lnTo>
                <a:lnTo>
                  <a:pt x="297549" y="15515"/>
                </a:lnTo>
                <a:lnTo>
                  <a:pt x="311314" y="16420"/>
                </a:lnTo>
                <a:lnTo>
                  <a:pt x="326957" y="16823"/>
                </a:lnTo>
                <a:lnTo>
                  <a:pt x="372745" y="17117"/>
                </a:lnTo>
                <a:lnTo>
                  <a:pt x="378989" y="18079"/>
                </a:lnTo>
                <a:lnTo>
                  <a:pt x="385056" y="19673"/>
                </a:lnTo>
                <a:lnTo>
                  <a:pt x="391007" y="21688"/>
                </a:lnTo>
                <a:lnTo>
                  <a:pt x="396879" y="23031"/>
                </a:lnTo>
                <a:lnTo>
                  <a:pt x="402699" y="23927"/>
                </a:lnTo>
                <a:lnTo>
                  <a:pt x="413292" y="24922"/>
                </a:lnTo>
                <a:lnTo>
                  <a:pt x="427854" y="25561"/>
                </a:lnTo>
                <a:lnTo>
                  <a:pt x="430968" y="25613"/>
                </a:lnTo>
                <a:lnTo>
                  <a:pt x="433997" y="26600"/>
                </a:lnTo>
                <a:lnTo>
                  <a:pt x="436969" y="28211"/>
                </a:lnTo>
                <a:lnTo>
                  <a:pt x="439902" y="30237"/>
                </a:lnTo>
                <a:lnTo>
                  <a:pt x="442811" y="31588"/>
                </a:lnTo>
                <a:lnTo>
                  <a:pt x="445702" y="32489"/>
                </a:lnTo>
                <a:lnTo>
                  <a:pt x="451455" y="33490"/>
                </a:lnTo>
                <a:lnTo>
                  <a:pt x="465231" y="34277"/>
                </a:lnTo>
                <a:lnTo>
                  <a:pt x="471488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96"/>
          <p:cNvSpPr/>
          <p:nvPr/>
        </p:nvSpPr>
        <p:spPr>
          <a:xfrm>
            <a:off x="4144597" y="6378411"/>
            <a:ext cx="273099" cy="153831"/>
          </a:xfrm>
          <a:custGeom>
            <a:avLst/>
            <a:gdLst/>
            <a:ahLst/>
            <a:cxnLst/>
            <a:rect l="0" t="0" r="0" b="0"/>
            <a:pathLst>
              <a:path w="273099" h="153831">
                <a:moveTo>
                  <a:pt x="15923" y="119543"/>
                </a:moveTo>
                <a:lnTo>
                  <a:pt x="15923" y="112162"/>
                </a:lnTo>
                <a:lnTo>
                  <a:pt x="14970" y="111765"/>
                </a:lnTo>
                <a:lnTo>
                  <a:pt x="7703" y="111002"/>
                </a:lnTo>
                <a:lnTo>
                  <a:pt x="2904" y="106429"/>
                </a:lnTo>
                <a:lnTo>
                  <a:pt x="0" y="103593"/>
                </a:lnTo>
                <a:lnTo>
                  <a:pt x="545" y="102242"/>
                </a:lnTo>
                <a:lnTo>
                  <a:pt x="3690" y="98202"/>
                </a:lnTo>
                <a:lnTo>
                  <a:pt x="4911" y="95791"/>
                </a:lnTo>
                <a:lnTo>
                  <a:pt x="5724" y="93231"/>
                </a:lnTo>
                <a:lnTo>
                  <a:pt x="6266" y="90572"/>
                </a:lnTo>
                <a:lnTo>
                  <a:pt x="6627" y="86894"/>
                </a:lnTo>
                <a:lnTo>
                  <a:pt x="6868" y="82538"/>
                </a:lnTo>
                <a:lnTo>
                  <a:pt x="7136" y="73569"/>
                </a:lnTo>
                <a:lnTo>
                  <a:pt x="7255" y="66408"/>
                </a:lnTo>
                <a:lnTo>
                  <a:pt x="8239" y="63165"/>
                </a:lnTo>
                <a:lnTo>
                  <a:pt x="9848" y="60051"/>
                </a:lnTo>
                <a:lnTo>
                  <a:pt x="11873" y="57022"/>
                </a:lnTo>
                <a:lnTo>
                  <a:pt x="13223" y="53097"/>
                </a:lnTo>
                <a:lnTo>
                  <a:pt x="14123" y="48576"/>
                </a:lnTo>
                <a:lnTo>
                  <a:pt x="14723" y="43657"/>
                </a:lnTo>
                <a:lnTo>
                  <a:pt x="16075" y="39425"/>
                </a:lnTo>
                <a:lnTo>
                  <a:pt x="17929" y="35652"/>
                </a:lnTo>
                <a:lnTo>
                  <a:pt x="20118" y="32183"/>
                </a:lnTo>
                <a:lnTo>
                  <a:pt x="22529" y="28918"/>
                </a:lnTo>
                <a:lnTo>
                  <a:pt x="25090" y="25789"/>
                </a:lnTo>
                <a:lnTo>
                  <a:pt x="27749" y="22751"/>
                </a:lnTo>
                <a:lnTo>
                  <a:pt x="30474" y="20725"/>
                </a:lnTo>
                <a:lnTo>
                  <a:pt x="38861" y="16922"/>
                </a:lnTo>
                <a:lnTo>
                  <a:pt x="44532" y="12656"/>
                </a:lnTo>
                <a:lnTo>
                  <a:pt x="47378" y="10186"/>
                </a:lnTo>
                <a:lnTo>
                  <a:pt x="50228" y="7586"/>
                </a:lnTo>
                <a:lnTo>
                  <a:pt x="57095" y="1120"/>
                </a:lnTo>
                <a:lnTo>
                  <a:pt x="58611" y="590"/>
                </a:lnTo>
                <a:lnTo>
                  <a:pt x="62835" y="0"/>
                </a:lnTo>
                <a:lnTo>
                  <a:pt x="65295" y="795"/>
                </a:lnTo>
                <a:lnTo>
                  <a:pt x="73308" y="5513"/>
                </a:lnTo>
                <a:lnTo>
                  <a:pt x="78892" y="6951"/>
                </a:lnTo>
                <a:lnTo>
                  <a:pt x="80762" y="8287"/>
                </a:lnTo>
                <a:lnTo>
                  <a:pt x="82009" y="10130"/>
                </a:lnTo>
                <a:lnTo>
                  <a:pt x="82840" y="12311"/>
                </a:lnTo>
                <a:lnTo>
                  <a:pt x="84347" y="14718"/>
                </a:lnTo>
                <a:lnTo>
                  <a:pt x="86304" y="17275"/>
                </a:lnTo>
                <a:lnTo>
                  <a:pt x="88561" y="19932"/>
                </a:lnTo>
                <a:lnTo>
                  <a:pt x="90065" y="23609"/>
                </a:lnTo>
                <a:lnTo>
                  <a:pt x="91069" y="27964"/>
                </a:lnTo>
                <a:lnTo>
                  <a:pt x="91738" y="32773"/>
                </a:lnTo>
                <a:lnTo>
                  <a:pt x="92183" y="36932"/>
                </a:lnTo>
                <a:lnTo>
                  <a:pt x="92481" y="40657"/>
                </a:lnTo>
                <a:lnTo>
                  <a:pt x="92679" y="44093"/>
                </a:lnTo>
                <a:lnTo>
                  <a:pt x="92899" y="52990"/>
                </a:lnTo>
                <a:lnTo>
                  <a:pt x="92957" y="58030"/>
                </a:lnTo>
                <a:lnTo>
                  <a:pt x="92044" y="63295"/>
                </a:lnTo>
                <a:lnTo>
                  <a:pt x="90483" y="68709"/>
                </a:lnTo>
                <a:lnTo>
                  <a:pt x="88489" y="74224"/>
                </a:lnTo>
                <a:lnTo>
                  <a:pt x="87160" y="79805"/>
                </a:lnTo>
                <a:lnTo>
                  <a:pt x="86274" y="85432"/>
                </a:lnTo>
                <a:lnTo>
                  <a:pt x="85684" y="91087"/>
                </a:lnTo>
                <a:lnTo>
                  <a:pt x="85290" y="95810"/>
                </a:lnTo>
                <a:lnTo>
                  <a:pt x="85028" y="99912"/>
                </a:lnTo>
                <a:lnTo>
                  <a:pt x="84852" y="103598"/>
                </a:lnTo>
                <a:lnTo>
                  <a:pt x="84658" y="112774"/>
                </a:lnTo>
                <a:lnTo>
                  <a:pt x="84505" y="143450"/>
                </a:lnTo>
                <a:lnTo>
                  <a:pt x="81964" y="146996"/>
                </a:lnTo>
                <a:lnTo>
                  <a:pt x="79952" y="149275"/>
                </a:lnTo>
                <a:lnTo>
                  <a:pt x="79564" y="150795"/>
                </a:lnTo>
                <a:lnTo>
                  <a:pt x="80257" y="151808"/>
                </a:lnTo>
                <a:lnTo>
                  <a:pt x="81672" y="152483"/>
                </a:lnTo>
                <a:lnTo>
                  <a:pt x="81664" y="152933"/>
                </a:lnTo>
                <a:lnTo>
                  <a:pt x="80705" y="153233"/>
                </a:lnTo>
                <a:lnTo>
                  <a:pt x="79113" y="153433"/>
                </a:lnTo>
                <a:lnTo>
                  <a:pt x="79004" y="153567"/>
                </a:lnTo>
                <a:lnTo>
                  <a:pt x="86923" y="153829"/>
                </a:lnTo>
                <a:lnTo>
                  <a:pt x="88974" y="153830"/>
                </a:lnTo>
                <a:lnTo>
                  <a:pt x="91293" y="152879"/>
                </a:lnTo>
                <a:lnTo>
                  <a:pt x="96411" y="149282"/>
                </a:lnTo>
                <a:lnTo>
                  <a:pt x="101860" y="147048"/>
                </a:lnTo>
                <a:lnTo>
                  <a:pt x="110283" y="145790"/>
                </a:lnTo>
                <a:lnTo>
                  <a:pt x="113119" y="145614"/>
                </a:lnTo>
                <a:lnTo>
                  <a:pt x="115963" y="144544"/>
                </a:lnTo>
                <a:lnTo>
                  <a:pt x="121662" y="140815"/>
                </a:lnTo>
                <a:lnTo>
                  <a:pt x="124516" y="138487"/>
                </a:lnTo>
                <a:lnTo>
                  <a:pt x="127371" y="135983"/>
                </a:lnTo>
                <a:lnTo>
                  <a:pt x="130226" y="133360"/>
                </a:lnTo>
                <a:lnTo>
                  <a:pt x="134035" y="131612"/>
                </a:lnTo>
                <a:lnTo>
                  <a:pt x="138479" y="130447"/>
                </a:lnTo>
                <a:lnTo>
                  <a:pt x="143347" y="129670"/>
                </a:lnTo>
                <a:lnTo>
                  <a:pt x="148497" y="129152"/>
                </a:lnTo>
                <a:lnTo>
                  <a:pt x="153835" y="128807"/>
                </a:lnTo>
                <a:lnTo>
                  <a:pt x="159299" y="128577"/>
                </a:lnTo>
                <a:lnTo>
                  <a:pt x="164847" y="127470"/>
                </a:lnTo>
                <a:lnTo>
                  <a:pt x="170451" y="125781"/>
                </a:lnTo>
                <a:lnTo>
                  <a:pt x="176091" y="123702"/>
                </a:lnTo>
                <a:lnTo>
                  <a:pt x="180804" y="122316"/>
                </a:lnTo>
                <a:lnTo>
                  <a:pt x="188581" y="120776"/>
                </a:lnTo>
                <a:lnTo>
                  <a:pt x="192940" y="119413"/>
                </a:lnTo>
                <a:lnTo>
                  <a:pt x="197752" y="117551"/>
                </a:lnTo>
                <a:lnTo>
                  <a:pt x="202865" y="115358"/>
                </a:lnTo>
                <a:lnTo>
                  <a:pt x="208178" y="113895"/>
                </a:lnTo>
                <a:lnTo>
                  <a:pt x="213625" y="112921"/>
                </a:lnTo>
                <a:lnTo>
                  <a:pt x="219162" y="112271"/>
                </a:lnTo>
                <a:lnTo>
                  <a:pt x="224758" y="110885"/>
                </a:lnTo>
                <a:lnTo>
                  <a:pt x="230394" y="109009"/>
                </a:lnTo>
                <a:lnTo>
                  <a:pt x="236056" y="106806"/>
                </a:lnTo>
                <a:lnTo>
                  <a:pt x="241736" y="105337"/>
                </a:lnTo>
                <a:lnTo>
                  <a:pt x="247427" y="104358"/>
                </a:lnTo>
                <a:lnTo>
                  <a:pt x="253127" y="103704"/>
                </a:lnTo>
                <a:lnTo>
                  <a:pt x="257878" y="103269"/>
                </a:lnTo>
                <a:lnTo>
                  <a:pt x="261999" y="102979"/>
                </a:lnTo>
                <a:lnTo>
                  <a:pt x="273098" y="1023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97"/>
          <p:cNvSpPr/>
          <p:nvPr/>
        </p:nvSpPr>
        <p:spPr>
          <a:xfrm>
            <a:off x="5336144" y="6180772"/>
            <a:ext cx="453152" cy="60008"/>
          </a:xfrm>
          <a:custGeom>
            <a:avLst/>
            <a:gdLst/>
            <a:ahLst/>
            <a:cxnLst/>
            <a:rect l="0" t="0" r="0" b="0"/>
            <a:pathLst>
              <a:path w="453152" h="60008">
                <a:moveTo>
                  <a:pt x="7381" y="0"/>
                </a:moveTo>
                <a:lnTo>
                  <a:pt x="0" y="0"/>
                </a:lnTo>
                <a:lnTo>
                  <a:pt x="120196" y="0"/>
                </a:lnTo>
                <a:lnTo>
                  <a:pt x="128311" y="953"/>
                </a:lnTo>
                <a:lnTo>
                  <a:pt x="136578" y="2540"/>
                </a:lnTo>
                <a:lnTo>
                  <a:pt x="144948" y="4551"/>
                </a:lnTo>
                <a:lnTo>
                  <a:pt x="153384" y="5892"/>
                </a:lnTo>
                <a:lnTo>
                  <a:pt x="161866" y="6785"/>
                </a:lnTo>
                <a:lnTo>
                  <a:pt x="170379" y="7381"/>
                </a:lnTo>
                <a:lnTo>
                  <a:pt x="178911" y="8731"/>
                </a:lnTo>
                <a:lnTo>
                  <a:pt x="187457" y="10583"/>
                </a:lnTo>
                <a:lnTo>
                  <a:pt x="196011" y="12770"/>
                </a:lnTo>
                <a:lnTo>
                  <a:pt x="204572" y="14229"/>
                </a:lnTo>
                <a:lnTo>
                  <a:pt x="213136" y="15201"/>
                </a:lnTo>
                <a:lnTo>
                  <a:pt x="221703" y="15849"/>
                </a:lnTo>
                <a:lnTo>
                  <a:pt x="230273" y="17234"/>
                </a:lnTo>
                <a:lnTo>
                  <a:pt x="238843" y="19109"/>
                </a:lnTo>
                <a:lnTo>
                  <a:pt x="247414" y="21312"/>
                </a:lnTo>
                <a:lnTo>
                  <a:pt x="255985" y="22781"/>
                </a:lnTo>
                <a:lnTo>
                  <a:pt x="264557" y="23760"/>
                </a:lnTo>
                <a:lnTo>
                  <a:pt x="273129" y="24412"/>
                </a:lnTo>
                <a:lnTo>
                  <a:pt x="281701" y="25800"/>
                </a:lnTo>
                <a:lnTo>
                  <a:pt x="290274" y="27678"/>
                </a:lnTo>
                <a:lnTo>
                  <a:pt x="298846" y="29882"/>
                </a:lnTo>
                <a:lnTo>
                  <a:pt x="307418" y="31351"/>
                </a:lnTo>
                <a:lnTo>
                  <a:pt x="315990" y="32331"/>
                </a:lnTo>
                <a:lnTo>
                  <a:pt x="324563" y="32983"/>
                </a:lnTo>
                <a:lnTo>
                  <a:pt x="333135" y="34372"/>
                </a:lnTo>
                <a:lnTo>
                  <a:pt x="341708" y="36250"/>
                </a:lnTo>
                <a:lnTo>
                  <a:pt x="350281" y="38454"/>
                </a:lnTo>
                <a:lnTo>
                  <a:pt x="357901" y="39924"/>
                </a:lnTo>
                <a:lnTo>
                  <a:pt x="371447" y="41556"/>
                </a:lnTo>
                <a:lnTo>
                  <a:pt x="377727" y="42944"/>
                </a:lnTo>
                <a:lnTo>
                  <a:pt x="383818" y="44822"/>
                </a:lnTo>
                <a:lnTo>
                  <a:pt x="389784" y="47026"/>
                </a:lnTo>
                <a:lnTo>
                  <a:pt x="395666" y="48496"/>
                </a:lnTo>
                <a:lnTo>
                  <a:pt x="407282" y="50129"/>
                </a:lnTo>
                <a:lnTo>
                  <a:pt x="418795" y="50855"/>
                </a:lnTo>
                <a:lnTo>
                  <a:pt x="424532" y="51048"/>
                </a:lnTo>
                <a:lnTo>
                  <a:pt x="429309" y="52130"/>
                </a:lnTo>
                <a:lnTo>
                  <a:pt x="433446" y="53803"/>
                </a:lnTo>
                <a:lnTo>
                  <a:pt x="437157" y="55872"/>
                </a:lnTo>
                <a:lnTo>
                  <a:pt x="440583" y="57250"/>
                </a:lnTo>
                <a:lnTo>
                  <a:pt x="446930" y="58782"/>
                </a:lnTo>
                <a:lnTo>
                  <a:pt x="453151" y="6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98"/>
          <p:cNvSpPr/>
          <p:nvPr/>
        </p:nvSpPr>
        <p:spPr>
          <a:xfrm>
            <a:off x="5429259" y="6326539"/>
            <a:ext cx="317174" cy="188558"/>
          </a:xfrm>
          <a:custGeom>
            <a:avLst/>
            <a:gdLst/>
            <a:ahLst/>
            <a:cxnLst/>
            <a:rect l="0" t="0" r="0" b="0"/>
            <a:pathLst>
              <a:path w="317174" h="188558">
                <a:moveTo>
                  <a:pt x="8563" y="51401"/>
                </a:moveTo>
                <a:lnTo>
                  <a:pt x="4012" y="51401"/>
                </a:lnTo>
                <a:lnTo>
                  <a:pt x="2671" y="50448"/>
                </a:lnTo>
                <a:lnTo>
                  <a:pt x="1778" y="48861"/>
                </a:lnTo>
                <a:lnTo>
                  <a:pt x="95" y="43181"/>
                </a:lnTo>
                <a:lnTo>
                  <a:pt x="22" y="38382"/>
                </a:lnTo>
                <a:lnTo>
                  <a:pt x="0" y="35478"/>
                </a:lnTo>
                <a:lnTo>
                  <a:pt x="4544" y="30067"/>
                </a:lnTo>
                <a:lnTo>
                  <a:pt x="6836" y="28606"/>
                </a:lnTo>
                <a:lnTo>
                  <a:pt x="14613" y="25597"/>
                </a:lnTo>
                <a:lnTo>
                  <a:pt x="20142" y="21517"/>
                </a:lnTo>
                <a:lnTo>
                  <a:pt x="25775" y="16529"/>
                </a:lnTo>
                <a:lnTo>
                  <a:pt x="28610" y="13866"/>
                </a:lnTo>
                <a:lnTo>
                  <a:pt x="32405" y="12090"/>
                </a:lnTo>
                <a:lnTo>
                  <a:pt x="41702" y="10117"/>
                </a:lnTo>
                <a:lnTo>
                  <a:pt x="49644" y="6700"/>
                </a:lnTo>
                <a:lnTo>
                  <a:pt x="56349" y="2958"/>
                </a:lnTo>
                <a:lnTo>
                  <a:pt x="62504" y="1296"/>
                </a:lnTo>
                <a:lnTo>
                  <a:pt x="70954" y="557"/>
                </a:lnTo>
                <a:lnTo>
                  <a:pt x="80108" y="228"/>
                </a:lnTo>
                <a:lnTo>
                  <a:pt x="90616" y="44"/>
                </a:lnTo>
                <a:lnTo>
                  <a:pt x="96783" y="0"/>
                </a:lnTo>
                <a:lnTo>
                  <a:pt x="99762" y="941"/>
                </a:lnTo>
                <a:lnTo>
                  <a:pt x="125684" y="15567"/>
                </a:lnTo>
                <a:lnTo>
                  <a:pt x="126648" y="17034"/>
                </a:lnTo>
                <a:lnTo>
                  <a:pt x="127720" y="21204"/>
                </a:lnTo>
                <a:lnTo>
                  <a:pt x="128959" y="24602"/>
                </a:lnTo>
                <a:lnTo>
                  <a:pt x="130737" y="28773"/>
                </a:lnTo>
                <a:lnTo>
                  <a:pt x="132875" y="33458"/>
                </a:lnTo>
                <a:lnTo>
                  <a:pt x="134300" y="37534"/>
                </a:lnTo>
                <a:lnTo>
                  <a:pt x="135250" y="41204"/>
                </a:lnTo>
                <a:lnTo>
                  <a:pt x="135884" y="44602"/>
                </a:lnTo>
                <a:lnTo>
                  <a:pt x="135353" y="49726"/>
                </a:lnTo>
                <a:lnTo>
                  <a:pt x="134048" y="55999"/>
                </a:lnTo>
                <a:lnTo>
                  <a:pt x="132224" y="63039"/>
                </a:lnTo>
                <a:lnTo>
                  <a:pt x="131009" y="69637"/>
                </a:lnTo>
                <a:lnTo>
                  <a:pt x="130198" y="75941"/>
                </a:lnTo>
                <a:lnTo>
                  <a:pt x="129659" y="82048"/>
                </a:lnTo>
                <a:lnTo>
                  <a:pt x="129298" y="88025"/>
                </a:lnTo>
                <a:lnTo>
                  <a:pt x="128898" y="99745"/>
                </a:lnTo>
                <a:lnTo>
                  <a:pt x="127839" y="105538"/>
                </a:lnTo>
                <a:lnTo>
                  <a:pt x="126180" y="111305"/>
                </a:lnTo>
                <a:lnTo>
                  <a:pt x="124122" y="117054"/>
                </a:lnTo>
                <a:lnTo>
                  <a:pt x="121797" y="121840"/>
                </a:lnTo>
                <a:lnTo>
                  <a:pt x="119295" y="125983"/>
                </a:lnTo>
                <a:lnTo>
                  <a:pt x="116674" y="129697"/>
                </a:lnTo>
                <a:lnTo>
                  <a:pt x="113975" y="134078"/>
                </a:lnTo>
                <a:lnTo>
                  <a:pt x="111222" y="138904"/>
                </a:lnTo>
                <a:lnTo>
                  <a:pt x="105625" y="149346"/>
                </a:lnTo>
                <a:lnTo>
                  <a:pt x="99961" y="160337"/>
                </a:lnTo>
                <a:lnTo>
                  <a:pt x="97118" y="164982"/>
                </a:lnTo>
                <a:lnTo>
                  <a:pt x="94270" y="169032"/>
                </a:lnTo>
                <a:lnTo>
                  <a:pt x="91418" y="172684"/>
                </a:lnTo>
                <a:lnTo>
                  <a:pt x="88565" y="176071"/>
                </a:lnTo>
                <a:lnTo>
                  <a:pt x="85710" y="179282"/>
                </a:lnTo>
                <a:lnTo>
                  <a:pt x="78835" y="186728"/>
                </a:lnTo>
                <a:lnTo>
                  <a:pt x="77319" y="187339"/>
                </a:lnTo>
                <a:lnTo>
                  <a:pt x="70633" y="188199"/>
                </a:lnTo>
                <a:lnTo>
                  <a:pt x="62620" y="188454"/>
                </a:lnTo>
                <a:lnTo>
                  <a:pt x="44537" y="188557"/>
                </a:lnTo>
                <a:lnTo>
                  <a:pt x="43976" y="187606"/>
                </a:lnTo>
                <a:lnTo>
                  <a:pt x="43352" y="184009"/>
                </a:lnTo>
                <a:lnTo>
                  <a:pt x="43075" y="179235"/>
                </a:lnTo>
                <a:lnTo>
                  <a:pt x="42897" y="172960"/>
                </a:lnTo>
                <a:lnTo>
                  <a:pt x="42866" y="162772"/>
                </a:lnTo>
                <a:lnTo>
                  <a:pt x="43814" y="158986"/>
                </a:lnTo>
                <a:lnTo>
                  <a:pt x="45399" y="155509"/>
                </a:lnTo>
                <a:lnTo>
                  <a:pt x="47408" y="152239"/>
                </a:lnTo>
                <a:lnTo>
                  <a:pt x="49699" y="148154"/>
                </a:lnTo>
                <a:lnTo>
                  <a:pt x="54786" y="138534"/>
                </a:lnTo>
                <a:lnTo>
                  <a:pt x="58428" y="134255"/>
                </a:lnTo>
                <a:lnTo>
                  <a:pt x="62761" y="130449"/>
                </a:lnTo>
                <a:lnTo>
                  <a:pt x="67555" y="126960"/>
                </a:lnTo>
                <a:lnTo>
                  <a:pt x="71704" y="123681"/>
                </a:lnTo>
                <a:lnTo>
                  <a:pt x="75422" y="120543"/>
                </a:lnTo>
                <a:lnTo>
                  <a:pt x="78853" y="117498"/>
                </a:lnTo>
                <a:lnTo>
                  <a:pt x="83046" y="114515"/>
                </a:lnTo>
                <a:lnTo>
                  <a:pt x="92784" y="108662"/>
                </a:lnTo>
                <a:lnTo>
                  <a:pt x="103462" y="102885"/>
                </a:lnTo>
                <a:lnTo>
                  <a:pt x="108976" y="100011"/>
                </a:lnTo>
                <a:lnTo>
                  <a:pt x="117644" y="94278"/>
                </a:lnTo>
                <a:lnTo>
                  <a:pt x="121289" y="91416"/>
                </a:lnTo>
                <a:lnTo>
                  <a:pt x="126576" y="88555"/>
                </a:lnTo>
                <a:lnTo>
                  <a:pt x="132958" y="85695"/>
                </a:lnTo>
                <a:lnTo>
                  <a:pt x="140071" y="82836"/>
                </a:lnTo>
                <a:lnTo>
                  <a:pt x="146717" y="80930"/>
                </a:lnTo>
                <a:lnTo>
                  <a:pt x="153053" y="79659"/>
                </a:lnTo>
                <a:lnTo>
                  <a:pt x="159182" y="78812"/>
                </a:lnTo>
                <a:lnTo>
                  <a:pt x="165173" y="78248"/>
                </a:lnTo>
                <a:lnTo>
                  <a:pt x="171073" y="77871"/>
                </a:lnTo>
                <a:lnTo>
                  <a:pt x="176910" y="77620"/>
                </a:lnTo>
                <a:lnTo>
                  <a:pt x="183660" y="78405"/>
                </a:lnTo>
                <a:lnTo>
                  <a:pt x="191016" y="79881"/>
                </a:lnTo>
                <a:lnTo>
                  <a:pt x="198779" y="81818"/>
                </a:lnTo>
                <a:lnTo>
                  <a:pt x="206811" y="83108"/>
                </a:lnTo>
                <a:lnTo>
                  <a:pt x="215023" y="83969"/>
                </a:lnTo>
                <a:lnTo>
                  <a:pt x="223356" y="84543"/>
                </a:lnTo>
                <a:lnTo>
                  <a:pt x="230816" y="85878"/>
                </a:lnTo>
                <a:lnTo>
                  <a:pt x="237694" y="87721"/>
                </a:lnTo>
                <a:lnTo>
                  <a:pt x="244185" y="89901"/>
                </a:lnTo>
                <a:lnTo>
                  <a:pt x="251369" y="91356"/>
                </a:lnTo>
                <a:lnTo>
                  <a:pt x="259016" y="92325"/>
                </a:lnTo>
                <a:lnTo>
                  <a:pt x="266972" y="92971"/>
                </a:lnTo>
                <a:lnTo>
                  <a:pt x="274181" y="93401"/>
                </a:lnTo>
                <a:lnTo>
                  <a:pt x="287270" y="93880"/>
                </a:lnTo>
                <a:lnTo>
                  <a:pt x="317173" y="942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799"/>
          <p:cNvSpPr/>
          <p:nvPr/>
        </p:nvSpPr>
        <p:spPr>
          <a:xfrm>
            <a:off x="7623840" y="4517707"/>
            <a:ext cx="188566" cy="265748"/>
          </a:xfrm>
          <a:custGeom>
            <a:avLst/>
            <a:gdLst/>
            <a:ahLst/>
            <a:cxnLst/>
            <a:rect l="0" t="0" r="0" b="0"/>
            <a:pathLst>
              <a:path w="188566" h="265748">
                <a:moveTo>
                  <a:pt x="8542" y="0"/>
                </a:moveTo>
                <a:lnTo>
                  <a:pt x="324" y="0"/>
                </a:lnTo>
                <a:lnTo>
                  <a:pt x="0" y="7381"/>
                </a:lnTo>
                <a:lnTo>
                  <a:pt x="4530" y="12770"/>
                </a:lnTo>
                <a:lnTo>
                  <a:pt x="9299" y="17741"/>
                </a:lnTo>
                <a:lnTo>
                  <a:pt x="20122" y="28693"/>
                </a:lnTo>
                <a:lnTo>
                  <a:pt x="25754" y="36883"/>
                </a:lnTo>
                <a:lnTo>
                  <a:pt x="28589" y="41734"/>
                </a:lnTo>
                <a:lnTo>
                  <a:pt x="32384" y="45920"/>
                </a:lnTo>
                <a:lnTo>
                  <a:pt x="36819" y="49663"/>
                </a:lnTo>
                <a:lnTo>
                  <a:pt x="41681" y="53112"/>
                </a:lnTo>
                <a:lnTo>
                  <a:pt x="46828" y="56363"/>
                </a:lnTo>
                <a:lnTo>
                  <a:pt x="52163" y="59483"/>
                </a:lnTo>
                <a:lnTo>
                  <a:pt x="57626" y="62515"/>
                </a:lnTo>
                <a:lnTo>
                  <a:pt x="62219" y="66442"/>
                </a:lnTo>
                <a:lnTo>
                  <a:pt x="66234" y="70964"/>
                </a:lnTo>
                <a:lnTo>
                  <a:pt x="69864" y="75885"/>
                </a:lnTo>
                <a:lnTo>
                  <a:pt x="74188" y="81070"/>
                </a:lnTo>
                <a:lnTo>
                  <a:pt x="78976" y="86432"/>
                </a:lnTo>
                <a:lnTo>
                  <a:pt x="84073" y="91911"/>
                </a:lnTo>
                <a:lnTo>
                  <a:pt x="88424" y="97469"/>
                </a:lnTo>
                <a:lnTo>
                  <a:pt x="92277" y="103079"/>
                </a:lnTo>
                <a:lnTo>
                  <a:pt x="95798" y="108724"/>
                </a:lnTo>
                <a:lnTo>
                  <a:pt x="100050" y="113441"/>
                </a:lnTo>
                <a:lnTo>
                  <a:pt x="104790" y="117537"/>
                </a:lnTo>
                <a:lnTo>
                  <a:pt x="109855" y="121221"/>
                </a:lnTo>
                <a:lnTo>
                  <a:pt x="114184" y="125581"/>
                </a:lnTo>
                <a:lnTo>
                  <a:pt x="118023" y="130393"/>
                </a:lnTo>
                <a:lnTo>
                  <a:pt x="121534" y="135507"/>
                </a:lnTo>
                <a:lnTo>
                  <a:pt x="124828" y="141773"/>
                </a:lnTo>
                <a:lnTo>
                  <a:pt x="127975" y="148808"/>
                </a:lnTo>
                <a:lnTo>
                  <a:pt x="131027" y="156355"/>
                </a:lnTo>
                <a:lnTo>
                  <a:pt x="134014" y="163292"/>
                </a:lnTo>
                <a:lnTo>
                  <a:pt x="139872" y="176079"/>
                </a:lnTo>
                <a:lnTo>
                  <a:pt x="142768" y="181203"/>
                </a:lnTo>
                <a:lnTo>
                  <a:pt x="151394" y="193919"/>
                </a:lnTo>
                <a:lnTo>
                  <a:pt x="154259" y="198812"/>
                </a:lnTo>
                <a:lnTo>
                  <a:pt x="157122" y="203979"/>
                </a:lnTo>
                <a:lnTo>
                  <a:pt x="162843" y="212260"/>
                </a:lnTo>
                <a:lnTo>
                  <a:pt x="165702" y="215802"/>
                </a:lnTo>
                <a:lnTo>
                  <a:pt x="167607" y="220068"/>
                </a:lnTo>
                <a:lnTo>
                  <a:pt x="168878" y="224817"/>
                </a:lnTo>
                <a:lnTo>
                  <a:pt x="169726" y="229888"/>
                </a:lnTo>
                <a:lnTo>
                  <a:pt x="173207" y="238063"/>
                </a:lnTo>
                <a:lnTo>
                  <a:pt x="176976" y="244871"/>
                </a:lnTo>
                <a:lnTo>
                  <a:pt x="178652" y="251072"/>
                </a:lnTo>
                <a:lnTo>
                  <a:pt x="180051" y="253106"/>
                </a:lnTo>
                <a:lnTo>
                  <a:pt x="181937" y="254463"/>
                </a:lnTo>
                <a:lnTo>
                  <a:pt x="187256" y="256639"/>
                </a:lnTo>
                <a:lnTo>
                  <a:pt x="187692" y="257770"/>
                </a:lnTo>
                <a:lnTo>
                  <a:pt x="188565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800"/>
          <p:cNvSpPr/>
          <p:nvPr/>
        </p:nvSpPr>
        <p:spPr>
          <a:xfrm>
            <a:off x="7615237" y="4483417"/>
            <a:ext cx="222886" cy="248604"/>
          </a:xfrm>
          <a:custGeom>
            <a:avLst/>
            <a:gdLst/>
            <a:ahLst/>
            <a:cxnLst/>
            <a:rect l="0" t="0" r="0" b="0"/>
            <a:pathLst>
              <a:path w="222886" h="248604">
                <a:moveTo>
                  <a:pt x="222885" y="0"/>
                </a:moveTo>
                <a:lnTo>
                  <a:pt x="214417" y="0"/>
                </a:lnTo>
                <a:lnTo>
                  <a:pt x="207489" y="6844"/>
                </a:lnTo>
                <a:lnTo>
                  <a:pt x="185694" y="28619"/>
                </a:lnTo>
                <a:lnTo>
                  <a:pt x="182851" y="32414"/>
                </a:lnTo>
                <a:lnTo>
                  <a:pt x="180003" y="36850"/>
                </a:lnTo>
                <a:lnTo>
                  <a:pt x="177152" y="41711"/>
                </a:lnTo>
                <a:lnTo>
                  <a:pt x="168904" y="54733"/>
                </a:lnTo>
                <a:lnTo>
                  <a:pt x="164038" y="62207"/>
                </a:lnTo>
                <a:lnTo>
                  <a:pt x="158889" y="69093"/>
                </a:lnTo>
                <a:lnTo>
                  <a:pt x="153551" y="75590"/>
                </a:lnTo>
                <a:lnTo>
                  <a:pt x="148087" y="81826"/>
                </a:lnTo>
                <a:lnTo>
                  <a:pt x="143492" y="88840"/>
                </a:lnTo>
                <a:lnTo>
                  <a:pt x="139477" y="96375"/>
                </a:lnTo>
                <a:lnTo>
                  <a:pt x="135847" y="104255"/>
                </a:lnTo>
                <a:lnTo>
                  <a:pt x="130570" y="112366"/>
                </a:lnTo>
                <a:lnTo>
                  <a:pt x="124194" y="120631"/>
                </a:lnTo>
                <a:lnTo>
                  <a:pt x="117086" y="128998"/>
                </a:lnTo>
                <a:lnTo>
                  <a:pt x="110443" y="136481"/>
                </a:lnTo>
                <a:lnTo>
                  <a:pt x="97981" y="149876"/>
                </a:lnTo>
                <a:lnTo>
                  <a:pt x="92943" y="156115"/>
                </a:lnTo>
                <a:lnTo>
                  <a:pt x="88632" y="162179"/>
                </a:lnTo>
                <a:lnTo>
                  <a:pt x="84805" y="168127"/>
                </a:lnTo>
                <a:lnTo>
                  <a:pt x="80349" y="173997"/>
                </a:lnTo>
                <a:lnTo>
                  <a:pt x="75474" y="179816"/>
                </a:lnTo>
                <a:lnTo>
                  <a:pt x="70318" y="185599"/>
                </a:lnTo>
                <a:lnTo>
                  <a:pt x="59510" y="197106"/>
                </a:lnTo>
                <a:lnTo>
                  <a:pt x="53960" y="202842"/>
                </a:lnTo>
                <a:lnTo>
                  <a:pt x="49309" y="208570"/>
                </a:lnTo>
                <a:lnTo>
                  <a:pt x="45255" y="214294"/>
                </a:lnTo>
                <a:lnTo>
                  <a:pt x="41600" y="220016"/>
                </a:lnTo>
                <a:lnTo>
                  <a:pt x="38211" y="223830"/>
                </a:lnTo>
                <a:lnTo>
                  <a:pt x="34999" y="226373"/>
                </a:lnTo>
                <a:lnTo>
                  <a:pt x="31905" y="228068"/>
                </a:lnTo>
                <a:lnTo>
                  <a:pt x="18449" y="235004"/>
                </a:lnTo>
                <a:lnTo>
                  <a:pt x="15156" y="237632"/>
                </a:lnTo>
                <a:lnTo>
                  <a:pt x="12962" y="240336"/>
                </a:lnTo>
                <a:lnTo>
                  <a:pt x="11499" y="243091"/>
                </a:lnTo>
                <a:lnTo>
                  <a:pt x="9571" y="244928"/>
                </a:lnTo>
                <a:lnTo>
                  <a:pt x="7333" y="246154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801"/>
          <p:cNvSpPr/>
          <p:nvPr/>
        </p:nvSpPr>
        <p:spPr>
          <a:xfrm>
            <a:off x="7915379" y="4500562"/>
            <a:ext cx="179919" cy="34291"/>
          </a:xfrm>
          <a:custGeom>
            <a:avLst/>
            <a:gdLst/>
            <a:ahLst/>
            <a:cxnLst/>
            <a:rect l="0" t="0" r="0" b="0"/>
            <a:pathLst>
              <a:path w="179919" h="34291">
                <a:moveTo>
                  <a:pt x="8468" y="34290"/>
                </a:moveTo>
                <a:lnTo>
                  <a:pt x="3917" y="34290"/>
                </a:lnTo>
                <a:lnTo>
                  <a:pt x="2577" y="33338"/>
                </a:lnTo>
                <a:lnTo>
                  <a:pt x="1683" y="31750"/>
                </a:lnTo>
                <a:lnTo>
                  <a:pt x="0" y="26071"/>
                </a:lnTo>
                <a:lnTo>
                  <a:pt x="918" y="25001"/>
                </a:lnTo>
                <a:lnTo>
                  <a:pt x="2482" y="23335"/>
                </a:lnTo>
                <a:lnTo>
                  <a:pt x="7286" y="18368"/>
                </a:lnTo>
                <a:lnTo>
                  <a:pt x="8632" y="17960"/>
                </a:lnTo>
                <a:lnTo>
                  <a:pt x="12668" y="17507"/>
                </a:lnTo>
                <a:lnTo>
                  <a:pt x="15078" y="16434"/>
                </a:lnTo>
                <a:lnTo>
                  <a:pt x="17638" y="14766"/>
                </a:lnTo>
                <a:lnTo>
                  <a:pt x="20296" y="12702"/>
                </a:lnTo>
                <a:lnTo>
                  <a:pt x="23973" y="11325"/>
                </a:lnTo>
                <a:lnTo>
                  <a:pt x="28329" y="10408"/>
                </a:lnTo>
                <a:lnTo>
                  <a:pt x="33139" y="9796"/>
                </a:lnTo>
                <a:lnTo>
                  <a:pt x="37298" y="9388"/>
                </a:lnTo>
                <a:lnTo>
                  <a:pt x="41023" y="9116"/>
                </a:lnTo>
                <a:lnTo>
                  <a:pt x="44459" y="8935"/>
                </a:lnTo>
                <a:lnTo>
                  <a:pt x="48655" y="7862"/>
                </a:lnTo>
                <a:lnTo>
                  <a:pt x="53357" y="6193"/>
                </a:lnTo>
                <a:lnTo>
                  <a:pt x="58396" y="4129"/>
                </a:lnTo>
                <a:lnTo>
                  <a:pt x="62709" y="2753"/>
                </a:lnTo>
                <a:lnTo>
                  <a:pt x="66536" y="1835"/>
                </a:lnTo>
                <a:lnTo>
                  <a:pt x="70040" y="1224"/>
                </a:lnTo>
                <a:lnTo>
                  <a:pt x="74281" y="816"/>
                </a:lnTo>
                <a:lnTo>
                  <a:pt x="79013" y="544"/>
                </a:lnTo>
                <a:lnTo>
                  <a:pt x="89351" y="242"/>
                </a:lnTo>
                <a:lnTo>
                  <a:pt x="126267" y="6"/>
                </a:lnTo>
                <a:lnTo>
                  <a:pt x="168353" y="0"/>
                </a:lnTo>
                <a:lnTo>
                  <a:pt x="170302" y="953"/>
                </a:lnTo>
                <a:lnTo>
                  <a:pt x="172556" y="2540"/>
                </a:lnTo>
                <a:lnTo>
                  <a:pt x="179918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802"/>
          <p:cNvSpPr/>
          <p:nvPr/>
        </p:nvSpPr>
        <p:spPr>
          <a:xfrm>
            <a:off x="7940992" y="4594860"/>
            <a:ext cx="154306" cy="13512"/>
          </a:xfrm>
          <a:custGeom>
            <a:avLst/>
            <a:gdLst/>
            <a:ahLst/>
            <a:cxnLst/>
            <a:rect l="0" t="0" r="0" b="0"/>
            <a:pathLst>
              <a:path w="154306" h="13512">
                <a:moveTo>
                  <a:pt x="0" y="8572"/>
                </a:moveTo>
                <a:lnTo>
                  <a:pt x="4551" y="13123"/>
                </a:lnTo>
                <a:lnTo>
                  <a:pt x="6844" y="13511"/>
                </a:lnTo>
                <a:lnTo>
                  <a:pt x="9325" y="12817"/>
                </a:lnTo>
                <a:lnTo>
                  <a:pt x="15600" y="9410"/>
                </a:lnTo>
                <a:lnTo>
                  <a:pt x="17067" y="9131"/>
                </a:lnTo>
                <a:lnTo>
                  <a:pt x="21239" y="8821"/>
                </a:lnTo>
                <a:lnTo>
                  <a:pt x="28806" y="8683"/>
                </a:lnTo>
                <a:lnTo>
                  <a:pt x="49188" y="8594"/>
                </a:lnTo>
                <a:lnTo>
                  <a:pt x="53747" y="7634"/>
                </a:lnTo>
                <a:lnTo>
                  <a:pt x="57739" y="6042"/>
                </a:lnTo>
                <a:lnTo>
                  <a:pt x="61352" y="4027"/>
                </a:lnTo>
                <a:lnTo>
                  <a:pt x="65667" y="2685"/>
                </a:lnTo>
                <a:lnTo>
                  <a:pt x="70448" y="1790"/>
                </a:lnTo>
                <a:lnTo>
                  <a:pt x="75540" y="1193"/>
                </a:lnTo>
                <a:lnTo>
                  <a:pt x="80840" y="795"/>
                </a:lnTo>
                <a:lnTo>
                  <a:pt x="86279" y="530"/>
                </a:lnTo>
                <a:lnTo>
                  <a:pt x="97401" y="23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803"/>
          <p:cNvSpPr/>
          <p:nvPr/>
        </p:nvSpPr>
        <p:spPr>
          <a:xfrm>
            <a:off x="8138159" y="4372331"/>
            <a:ext cx="213916" cy="338575"/>
          </a:xfrm>
          <a:custGeom>
            <a:avLst/>
            <a:gdLst/>
            <a:ahLst/>
            <a:cxnLst/>
            <a:rect l="0" t="0" r="0" b="0"/>
            <a:pathLst>
              <a:path w="213916" h="338575">
                <a:moveTo>
                  <a:pt x="77153" y="16789"/>
                </a:moveTo>
                <a:lnTo>
                  <a:pt x="72214" y="16789"/>
                </a:lnTo>
                <a:lnTo>
                  <a:pt x="76315" y="16789"/>
                </a:lnTo>
                <a:lnTo>
                  <a:pt x="76594" y="15836"/>
                </a:lnTo>
                <a:lnTo>
                  <a:pt x="76904" y="12238"/>
                </a:lnTo>
                <a:lnTo>
                  <a:pt x="77940" y="10897"/>
                </a:lnTo>
                <a:lnTo>
                  <a:pt x="79583" y="10004"/>
                </a:lnTo>
                <a:lnTo>
                  <a:pt x="83948" y="9011"/>
                </a:lnTo>
                <a:lnTo>
                  <a:pt x="89062" y="8569"/>
                </a:lnTo>
                <a:lnTo>
                  <a:pt x="94512" y="8373"/>
                </a:lnTo>
                <a:lnTo>
                  <a:pt x="97298" y="8321"/>
                </a:lnTo>
                <a:lnTo>
                  <a:pt x="100108" y="7333"/>
                </a:lnTo>
                <a:lnTo>
                  <a:pt x="105770" y="3696"/>
                </a:lnTo>
                <a:lnTo>
                  <a:pt x="109566" y="2346"/>
                </a:lnTo>
                <a:lnTo>
                  <a:pt x="114002" y="1445"/>
                </a:lnTo>
                <a:lnTo>
                  <a:pt x="118864" y="844"/>
                </a:lnTo>
                <a:lnTo>
                  <a:pt x="123057" y="444"/>
                </a:lnTo>
                <a:lnTo>
                  <a:pt x="126806" y="177"/>
                </a:lnTo>
                <a:lnTo>
                  <a:pt x="130258" y="0"/>
                </a:lnTo>
                <a:lnTo>
                  <a:pt x="134463" y="833"/>
                </a:lnTo>
                <a:lnTo>
                  <a:pt x="139172" y="2342"/>
                </a:lnTo>
                <a:lnTo>
                  <a:pt x="144216" y="4300"/>
                </a:lnTo>
                <a:lnTo>
                  <a:pt x="148532" y="5606"/>
                </a:lnTo>
                <a:lnTo>
                  <a:pt x="152362" y="6476"/>
                </a:lnTo>
                <a:lnTo>
                  <a:pt x="155867" y="7056"/>
                </a:lnTo>
                <a:lnTo>
                  <a:pt x="162303" y="10241"/>
                </a:lnTo>
                <a:lnTo>
                  <a:pt x="168337" y="14831"/>
                </a:lnTo>
                <a:lnTo>
                  <a:pt x="174194" y="20046"/>
                </a:lnTo>
                <a:lnTo>
                  <a:pt x="176138" y="23723"/>
                </a:lnTo>
                <a:lnTo>
                  <a:pt x="178296" y="32888"/>
                </a:lnTo>
                <a:lnTo>
                  <a:pt x="179256" y="40772"/>
                </a:lnTo>
                <a:lnTo>
                  <a:pt x="179682" y="48403"/>
                </a:lnTo>
                <a:lnTo>
                  <a:pt x="179872" y="58144"/>
                </a:lnTo>
                <a:lnTo>
                  <a:pt x="178969" y="63409"/>
                </a:lnTo>
                <a:lnTo>
                  <a:pt x="177417" y="68824"/>
                </a:lnTo>
                <a:lnTo>
                  <a:pt x="175427" y="74339"/>
                </a:lnTo>
                <a:lnTo>
                  <a:pt x="173149" y="79920"/>
                </a:lnTo>
                <a:lnTo>
                  <a:pt x="170678" y="85546"/>
                </a:lnTo>
                <a:lnTo>
                  <a:pt x="165393" y="96878"/>
                </a:lnTo>
                <a:lnTo>
                  <a:pt x="151403" y="125384"/>
                </a:lnTo>
                <a:lnTo>
                  <a:pt x="145713" y="134269"/>
                </a:lnTo>
                <a:lnTo>
                  <a:pt x="142861" y="137971"/>
                </a:lnTo>
                <a:lnTo>
                  <a:pt x="139057" y="141392"/>
                </a:lnTo>
                <a:lnTo>
                  <a:pt x="134615" y="144625"/>
                </a:lnTo>
                <a:lnTo>
                  <a:pt x="129748" y="147733"/>
                </a:lnTo>
                <a:lnTo>
                  <a:pt x="125552" y="150758"/>
                </a:lnTo>
                <a:lnTo>
                  <a:pt x="121801" y="153726"/>
                </a:lnTo>
                <a:lnTo>
                  <a:pt x="118348" y="156658"/>
                </a:lnTo>
                <a:lnTo>
                  <a:pt x="116046" y="159565"/>
                </a:lnTo>
                <a:lnTo>
                  <a:pt x="113490" y="165335"/>
                </a:lnTo>
                <a:lnTo>
                  <a:pt x="111856" y="167254"/>
                </a:lnTo>
                <a:lnTo>
                  <a:pt x="109813" y="168534"/>
                </a:lnTo>
                <a:lnTo>
                  <a:pt x="102951" y="171064"/>
                </a:lnTo>
                <a:lnTo>
                  <a:pt x="102881" y="171090"/>
                </a:lnTo>
                <a:lnTo>
                  <a:pt x="107425" y="171093"/>
                </a:lnTo>
                <a:lnTo>
                  <a:pt x="108764" y="170140"/>
                </a:lnTo>
                <a:lnTo>
                  <a:pt x="109656" y="168553"/>
                </a:lnTo>
                <a:lnTo>
                  <a:pt x="110253" y="166543"/>
                </a:lnTo>
                <a:lnTo>
                  <a:pt x="111602" y="165202"/>
                </a:lnTo>
                <a:lnTo>
                  <a:pt x="113455" y="164308"/>
                </a:lnTo>
                <a:lnTo>
                  <a:pt x="118052" y="163315"/>
                </a:lnTo>
                <a:lnTo>
                  <a:pt x="123271" y="162874"/>
                </a:lnTo>
                <a:lnTo>
                  <a:pt x="128765" y="162678"/>
                </a:lnTo>
                <a:lnTo>
                  <a:pt x="139752" y="162568"/>
                </a:lnTo>
                <a:lnTo>
                  <a:pt x="144604" y="162552"/>
                </a:lnTo>
                <a:lnTo>
                  <a:pt x="148790" y="163494"/>
                </a:lnTo>
                <a:lnTo>
                  <a:pt x="152534" y="165075"/>
                </a:lnTo>
                <a:lnTo>
                  <a:pt x="155982" y="167081"/>
                </a:lnTo>
                <a:lnTo>
                  <a:pt x="160185" y="168419"/>
                </a:lnTo>
                <a:lnTo>
                  <a:pt x="164893" y="169310"/>
                </a:lnTo>
                <a:lnTo>
                  <a:pt x="169936" y="169905"/>
                </a:lnTo>
                <a:lnTo>
                  <a:pt x="174251" y="171254"/>
                </a:lnTo>
                <a:lnTo>
                  <a:pt x="178079" y="173105"/>
                </a:lnTo>
                <a:lnTo>
                  <a:pt x="181585" y="175292"/>
                </a:lnTo>
                <a:lnTo>
                  <a:pt x="188020" y="180262"/>
                </a:lnTo>
                <a:lnTo>
                  <a:pt x="194055" y="185646"/>
                </a:lnTo>
                <a:lnTo>
                  <a:pt x="199912" y="191214"/>
                </a:lnTo>
                <a:lnTo>
                  <a:pt x="201855" y="194032"/>
                </a:lnTo>
                <a:lnTo>
                  <a:pt x="205542" y="202549"/>
                </a:lnTo>
                <a:lnTo>
                  <a:pt x="211291" y="211105"/>
                </a:lnTo>
                <a:lnTo>
                  <a:pt x="212970" y="216817"/>
                </a:lnTo>
                <a:lnTo>
                  <a:pt x="213717" y="225070"/>
                </a:lnTo>
                <a:lnTo>
                  <a:pt x="213915" y="229938"/>
                </a:lnTo>
                <a:lnTo>
                  <a:pt x="213095" y="234136"/>
                </a:lnTo>
                <a:lnTo>
                  <a:pt x="209644" y="241340"/>
                </a:lnTo>
                <a:lnTo>
                  <a:pt x="207475" y="250257"/>
                </a:lnTo>
                <a:lnTo>
                  <a:pt x="206897" y="255302"/>
                </a:lnTo>
                <a:lnTo>
                  <a:pt x="205559" y="259617"/>
                </a:lnTo>
                <a:lnTo>
                  <a:pt x="201533" y="266952"/>
                </a:lnTo>
                <a:lnTo>
                  <a:pt x="196568" y="273388"/>
                </a:lnTo>
                <a:lnTo>
                  <a:pt x="190234" y="280375"/>
                </a:lnTo>
                <a:lnTo>
                  <a:pt x="181068" y="289831"/>
                </a:lnTo>
                <a:lnTo>
                  <a:pt x="175958" y="294067"/>
                </a:lnTo>
                <a:lnTo>
                  <a:pt x="170646" y="297844"/>
                </a:lnTo>
                <a:lnTo>
                  <a:pt x="165199" y="301313"/>
                </a:lnTo>
                <a:lnTo>
                  <a:pt x="159662" y="304579"/>
                </a:lnTo>
                <a:lnTo>
                  <a:pt x="154067" y="307709"/>
                </a:lnTo>
                <a:lnTo>
                  <a:pt x="142769" y="313727"/>
                </a:lnTo>
                <a:lnTo>
                  <a:pt x="114287" y="328224"/>
                </a:lnTo>
                <a:lnTo>
                  <a:pt x="108577" y="330140"/>
                </a:lnTo>
                <a:lnTo>
                  <a:pt x="102865" y="331417"/>
                </a:lnTo>
                <a:lnTo>
                  <a:pt x="97152" y="332269"/>
                </a:lnTo>
                <a:lnTo>
                  <a:pt x="92390" y="333789"/>
                </a:lnTo>
                <a:lnTo>
                  <a:pt x="88264" y="335754"/>
                </a:lnTo>
                <a:lnTo>
                  <a:pt x="84561" y="338017"/>
                </a:lnTo>
                <a:lnTo>
                  <a:pt x="80187" y="338574"/>
                </a:lnTo>
                <a:lnTo>
                  <a:pt x="75366" y="337992"/>
                </a:lnTo>
                <a:lnTo>
                  <a:pt x="70246" y="336652"/>
                </a:lnTo>
                <a:lnTo>
                  <a:pt x="65881" y="335758"/>
                </a:lnTo>
                <a:lnTo>
                  <a:pt x="62018" y="335163"/>
                </a:lnTo>
                <a:lnTo>
                  <a:pt x="58491" y="334765"/>
                </a:lnTo>
                <a:lnTo>
                  <a:pt x="54233" y="334501"/>
                </a:lnTo>
                <a:lnTo>
                  <a:pt x="44424" y="334206"/>
                </a:lnTo>
                <a:lnTo>
                  <a:pt x="32742" y="334041"/>
                </a:lnTo>
                <a:lnTo>
                  <a:pt x="29449" y="333065"/>
                </a:lnTo>
                <a:lnTo>
                  <a:pt x="23249" y="329441"/>
                </a:lnTo>
                <a:lnTo>
                  <a:pt x="17318" y="327195"/>
                </a:lnTo>
                <a:lnTo>
                  <a:pt x="14404" y="326596"/>
                </a:lnTo>
                <a:lnTo>
                  <a:pt x="8625" y="323391"/>
                </a:lnTo>
                <a:lnTo>
                  <a:pt x="1704" y="318123"/>
                </a:lnTo>
                <a:lnTo>
                  <a:pt x="1136" y="316738"/>
                </a:lnTo>
                <a:lnTo>
                  <a:pt x="0" y="30825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804"/>
          <p:cNvSpPr/>
          <p:nvPr/>
        </p:nvSpPr>
        <p:spPr>
          <a:xfrm>
            <a:off x="8412629" y="4354839"/>
            <a:ext cx="214164" cy="385754"/>
          </a:xfrm>
          <a:custGeom>
            <a:avLst/>
            <a:gdLst/>
            <a:ahLst/>
            <a:cxnLst/>
            <a:rect l="0" t="0" r="0" b="0"/>
            <a:pathLst>
              <a:path w="214164" h="385754">
                <a:moveTo>
                  <a:pt x="214163" y="17136"/>
                </a:moveTo>
                <a:lnTo>
                  <a:pt x="201144" y="4117"/>
                </a:lnTo>
                <a:lnTo>
                  <a:pt x="198817" y="2741"/>
                </a:lnTo>
                <a:lnTo>
                  <a:pt x="193690" y="1213"/>
                </a:lnTo>
                <a:lnTo>
                  <a:pt x="188529" y="232"/>
                </a:lnTo>
                <a:lnTo>
                  <a:pt x="181909" y="62"/>
                </a:lnTo>
                <a:lnTo>
                  <a:pt x="163784" y="0"/>
                </a:lnTo>
                <a:lnTo>
                  <a:pt x="159622" y="950"/>
                </a:lnTo>
                <a:lnTo>
                  <a:pt x="155895" y="2535"/>
                </a:lnTo>
                <a:lnTo>
                  <a:pt x="152459" y="4544"/>
                </a:lnTo>
                <a:lnTo>
                  <a:pt x="148261" y="5884"/>
                </a:lnTo>
                <a:lnTo>
                  <a:pt x="143558" y="6777"/>
                </a:lnTo>
                <a:lnTo>
                  <a:pt x="138518" y="7373"/>
                </a:lnTo>
                <a:lnTo>
                  <a:pt x="133253" y="8722"/>
                </a:lnTo>
                <a:lnTo>
                  <a:pt x="127838" y="10574"/>
                </a:lnTo>
                <a:lnTo>
                  <a:pt x="122324" y="12761"/>
                </a:lnTo>
                <a:lnTo>
                  <a:pt x="117694" y="15172"/>
                </a:lnTo>
                <a:lnTo>
                  <a:pt x="113656" y="17732"/>
                </a:lnTo>
                <a:lnTo>
                  <a:pt x="110012" y="20390"/>
                </a:lnTo>
                <a:lnTo>
                  <a:pt x="91228" y="33234"/>
                </a:lnTo>
                <a:lnTo>
                  <a:pt x="85534" y="38345"/>
                </a:lnTo>
                <a:lnTo>
                  <a:pt x="80785" y="43658"/>
                </a:lnTo>
                <a:lnTo>
                  <a:pt x="76667" y="49105"/>
                </a:lnTo>
                <a:lnTo>
                  <a:pt x="72017" y="53689"/>
                </a:lnTo>
                <a:lnTo>
                  <a:pt x="67012" y="57697"/>
                </a:lnTo>
                <a:lnTo>
                  <a:pt x="61769" y="61321"/>
                </a:lnTo>
                <a:lnTo>
                  <a:pt x="56371" y="65643"/>
                </a:lnTo>
                <a:lnTo>
                  <a:pt x="50865" y="70428"/>
                </a:lnTo>
                <a:lnTo>
                  <a:pt x="45291" y="75524"/>
                </a:lnTo>
                <a:lnTo>
                  <a:pt x="40621" y="80827"/>
                </a:lnTo>
                <a:lnTo>
                  <a:pt x="36556" y="86266"/>
                </a:lnTo>
                <a:lnTo>
                  <a:pt x="32893" y="91798"/>
                </a:lnTo>
                <a:lnTo>
                  <a:pt x="26284" y="103024"/>
                </a:lnTo>
                <a:lnTo>
                  <a:pt x="20171" y="113411"/>
                </a:lnTo>
                <a:lnTo>
                  <a:pt x="14280" y="121202"/>
                </a:lnTo>
                <a:lnTo>
                  <a:pt x="8486" y="130380"/>
                </a:lnTo>
                <a:lnTo>
                  <a:pt x="3689" y="139856"/>
                </a:lnTo>
                <a:lnTo>
                  <a:pt x="1556" y="147243"/>
                </a:lnTo>
                <a:lnTo>
                  <a:pt x="609" y="156241"/>
                </a:lnTo>
                <a:lnTo>
                  <a:pt x="187" y="165638"/>
                </a:lnTo>
                <a:lnTo>
                  <a:pt x="0" y="172989"/>
                </a:lnTo>
                <a:lnTo>
                  <a:pt x="903" y="176283"/>
                </a:lnTo>
                <a:lnTo>
                  <a:pt x="4446" y="182483"/>
                </a:lnTo>
                <a:lnTo>
                  <a:pt x="6723" y="184517"/>
                </a:lnTo>
                <a:lnTo>
                  <a:pt x="9195" y="185873"/>
                </a:lnTo>
                <a:lnTo>
                  <a:pt x="15455" y="188050"/>
                </a:lnTo>
                <a:lnTo>
                  <a:pt x="21089" y="192977"/>
                </a:lnTo>
                <a:lnTo>
                  <a:pt x="23535" y="194371"/>
                </a:lnTo>
                <a:lnTo>
                  <a:pt x="28792" y="195920"/>
                </a:lnTo>
                <a:lnTo>
                  <a:pt x="31528" y="195380"/>
                </a:lnTo>
                <a:lnTo>
                  <a:pt x="37106" y="192240"/>
                </a:lnTo>
                <a:lnTo>
                  <a:pt x="42761" y="190210"/>
                </a:lnTo>
                <a:lnTo>
                  <a:pt x="45603" y="189669"/>
                </a:lnTo>
                <a:lnTo>
                  <a:pt x="51300" y="186527"/>
                </a:lnTo>
                <a:lnTo>
                  <a:pt x="57960" y="181956"/>
                </a:lnTo>
                <a:lnTo>
                  <a:pt x="62402" y="179403"/>
                </a:lnTo>
                <a:lnTo>
                  <a:pt x="67269" y="176749"/>
                </a:lnTo>
                <a:lnTo>
                  <a:pt x="71467" y="174027"/>
                </a:lnTo>
                <a:lnTo>
                  <a:pt x="75217" y="171260"/>
                </a:lnTo>
                <a:lnTo>
                  <a:pt x="78670" y="168463"/>
                </a:lnTo>
                <a:lnTo>
                  <a:pt x="85046" y="162815"/>
                </a:lnTo>
                <a:lnTo>
                  <a:pt x="91056" y="157129"/>
                </a:lnTo>
                <a:lnTo>
                  <a:pt x="105547" y="142863"/>
                </a:lnTo>
                <a:lnTo>
                  <a:pt x="111280" y="134609"/>
                </a:lnTo>
                <a:lnTo>
                  <a:pt x="116049" y="125544"/>
                </a:lnTo>
                <a:lnTo>
                  <a:pt x="119688" y="114132"/>
                </a:lnTo>
                <a:lnTo>
                  <a:pt x="123915" y="104378"/>
                </a:lnTo>
                <a:lnTo>
                  <a:pt x="128968" y="96232"/>
                </a:lnTo>
                <a:lnTo>
                  <a:pt x="131648" y="92727"/>
                </a:lnTo>
                <a:lnTo>
                  <a:pt x="134628" y="86292"/>
                </a:lnTo>
                <a:lnTo>
                  <a:pt x="135422" y="83242"/>
                </a:lnTo>
                <a:lnTo>
                  <a:pt x="138845" y="77314"/>
                </a:lnTo>
                <a:lnTo>
                  <a:pt x="141091" y="74399"/>
                </a:lnTo>
                <a:lnTo>
                  <a:pt x="143586" y="68622"/>
                </a:lnTo>
                <a:lnTo>
                  <a:pt x="144992" y="60013"/>
                </a:lnTo>
                <a:lnTo>
                  <a:pt x="145467" y="48572"/>
                </a:lnTo>
                <a:lnTo>
                  <a:pt x="145580" y="34782"/>
                </a:lnTo>
                <a:lnTo>
                  <a:pt x="140644" y="29441"/>
                </a:lnTo>
                <a:lnTo>
                  <a:pt x="142752" y="31495"/>
                </a:lnTo>
                <a:lnTo>
                  <a:pt x="142744" y="32423"/>
                </a:lnTo>
                <a:lnTo>
                  <a:pt x="141786" y="33042"/>
                </a:lnTo>
                <a:lnTo>
                  <a:pt x="140194" y="33455"/>
                </a:lnTo>
                <a:lnTo>
                  <a:pt x="139133" y="34683"/>
                </a:lnTo>
                <a:lnTo>
                  <a:pt x="138425" y="36454"/>
                </a:lnTo>
                <a:lnTo>
                  <a:pt x="137953" y="38587"/>
                </a:lnTo>
                <a:lnTo>
                  <a:pt x="138592" y="40962"/>
                </a:lnTo>
                <a:lnTo>
                  <a:pt x="141841" y="46140"/>
                </a:lnTo>
                <a:lnTo>
                  <a:pt x="142136" y="48854"/>
                </a:lnTo>
                <a:lnTo>
                  <a:pt x="141379" y="51617"/>
                </a:lnTo>
                <a:lnTo>
                  <a:pt x="139923" y="54410"/>
                </a:lnTo>
                <a:lnTo>
                  <a:pt x="138305" y="60055"/>
                </a:lnTo>
                <a:lnTo>
                  <a:pt x="137394" y="71128"/>
                </a:lnTo>
                <a:lnTo>
                  <a:pt x="137181" y="81137"/>
                </a:lnTo>
                <a:lnTo>
                  <a:pt x="137018" y="125765"/>
                </a:lnTo>
                <a:lnTo>
                  <a:pt x="139553" y="137170"/>
                </a:lnTo>
                <a:lnTo>
                  <a:pt x="141564" y="142879"/>
                </a:lnTo>
                <a:lnTo>
                  <a:pt x="142903" y="149542"/>
                </a:lnTo>
                <a:lnTo>
                  <a:pt x="143797" y="156842"/>
                </a:lnTo>
                <a:lnTo>
                  <a:pt x="144392" y="164565"/>
                </a:lnTo>
                <a:lnTo>
                  <a:pt x="144788" y="171619"/>
                </a:lnTo>
                <a:lnTo>
                  <a:pt x="145230" y="184538"/>
                </a:lnTo>
                <a:lnTo>
                  <a:pt x="144395" y="191602"/>
                </a:lnTo>
                <a:lnTo>
                  <a:pt x="142886" y="199169"/>
                </a:lnTo>
                <a:lnTo>
                  <a:pt x="140927" y="207071"/>
                </a:lnTo>
                <a:lnTo>
                  <a:pt x="139622" y="215197"/>
                </a:lnTo>
                <a:lnTo>
                  <a:pt x="138752" y="223471"/>
                </a:lnTo>
                <a:lnTo>
                  <a:pt x="138171" y="231845"/>
                </a:lnTo>
                <a:lnTo>
                  <a:pt x="137526" y="246230"/>
                </a:lnTo>
                <a:lnTo>
                  <a:pt x="137355" y="252732"/>
                </a:lnTo>
                <a:lnTo>
                  <a:pt x="136287" y="258973"/>
                </a:lnTo>
                <a:lnTo>
                  <a:pt x="132562" y="270986"/>
                </a:lnTo>
                <a:lnTo>
                  <a:pt x="130272" y="282675"/>
                </a:lnTo>
                <a:lnTo>
                  <a:pt x="129659" y="288460"/>
                </a:lnTo>
                <a:lnTo>
                  <a:pt x="129252" y="295174"/>
                </a:lnTo>
                <a:lnTo>
                  <a:pt x="128800" y="310253"/>
                </a:lnTo>
                <a:lnTo>
                  <a:pt x="128459" y="347239"/>
                </a:lnTo>
                <a:lnTo>
                  <a:pt x="128441" y="362714"/>
                </a:lnTo>
                <a:lnTo>
                  <a:pt x="127488" y="365631"/>
                </a:lnTo>
                <a:lnTo>
                  <a:pt x="121057" y="375472"/>
                </a:lnTo>
                <a:lnTo>
                  <a:pt x="120395" y="378961"/>
                </a:lnTo>
                <a:lnTo>
                  <a:pt x="119865" y="3857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805"/>
          <p:cNvSpPr/>
          <p:nvPr/>
        </p:nvSpPr>
        <p:spPr>
          <a:xfrm>
            <a:off x="8643937" y="4363755"/>
            <a:ext cx="197169" cy="342545"/>
          </a:xfrm>
          <a:custGeom>
            <a:avLst/>
            <a:gdLst/>
            <a:ahLst/>
            <a:cxnLst/>
            <a:rect l="0" t="0" r="0" b="0"/>
            <a:pathLst>
              <a:path w="197169" h="342545">
                <a:moveTo>
                  <a:pt x="197168" y="8220"/>
                </a:moveTo>
                <a:lnTo>
                  <a:pt x="192617" y="8220"/>
                </a:lnTo>
                <a:lnTo>
                  <a:pt x="191276" y="7267"/>
                </a:lnTo>
                <a:lnTo>
                  <a:pt x="190382" y="5680"/>
                </a:lnTo>
                <a:lnTo>
                  <a:pt x="189787" y="3669"/>
                </a:lnTo>
                <a:lnTo>
                  <a:pt x="187485" y="2328"/>
                </a:lnTo>
                <a:lnTo>
                  <a:pt x="184045" y="1435"/>
                </a:lnTo>
                <a:lnTo>
                  <a:pt x="173938" y="0"/>
                </a:lnTo>
                <a:lnTo>
                  <a:pt x="172156" y="835"/>
                </a:lnTo>
                <a:lnTo>
                  <a:pt x="167637" y="4303"/>
                </a:lnTo>
                <a:lnTo>
                  <a:pt x="165098" y="5608"/>
                </a:lnTo>
                <a:lnTo>
                  <a:pt x="159738" y="7059"/>
                </a:lnTo>
                <a:lnTo>
                  <a:pt x="154180" y="7704"/>
                </a:lnTo>
                <a:lnTo>
                  <a:pt x="148534" y="7990"/>
                </a:lnTo>
                <a:lnTo>
                  <a:pt x="142851" y="8118"/>
                </a:lnTo>
                <a:lnTo>
                  <a:pt x="61339" y="8220"/>
                </a:lnTo>
                <a:lnTo>
                  <a:pt x="60895" y="9172"/>
                </a:lnTo>
                <a:lnTo>
                  <a:pt x="60402" y="12770"/>
                </a:lnTo>
                <a:lnTo>
                  <a:pt x="59318" y="14111"/>
                </a:lnTo>
                <a:lnTo>
                  <a:pt x="57642" y="15005"/>
                </a:lnTo>
                <a:lnTo>
                  <a:pt x="55574" y="15600"/>
                </a:lnTo>
                <a:lnTo>
                  <a:pt x="54194" y="16950"/>
                </a:lnTo>
                <a:lnTo>
                  <a:pt x="53275" y="18803"/>
                </a:lnTo>
                <a:lnTo>
                  <a:pt x="52253" y="23401"/>
                </a:lnTo>
                <a:lnTo>
                  <a:pt x="51677" y="31344"/>
                </a:lnTo>
                <a:lnTo>
                  <a:pt x="51507" y="39731"/>
                </a:lnTo>
                <a:lnTo>
                  <a:pt x="51436" y="92428"/>
                </a:lnTo>
                <a:lnTo>
                  <a:pt x="48895" y="103113"/>
                </a:lnTo>
                <a:lnTo>
                  <a:pt x="46885" y="108629"/>
                </a:lnTo>
                <a:lnTo>
                  <a:pt x="45544" y="114211"/>
                </a:lnTo>
                <a:lnTo>
                  <a:pt x="44650" y="119839"/>
                </a:lnTo>
                <a:lnTo>
                  <a:pt x="43657" y="130218"/>
                </a:lnTo>
                <a:lnTo>
                  <a:pt x="43216" y="138006"/>
                </a:lnTo>
                <a:lnTo>
                  <a:pt x="40480" y="147183"/>
                </a:lnTo>
                <a:lnTo>
                  <a:pt x="37041" y="156659"/>
                </a:lnTo>
                <a:lnTo>
                  <a:pt x="35513" y="164045"/>
                </a:lnTo>
                <a:lnTo>
                  <a:pt x="32293" y="170503"/>
                </a:lnTo>
                <a:lnTo>
                  <a:pt x="30102" y="173558"/>
                </a:lnTo>
                <a:lnTo>
                  <a:pt x="27666" y="179494"/>
                </a:lnTo>
                <a:lnTo>
                  <a:pt x="25974" y="188042"/>
                </a:lnTo>
                <a:lnTo>
                  <a:pt x="25728" y="196417"/>
                </a:lnTo>
                <a:lnTo>
                  <a:pt x="31611" y="196736"/>
                </a:lnTo>
                <a:lnTo>
                  <a:pt x="34186" y="196811"/>
                </a:lnTo>
                <a:lnTo>
                  <a:pt x="40160" y="190923"/>
                </a:lnTo>
                <a:lnTo>
                  <a:pt x="41663" y="189434"/>
                </a:lnTo>
                <a:lnTo>
                  <a:pt x="47410" y="186232"/>
                </a:lnTo>
                <a:lnTo>
                  <a:pt x="51608" y="184044"/>
                </a:lnTo>
                <a:lnTo>
                  <a:pt x="55361" y="182586"/>
                </a:lnTo>
                <a:lnTo>
                  <a:pt x="58814" y="181614"/>
                </a:lnTo>
                <a:lnTo>
                  <a:pt x="62070" y="180966"/>
                </a:lnTo>
                <a:lnTo>
                  <a:pt x="68226" y="177706"/>
                </a:lnTo>
                <a:lnTo>
                  <a:pt x="74138" y="173082"/>
                </a:lnTo>
                <a:lnTo>
                  <a:pt x="79940" y="167852"/>
                </a:lnTo>
                <a:lnTo>
                  <a:pt x="83773" y="166076"/>
                </a:lnTo>
                <a:lnTo>
                  <a:pt x="88234" y="164892"/>
                </a:lnTo>
                <a:lnTo>
                  <a:pt x="93113" y="164103"/>
                </a:lnTo>
                <a:lnTo>
                  <a:pt x="97317" y="163577"/>
                </a:lnTo>
                <a:lnTo>
                  <a:pt x="101074" y="163226"/>
                </a:lnTo>
                <a:lnTo>
                  <a:pt x="104530" y="162992"/>
                </a:lnTo>
                <a:lnTo>
                  <a:pt x="108740" y="162836"/>
                </a:lnTo>
                <a:lnTo>
                  <a:pt x="126643" y="162586"/>
                </a:lnTo>
                <a:lnTo>
                  <a:pt x="155857" y="162528"/>
                </a:lnTo>
                <a:lnTo>
                  <a:pt x="159150" y="163479"/>
                </a:lnTo>
                <a:lnTo>
                  <a:pt x="162298" y="165067"/>
                </a:lnTo>
                <a:lnTo>
                  <a:pt x="165348" y="167076"/>
                </a:lnTo>
                <a:lnTo>
                  <a:pt x="171279" y="169310"/>
                </a:lnTo>
                <a:lnTo>
                  <a:pt x="174192" y="169906"/>
                </a:lnTo>
                <a:lnTo>
                  <a:pt x="179971" y="173108"/>
                </a:lnTo>
                <a:lnTo>
                  <a:pt x="182846" y="175295"/>
                </a:lnTo>
                <a:lnTo>
                  <a:pt x="184762" y="177706"/>
                </a:lnTo>
                <a:lnTo>
                  <a:pt x="186040" y="180266"/>
                </a:lnTo>
                <a:lnTo>
                  <a:pt x="190378" y="190959"/>
                </a:lnTo>
                <a:lnTo>
                  <a:pt x="194151" y="199927"/>
                </a:lnTo>
                <a:lnTo>
                  <a:pt x="195826" y="207088"/>
                </a:lnTo>
                <a:lnTo>
                  <a:pt x="195321" y="211283"/>
                </a:lnTo>
                <a:lnTo>
                  <a:pt x="191012" y="225338"/>
                </a:lnTo>
                <a:lnTo>
                  <a:pt x="189669" y="232669"/>
                </a:lnTo>
                <a:lnTo>
                  <a:pt x="186533" y="241642"/>
                </a:lnTo>
                <a:lnTo>
                  <a:pt x="181964" y="251981"/>
                </a:lnTo>
                <a:lnTo>
                  <a:pt x="176757" y="262926"/>
                </a:lnTo>
                <a:lnTo>
                  <a:pt x="171269" y="271600"/>
                </a:lnTo>
                <a:lnTo>
                  <a:pt x="165655" y="279582"/>
                </a:lnTo>
                <a:lnTo>
                  <a:pt x="159984" y="289480"/>
                </a:lnTo>
                <a:lnTo>
                  <a:pt x="156187" y="293834"/>
                </a:lnTo>
                <a:lnTo>
                  <a:pt x="151750" y="297689"/>
                </a:lnTo>
                <a:lnTo>
                  <a:pt x="146886" y="301212"/>
                </a:lnTo>
                <a:lnTo>
                  <a:pt x="141739" y="305465"/>
                </a:lnTo>
                <a:lnTo>
                  <a:pt x="136403" y="310206"/>
                </a:lnTo>
                <a:lnTo>
                  <a:pt x="126346" y="319600"/>
                </a:lnTo>
                <a:lnTo>
                  <a:pt x="118702" y="326951"/>
                </a:lnTo>
                <a:lnTo>
                  <a:pt x="114377" y="329292"/>
                </a:lnTo>
                <a:lnTo>
                  <a:pt x="109589" y="330853"/>
                </a:lnTo>
                <a:lnTo>
                  <a:pt x="104492" y="331894"/>
                </a:lnTo>
                <a:lnTo>
                  <a:pt x="99189" y="333540"/>
                </a:lnTo>
                <a:lnTo>
                  <a:pt x="93749" y="335590"/>
                </a:lnTo>
                <a:lnTo>
                  <a:pt x="88216" y="337909"/>
                </a:lnTo>
                <a:lnTo>
                  <a:pt x="83577" y="339455"/>
                </a:lnTo>
                <a:lnTo>
                  <a:pt x="79530" y="340486"/>
                </a:lnTo>
                <a:lnTo>
                  <a:pt x="75880" y="341173"/>
                </a:lnTo>
                <a:lnTo>
                  <a:pt x="71541" y="341631"/>
                </a:lnTo>
                <a:lnTo>
                  <a:pt x="66745" y="341936"/>
                </a:lnTo>
                <a:lnTo>
                  <a:pt x="57286" y="342275"/>
                </a:lnTo>
                <a:lnTo>
                  <a:pt x="46608" y="342467"/>
                </a:lnTo>
                <a:lnTo>
                  <a:pt x="15515" y="342544"/>
                </a:lnTo>
                <a:lnTo>
                  <a:pt x="12247" y="341593"/>
                </a:lnTo>
                <a:lnTo>
                  <a:pt x="9118" y="340006"/>
                </a:lnTo>
                <a:lnTo>
                  <a:pt x="0" y="3339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06"/>
          <p:cNvSpPr/>
          <p:nvPr/>
        </p:nvSpPr>
        <p:spPr>
          <a:xfrm>
            <a:off x="7366637" y="4174807"/>
            <a:ext cx="1636981" cy="744619"/>
          </a:xfrm>
          <a:custGeom>
            <a:avLst/>
            <a:gdLst/>
            <a:ahLst/>
            <a:cxnLst/>
            <a:rect l="0" t="0" r="0" b="0"/>
            <a:pathLst>
              <a:path w="1636981" h="744619">
                <a:moveTo>
                  <a:pt x="51432" y="197168"/>
                </a:moveTo>
                <a:lnTo>
                  <a:pt x="51432" y="271615"/>
                </a:lnTo>
                <a:lnTo>
                  <a:pt x="48893" y="282960"/>
                </a:lnTo>
                <a:lnTo>
                  <a:pt x="45541" y="294353"/>
                </a:lnTo>
                <a:lnTo>
                  <a:pt x="42702" y="311476"/>
                </a:lnTo>
                <a:lnTo>
                  <a:pt x="37204" y="329568"/>
                </a:lnTo>
                <a:lnTo>
                  <a:pt x="34199" y="352602"/>
                </a:lnTo>
                <a:lnTo>
                  <a:pt x="30121" y="369119"/>
                </a:lnTo>
                <a:lnTo>
                  <a:pt x="25633" y="397115"/>
                </a:lnTo>
                <a:lnTo>
                  <a:pt x="21551" y="412716"/>
                </a:lnTo>
                <a:lnTo>
                  <a:pt x="16561" y="429175"/>
                </a:lnTo>
                <a:lnTo>
                  <a:pt x="10938" y="451966"/>
                </a:lnTo>
                <a:lnTo>
                  <a:pt x="9272" y="473324"/>
                </a:lnTo>
                <a:lnTo>
                  <a:pt x="7929" y="488496"/>
                </a:lnTo>
                <a:lnTo>
                  <a:pt x="2771" y="508700"/>
                </a:lnTo>
                <a:lnTo>
                  <a:pt x="820" y="531409"/>
                </a:lnTo>
                <a:lnTo>
                  <a:pt x="242" y="550625"/>
                </a:lnTo>
                <a:lnTo>
                  <a:pt x="0" y="609802"/>
                </a:lnTo>
                <a:lnTo>
                  <a:pt x="952" y="613227"/>
                </a:lnTo>
                <a:lnTo>
                  <a:pt x="5889" y="623551"/>
                </a:lnTo>
                <a:lnTo>
                  <a:pt x="8729" y="637299"/>
                </a:lnTo>
                <a:lnTo>
                  <a:pt x="12769" y="644559"/>
                </a:lnTo>
                <a:lnTo>
                  <a:pt x="28691" y="667382"/>
                </a:lnTo>
                <a:lnTo>
                  <a:pt x="40026" y="682127"/>
                </a:lnTo>
                <a:lnTo>
                  <a:pt x="45729" y="688295"/>
                </a:lnTo>
                <a:lnTo>
                  <a:pt x="70244" y="705771"/>
                </a:lnTo>
                <a:lnTo>
                  <a:pt x="74451" y="707687"/>
                </a:lnTo>
                <a:lnTo>
                  <a:pt x="100407" y="715564"/>
                </a:lnTo>
                <a:lnTo>
                  <a:pt x="117273" y="723300"/>
                </a:lnTo>
                <a:lnTo>
                  <a:pt x="131178" y="726279"/>
                </a:lnTo>
                <a:lnTo>
                  <a:pt x="155071" y="730497"/>
                </a:lnTo>
                <a:lnTo>
                  <a:pt x="177708" y="735239"/>
                </a:lnTo>
                <a:lnTo>
                  <a:pt x="223433" y="737060"/>
                </a:lnTo>
                <a:lnTo>
                  <a:pt x="241224" y="738110"/>
                </a:lnTo>
                <a:lnTo>
                  <a:pt x="290303" y="744606"/>
                </a:lnTo>
                <a:lnTo>
                  <a:pt x="326476" y="744618"/>
                </a:lnTo>
                <a:lnTo>
                  <a:pt x="375966" y="738396"/>
                </a:lnTo>
                <a:lnTo>
                  <a:pt x="418080" y="737464"/>
                </a:lnTo>
                <a:lnTo>
                  <a:pt x="479010" y="737266"/>
                </a:lnTo>
                <a:lnTo>
                  <a:pt x="532766" y="730454"/>
                </a:lnTo>
                <a:lnTo>
                  <a:pt x="577464" y="729016"/>
                </a:lnTo>
                <a:lnTo>
                  <a:pt x="634396" y="721924"/>
                </a:lnTo>
                <a:lnTo>
                  <a:pt x="684640" y="715902"/>
                </a:lnTo>
                <a:lnTo>
                  <a:pt x="733583" y="711431"/>
                </a:lnTo>
                <a:lnTo>
                  <a:pt x="779939" y="704904"/>
                </a:lnTo>
                <a:lnTo>
                  <a:pt x="830335" y="703332"/>
                </a:lnTo>
                <a:lnTo>
                  <a:pt x="891004" y="696211"/>
                </a:lnTo>
                <a:lnTo>
                  <a:pt x="937153" y="694736"/>
                </a:lnTo>
                <a:lnTo>
                  <a:pt x="1161688" y="694372"/>
                </a:lnTo>
                <a:lnTo>
                  <a:pt x="1208171" y="687588"/>
                </a:lnTo>
                <a:lnTo>
                  <a:pt x="1257567" y="685957"/>
                </a:lnTo>
                <a:lnTo>
                  <a:pt x="1330031" y="685803"/>
                </a:lnTo>
                <a:lnTo>
                  <a:pt x="1343916" y="683261"/>
                </a:lnTo>
                <a:lnTo>
                  <a:pt x="1356436" y="679909"/>
                </a:lnTo>
                <a:lnTo>
                  <a:pt x="1402996" y="677332"/>
                </a:lnTo>
                <a:lnTo>
                  <a:pt x="1414445" y="674734"/>
                </a:lnTo>
                <a:lnTo>
                  <a:pt x="1429061" y="670456"/>
                </a:lnTo>
                <a:lnTo>
                  <a:pt x="1437142" y="668503"/>
                </a:lnTo>
                <a:lnTo>
                  <a:pt x="1452401" y="663001"/>
                </a:lnTo>
                <a:lnTo>
                  <a:pt x="1463391" y="661379"/>
                </a:lnTo>
                <a:lnTo>
                  <a:pt x="1468035" y="659042"/>
                </a:lnTo>
                <a:lnTo>
                  <a:pt x="1472085" y="655579"/>
                </a:lnTo>
                <a:lnTo>
                  <a:pt x="1475737" y="651365"/>
                </a:lnTo>
                <a:lnTo>
                  <a:pt x="1480075" y="648556"/>
                </a:lnTo>
                <a:lnTo>
                  <a:pt x="1506262" y="639127"/>
                </a:lnTo>
                <a:lnTo>
                  <a:pt x="1510904" y="635635"/>
                </a:lnTo>
                <a:lnTo>
                  <a:pt x="1537193" y="606119"/>
                </a:lnTo>
                <a:lnTo>
                  <a:pt x="1554626" y="587581"/>
                </a:lnTo>
                <a:lnTo>
                  <a:pt x="1568230" y="565575"/>
                </a:lnTo>
                <a:lnTo>
                  <a:pt x="1580090" y="542884"/>
                </a:lnTo>
                <a:lnTo>
                  <a:pt x="1588737" y="521217"/>
                </a:lnTo>
                <a:lnTo>
                  <a:pt x="1597331" y="496700"/>
                </a:lnTo>
                <a:lnTo>
                  <a:pt x="1605909" y="471338"/>
                </a:lnTo>
                <a:lnTo>
                  <a:pt x="1609087" y="454276"/>
                </a:lnTo>
                <a:lnTo>
                  <a:pt x="1610498" y="436215"/>
                </a:lnTo>
                <a:lnTo>
                  <a:pt x="1611126" y="415489"/>
                </a:lnTo>
                <a:lnTo>
                  <a:pt x="1613945" y="396117"/>
                </a:lnTo>
                <a:lnTo>
                  <a:pt x="1618373" y="377982"/>
                </a:lnTo>
                <a:lnTo>
                  <a:pt x="1623515" y="360397"/>
                </a:lnTo>
                <a:lnTo>
                  <a:pt x="1626436" y="343057"/>
                </a:lnTo>
                <a:lnTo>
                  <a:pt x="1627734" y="325825"/>
                </a:lnTo>
                <a:lnTo>
                  <a:pt x="1628311" y="308641"/>
                </a:lnTo>
                <a:lnTo>
                  <a:pt x="1631107" y="291479"/>
                </a:lnTo>
                <a:lnTo>
                  <a:pt x="1634573" y="274326"/>
                </a:lnTo>
                <a:lnTo>
                  <a:pt x="1636114" y="257178"/>
                </a:lnTo>
                <a:lnTo>
                  <a:pt x="1636980" y="236009"/>
                </a:lnTo>
                <a:lnTo>
                  <a:pt x="1632686" y="213122"/>
                </a:lnTo>
                <a:lnTo>
                  <a:pt x="1629932" y="192793"/>
                </a:lnTo>
                <a:lnTo>
                  <a:pt x="1623110" y="167905"/>
                </a:lnTo>
                <a:lnTo>
                  <a:pt x="1620110" y="146587"/>
                </a:lnTo>
                <a:lnTo>
                  <a:pt x="1611046" y="127345"/>
                </a:lnTo>
                <a:lnTo>
                  <a:pt x="1600083" y="105482"/>
                </a:lnTo>
                <a:lnTo>
                  <a:pt x="1591591" y="93061"/>
                </a:lnTo>
                <a:lnTo>
                  <a:pt x="1578492" y="78797"/>
                </a:lnTo>
                <a:lnTo>
                  <a:pt x="1550307" y="57545"/>
                </a:lnTo>
                <a:lnTo>
                  <a:pt x="1536097" y="48695"/>
                </a:lnTo>
                <a:lnTo>
                  <a:pt x="1495553" y="31443"/>
                </a:lnTo>
                <a:lnTo>
                  <a:pt x="1480981" y="28262"/>
                </a:lnTo>
                <a:lnTo>
                  <a:pt x="1456712" y="23932"/>
                </a:lnTo>
                <a:lnTo>
                  <a:pt x="1410079" y="10956"/>
                </a:lnTo>
                <a:lnTo>
                  <a:pt x="1363577" y="7934"/>
                </a:lnTo>
                <a:lnTo>
                  <a:pt x="1315684" y="1233"/>
                </a:lnTo>
                <a:lnTo>
                  <a:pt x="1266727" y="162"/>
                </a:lnTo>
                <a:lnTo>
                  <a:pt x="880213" y="0"/>
                </a:lnTo>
                <a:lnTo>
                  <a:pt x="833456" y="5891"/>
                </a:lnTo>
                <a:lnTo>
                  <a:pt x="794212" y="7778"/>
                </a:lnTo>
                <a:lnTo>
                  <a:pt x="746336" y="10956"/>
                </a:lnTo>
                <a:lnTo>
                  <a:pt x="695639" y="15923"/>
                </a:lnTo>
                <a:lnTo>
                  <a:pt x="645656" y="22795"/>
                </a:lnTo>
                <a:lnTo>
                  <a:pt x="604901" y="25804"/>
                </a:lnTo>
                <a:lnTo>
                  <a:pt x="564568" y="31352"/>
                </a:lnTo>
                <a:lnTo>
                  <a:pt x="521834" y="36250"/>
                </a:lnTo>
                <a:lnTo>
                  <a:pt x="476986" y="41556"/>
                </a:lnTo>
                <a:lnTo>
                  <a:pt x="431438" y="49448"/>
                </a:lnTo>
                <a:lnTo>
                  <a:pt x="385751" y="57640"/>
                </a:lnTo>
                <a:lnTo>
                  <a:pt x="340038" y="64091"/>
                </a:lnTo>
                <a:lnTo>
                  <a:pt x="295272" y="73585"/>
                </a:lnTo>
                <a:lnTo>
                  <a:pt x="244551" y="81234"/>
                </a:lnTo>
                <a:lnTo>
                  <a:pt x="202006" y="87673"/>
                </a:lnTo>
                <a:lnTo>
                  <a:pt x="152941" y="96256"/>
                </a:lnTo>
                <a:lnTo>
                  <a:pt x="136552" y="99930"/>
                </a:lnTo>
                <a:lnTo>
                  <a:pt x="112213" y="102952"/>
                </a:lnTo>
                <a:lnTo>
                  <a:pt x="85036" y="110136"/>
                </a:lnTo>
                <a:lnTo>
                  <a:pt x="48985" y="111408"/>
                </a:lnTo>
                <a:lnTo>
                  <a:pt x="45991" y="112372"/>
                </a:lnTo>
                <a:lnTo>
                  <a:pt x="40124" y="115983"/>
                </a:lnTo>
                <a:lnTo>
                  <a:pt x="28596" y="125110"/>
                </a:lnTo>
                <a:lnTo>
                  <a:pt x="17143" y="1285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Joe worked twice as many hours as Paul.  Jim worked three more hours than Paul.  If they worked a total of 31 hours, how many hours did each one work?</a:t>
            </a:r>
            <a:endParaRPr lang="en-US" sz="2800" dirty="0"/>
          </a:p>
        </p:txBody>
      </p:sp>
      <p:sp>
        <p:nvSpPr>
          <p:cNvPr id="4" name="SMARTPenAnnotation1624"/>
          <p:cNvSpPr/>
          <p:nvPr/>
        </p:nvSpPr>
        <p:spPr>
          <a:xfrm>
            <a:off x="6800850" y="3000375"/>
            <a:ext cx="128588" cy="471488"/>
          </a:xfrm>
          <a:custGeom>
            <a:avLst/>
            <a:gdLst/>
            <a:ahLst/>
            <a:cxnLst/>
            <a:rect l="0" t="0" r="0" b="0"/>
            <a:pathLst>
              <a:path w="128588" h="471488">
                <a:moveTo>
                  <a:pt x="0" y="0"/>
                </a:moveTo>
                <a:lnTo>
                  <a:pt x="0" y="67063"/>
                </a:lnTo>
                <a:lnTo>
                  <a:pt x="952" y="71379"/>
                </a:lnTo>
                <a:lnTo>
                  <a:pt x="4550" y="78714"/>
                </a:lnTo>
                <a:lnTo>
                  <a:pt x="9325" y="87689"/>
                </a:lnTo>
                <a:lnTo>
                  <a:pt x="20151" y="108973"/>
                </a:lnTo>
                <a:lnTo>
                  <a:pt x="23243" y="120187"/>
                </a:lnTo>
                <a:lnTo>
                  <a:pt x="25570" y="132474"/>
                </a:lnTo>
                <a:lnTo>
                  <a:pt x="27524" y="139751"/>
                </a:lnTo>
                <a:lnTo>
                  <a:pt x="32236" y="155456"/>
                </a:lnTo>
                <a:lnTo>
                  <a:pt x="37504" y="171961"/>
                </a:lnTo>
                <a:lnTo>
                  <a:pt x="40481" y="186282"/>
                </a:lnTo>
                <a:lnTo>
                  <a:pt x="42757" y="199949"/>
                </a:lnTo>
                <a:lnTo>
                  <a:pt x="44697" y="207594"/>
                </a:lnTo>
                <a:lnTo>
                  <a:pt x="46942" y="215549"/>
                </a:lnTo>
                <a:lnTo>
                  <a:pt x="51978" y="232007"/>
                </a:lnTo>
                <a:lnTo>
                  <a:pt x="54654" y="240396"/>
                </a:lnTo>
                <a:lnTo>
                  <a:pt x="56439" y="248846"/>
                </a:lnTo>
                <a:lnTo>
                  <a:pt x="57629" y="257338"/>
                </a:lnTo>
                <a:lnTo>
                  <a:pt x="58421" y="265856"/>
                </a:lnTo>
                <a:lnTo>
                  <a:pt x="61842" y="280401"/>
                </a:lnTo>
                <a:lnTo>
                  <a:pt x="65585" y="294167"/>
                </a:lnTo>
                <a:lnTo>
                  <a:pt x="66583" y="301839"/>
                </a:lnTo>
                <a:lnTo>
                  <a:pt x="67249" y="309811"/>
                </a:lnTo>
                <a:lnTo>
                  <a:pt x="67692" y="317983"/>
                </a:lnTo>
                <a:lnTo>
                  <a:pt x="68185" y="334683"/>
                </a:lnTo>
                <a:lnTo>
                  <a:pt x="70945" y="349090"/>
                </a:lnTo>
                <a:lnTo>
                  <a:pt x="74393" y="361844"/>
                </a:lnTo>
                <a:lnTo>
                  <a:pt x="75926" y="373862"/>
                </a:lnTo>
                <a:lnTo>
                  <a:pt x="76607" y="385553"/>
                </a:lnTo>
                <a:lnTo>
                  <a:pt x="76910" y="397099"/>
                </a:lnTo>
                <a:lnTo>
                  <a:pt x="77044" y="408581"/>
                </a:lnTo>
                <a:lnTo>
                  <a:pt x="81843" y="413357"/>
                </a:lnTo>
                <a:lnTo>
                  <a:pt x="89804" y="417494"/>
                </a:lnTo>
                <a:lnTo>
                  <a:pt x="99875" y="421204"/>
                </a:lnTo>
                <a:lnTo>
                  <a:pt x="106588" y="425582"/>
                </a:lnTo>
                <a:lnTo>
                  <a:pt x="111063" y="430407"/>
                </a:lnTo>
                <a:lnTo>
                  <a:pt x="114047" y="435528"/>
                </a:lnTo>
                <a:lnTo>
                  <a:pt x="117362" y="443758"/>
                </a:lnTo>
                <a:lnTo>
                  <a:pt x="119229" y="453746"/>
                </a:lnTo>
                <a:lnTo>
                  <a:pt x="119491" y="456802"/>
                </a:lnTo>
                <a:lnTo>
                  <a:pt x="120618" y="459792"/>
                </a:lnTo>
                <a:lnTo>
                  <a:pt x="124410" y="465654"/>
                </a:lnTo>
                <a:lnTo>
                  <a:pt x="128587" y="4714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25"/>
          <p:cNvSpPr/>
          <p:nvPr/>
        </p:nvSpPr>
        <p:spPr>
          <a:xfrm>
            <a:off x="6707744" y="3017561"/>
            <a:ext cx="340000" cy="197127"/>
          </a:xfrm>
          <a:custGeom>
            <a:avLst/>
            <a:gdLst/>
            <a:ahLst/>
            <a:cxnLst/>
            <a:rect l="0" t="0" r="0" b="0"/>
            <a:pathLst>
              <a:path w="340000" h="197127">
                <a:moveTo>
                  <a:pt x="7381" y="59966"/>
                </a:moveTo>
                <a:lnTo>
                  <a:pt x="2830" y="59966"/>
                </a:lnTo>
                <a:lnTo>
                  <a:pt x="1489" y="59014"/>
                </a:lnTo>
                <a:lnTo>
                  <a:pt x="596" y="57426"/>
                </a:lnTo>
                <a:lnTo>
                  <a:pt x="0" y="55415"/>
                </a:lnTo>
                <a:lnTo>
                  <a:pt x="555" y="54074"/>
                </a:lnTo>
                <a:lnTo>
                  <a:pt x="1878" y="53181"/>
                </a:lnTo>
                <a:lnTo>
                  <a:pt x="3713" y="52585"/>
                </a:lnTo>
                <a:lnTo>
                  <a:pt x="4935" y="51235"/>
                </a:lnTo>
                <a:lnTo>
                  <a:pt x="5750" y="49383"/>
                </a:lnTo>
                <a:lnTo>
                  <a:pt x="7058" y="44117"/>
                </a:lnTo>
                <a:lnTo>
                  <a:pt x="11836" y="38654"/>
                </a:lnTo>
                <a:lnTo>
                  <a:pt x="19284" y="31003"/>
                </a:lnTo>
                <a:lnTo>
                  <a:pt x="21983" y="29228"/>
                </a:lnTo>
                <a:lnTo>
                  <a:pt x="35700" y="23838"/>
                </a:lnTo>
                <a:lnTo>
                  <a:pt x="40548" y="21593"/>
                </a:lnTo>
                <a:lnTo>
                  <a:pt x="51014" y="19099"/>
                </a:lnTo>
                <a:lnTo>
                  <a:pt x="56472" y="18434"/>
                </a:lnTo>
                <a:lnTo>
                  <a:pt x="62016" y="17038"/>
                </a:lnTo>
                <a:lnTo>
                  <a:pt x="67616" y="15155"/>
                </a:lnTo>
                <a:lnTo>
                  <a:pt x="73256" y="12947"/>
                </a:lnTo>
                <a:lnTo>
                  <a:pt x="87141" y="7954"/>
                </a:lnTo>
                <a:lnTo>
                  <a:pt x="94844" y="5289"/>
                </a:lnTo>
                <a:lnTo>
                  <a:pt x="102837" y="3512"/>
                </a:lnTo>
                <a:lnTo>
                  <a:pt x="111023" y="2327"/>
                </a:lnTo>
                <a:lnTo>
                  <a:pt x="119338" y="1538"/>
                </a:lnTo>
                <a:lnTo>
                  <a:pt x="128692" y="1012"/>
                </a:lnTo>
                <a:lnTo>
                  <a:pt x="149244" y="427"/>
                </a:lnTo>
                <a:lnTo>
                  <a:pt x="204209" y="0"/>
                </a:lnTo>
                <a:lnTo>
                  <a:pt x="212894" y="939"/>
                </a:lnTo>
                <a:lnTo>
                  <a:pt x="221543" y="2517"/>
                </a:lnTo>
                <a:lnTo>
                  <a:pt x="230165" y="4522"/>
                </a:lnTo>
                <a:lnTo>
                  <a:pt x="237819" y="6810"/>
                </a:lnTo>
                <a:lnTo>
                  <a:pt x="244826" y="9289"/>
                </a:lnTo>
                <a:lnTo>
                  <a:pt x="251402" y="11894"/>
                </a:lnTo>
                <a:lnTo>
                  <a:pt x="266330" y="17328"/>
                </a:lnTo>
                <a:lnTo>
                  <a:pt x="274311" y="20111"/>
                </a:lnTo>
                <a:lnTo>
                  <a:pt x="281536" y="22918"/>
                </a:lnTo>
                <a:lnTo>
                  <a:pt x="288259" y="25743"/>
                </a:lnTo>
                <a:lnTo>
                  <a:pt x="294645" y="28578"/>
                </a:lnTo>
                <a:lnTo>
                  <a:pt x="299856" y="32373"/>
                </a:lnTo>
                <a:lnTo>
                  <a:pt x="304281" y="36808"/>
                </a:lnTo>
                <a:lnTo>
                  <a:pt x="308185" y="41670"/>
                </a:lnTo>
                <a:lnTo>
                  <a:pt x="311739" y="45864"/>
                </a:lnTo>
                <a:lnTo>
                  <a:pt x="315061" y="49612"/>
                </a:lnTo>
                <a:lnTo>
                  <a:pt x="318228" y="53063"/>
                </a:lnTo>
                <a:lnTo>
                  <a:pt x="321292" y="57269"/>
                </a:lnTo>
                <a:lnTo>
                  <a:pt x="324288" y="61978"/>
                </a:lnTo>
                <a:lnTo>
                  <a:pt x="327237" y="67023"/>
                </a:lnTo>
                <a:lnTo>
                  <a:pt x="330155" y="71338"/>
                </a:lnTo>
                <a:lnTo>
                  <a:pt x="333054" y="75167"/>
                </a:lnTo>
                <a:lnTo>
                  <a:pt x="335939" y="78673"/>
                </a:lnTo>
                <a:lnTo>
                  <a:pt x="337862" y="82915"/>
                </a:lnTo>
                <a:lnTo>
                  <a:pt x="339144" y="87648"/>
                </a:lnTo>
                <a:lnTo>
                  <a:pt x="339999" y="92708"/>
                </a:lnTo>
                <a:lnTo>
                  <a:pt x="339615" y="97986"/>
                </a:lnTo>
                <a:lnTo>
                  <a:pt x="338408" y="103411"/>
                </a:lnTo>
                <a:lnTo>
                  <a:pt x="336651" y="108932"/>
                </a:lnTo>
                <a:lnTo>
                  <a:pt x="334526" y="113565"/>
                </a:lnTo>
                <a:lnTo>
                  <a:pt x="332158" y="117606"/>
                </a:lnTo>
                <a:lnTo>
                  <a:pt x="329626" y="121253"/>
                </a:lnTo>
                <a:lnTo>
                  <a:pt x="326034" y="125589"/>
                </a:lnTo>
                <a:lnTo>
                  <a:pt x="321733" y="130385"/>
                </a:lnTo>
                <a:lnTo>
                  <a:pt x="309119" y="143696"/>
                </a:lnTo>
                <a:lnTo>
                  <a:pt x="305695" y="147218"/>
                </a:lnTo>
                <a:lnTo>
                  <a:pt x="301507" y="150519"/>
                </a:lnTo>
                <a:lnTo>
                  <a:pt x="296809" y="153672"/>
                </a:lnTo>
                <a:lnTo>
                  <a:pt x="286511" y="159716"/>
                </a:lnTo>
                <a:lnTo>
                  <a:pt x="275583" y="165577"/>
                </a:lnTo>
                <a:lnTo>
                  <a:pt x="258722" y="174232"/>
                </a:lnTo>
                <a:lnTo>
                  <a:pt x="252094" y="177100"/>
                </a:lnTo>
                <a:lnTo>
                  <a:pt x="244818" y="179966"/>
                </a:lnTo>
                <a:lnTo>
                  <a:pt x="229113" y="185689"/>
                </a:lnTo>
                <a:lnTo>
                  <a:pt x="212608" y="191408"/>
                </a:lnTo>
                <a:lnTo>
                  <a:pt x="205159" y="193314"/>
                </a:lnTo>
                <a:lnTo>
                  <a:pt x="198288" y="194585"/>
                </a:lnTo>
                <a:lnTo>
                  <a:pt x="191803" y="195432"/>
                </a:lnTo>
                <a:lnTo>
                  <a:pt x="184621" y="195997"/>
                </a:lnTo>
                <a:lnTo>
                  <a:pt x="176976" y="196373"/>
                </a:lnTo>
                <a:lnTo>
                  <a:pt x="161814" y="196792"/>
                </a:lnTo>
                <a:lnTo>
                  <a:pt x="124800" y="197097"/>
                </a:lnTo>
                <a:lnTo>
                  <a:pt x="41671" y="19712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26"/>
          <p:cNvSpPr/>
          <p:nvPr/>
        </p:nvSpPr>
        <p:spPr>
          <a:xfrm>
            <a:off x="7289482" y="3180397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0"/>
                </a:moveTo>
                <a:lnTo>
                  <a:pt x="36000" y="0"/>
                </a:lnTo>
                <a:lnTo>
                  <a:pt x="41144" y="953"/>
                </a:lnTo>
                <a:lnTo>
                  <a:pt x="47432" y="2540"/>
                </a:lnTo>
                <a:lnTo>
                  <a:pt x="54482" y="4551"/>
                </a:lnTo>
                <a:lnTo>
                  <a:pt x="60134" y="5892"/>
                </a:lnTo>
                <a:lnTo>
                  <a:pt x="64854" y="6785"/>
                </a:lnTo>
                <a:lnTo>
                  <a:pt x="68954" y="7381"/>
                </a:lnTo>
                <a:lnTo>
                  <a:pt x="74544" y="7778"/>
                </a:lnTo>
                <a:lnTo>
                  <a:pt x="81129" y="8043"/>
                </a:lnTo>
                <a:lnTo>
                  <a:pt x="101508" y="8416"/>
                </a:lnTo>
                <a:lnTo>
                  <a:pt x="142795" y="8563"/>
                </a:lnTo>
                <a:lnTo>
                  <a:pt x="148537" y="9519"/>
                </a:lnTo>
                <a:lnTo>
                  <a:pt x="154269" y="11109"/>
                </a:lnTo>
                <a:lnTo>
                  <a:pt x="159997" y="13121"/>
                </a:lnTo>
                <a:lnTo>
                  <a:pt x="164767" y="14462"/>
                </a:lnTo>
                <a:lnTo>
                  <a:pt x="168899" y="15356"/>
                </a:lnTo>
                <a:lnTo>
                  <a:pt x="172608" y="15953"/>
                </a:lnTo>
                <a:lnTo>
                  <a:pt x="176984" y="16350"/>
                </a:lnTo>
                <a:lnTo>
                  <a:pt x="181806" y="16615"/>
                </a:lnTo>
                <a:lnTo>
                  <a:pt x="186927" y="16792"/>
                </a:lnTo>
                <a:lnTo>
                  <a:pt x="190341" y="17862"/>
                </a:lnTo>
                <a:lnTo>
                  <a:pt x="192617" y="19528"/>
                </a:lnTo>
                <a:lnTo>
                  <a:pt x="194134" y="21591"/>
                </a:lnTo>
                <a:lnTo>
                  <a:pt x="196097" y="22967"/>
                </a:lnTo>
                <a:lnTo>
                  <a:pt x="198359" y="23884"/>
                </a:lnTo>
                <a:lnTo>
                  <a:pt x="204283" y="25355"/>
                </a:lnTo>
                <a:lnTo>
                  <a:pt x="204769" y="26429"/>
                </a:lnTo>
                <a:lnTo>
                  <a:pt x="205093" y="28097"/>
                </a:lnTo>
                <a:lnTo>
                  <a:pt x="205308" y="30161"/>
                </a:lnTo>
                <a:lnTo>
                  <a:pt x="206404" y="31537"/>
                </a:lnTo>
                <a:lnTo>
                  <a:pt x="208089" y="32455"/>
                </a:lnTo>
                <a:lnTo>
                  <a:pt x="214312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27"/>
          <p:cNvSpPr/>
          <p:nvPr/>
        </p:nvSpPr>
        <p:spPr>
          <a:xfrm>
            <a:off x="7280909" y="3283267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0"/>
                </a:moveTo>
                <a:lnTo>
                  <a:pt x="4551" y="4551"/>
                </a:lnTo>
                <a:lnTo>
                  <a:pt x="6845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5575" y="7778"/>
                </a:lnTo>
                <a:lnTo>
                  <a:pt x="24703" y="8220"/>
                </a:lnTo>
                <a:lnTo>
                  <a:pt x="36000" y="8468"/>
                </a:lnTo>
                <a:lnTo>
                  <a:pt x="167298" y="8573"/>
                </a:lnTo>
                <a:lnTo>
                  <a:pt x="174397" y="9525"/>
                </a:lnTo>
                <a:lnTo>
                  <a:pt x="181987" y="11112"/>
                </a:lnTo>
                <a:lnTo>
                  <a:pt x="189905" y="13124"/>
                </a:lnTo>
                <a:lnTo>
                  <a:pt x="197088" y="14464"/>
                </a:lnTo>
                <a:lnTo>
                  <a:pt x="203782" y="15358"/>
                </a:lnTo>
                <a:lnTo>
                  <a:pt x="210150" y="15954"/>
                </a:lnTo>
                <a:lnTo>
                  <a:pt x="216300" y="16351"/>
                </a:lnTo>
                <a:lnTo>
                  <a:pt x="222305" y="16616"/>
                </a:lnTo>
                <a:lnTo>
                  <a:pt x="234057" y="16910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28"/>
          <p:cNvSpPr/>
          <p:nvPr/>
        </p:nvSpPr>
        <p:spPr>
          <a:xfrm>
            <a:off x="7683817" y="3120389"/>
            <a:ext cx="102871" cy="300039"/>
          </a:xfrm>
          <a:custGeom>
            <a:avLst/>
            <a:gdLst/>
            <a:ahLst/>
            <a:cxnLst/>
            <a:rect l="0" t="0" r="0" b="0"/>
            <a:pathLst>
              <a:path w="102871" h="300039">
                <a:moveTo>
                  <a:pt x="0" y="0"/>
                </a:moveTo>
                <a:lnTo>
                  <a:pt x="4551" y="4552"/>
                </a:lnTo>
                <a:lnTo>
                  <a:pt x="5891" y="6845"/>
                </a:lnTo>
                <a:lnTo>
                  <a:pt x="8731" y="14623"/>
                </a:lnTo>
                <a:lnTo>
                  <a:pt x="10583" y="17369"/>
                </a:lnTo>
                <a:lnTo>
                  <a:pt x="12771" y="20152"/>
                </a:lnTo>
                <a:lnTo>
                  <a:pt x="14229" y="23912"/>
                </a:lnTo>
                <a:lnTo>
                  <a:pt x="15849" y="33171"/>
                </a:lnTo>
                <a:lnTo>
                  <a:pt x="16569" y="41095"/>
                </a:lnTo>
                <a:lnTo>
                  <a:pt x="16761" y="44542"/>
                </a:lnTo>
                <a:lnTo>
                  <a:pt x="19515" y="53452"/>
                </a:lnTo>
                <a:lnTo>
                  <a:pt x="21582" y="58495"/>
                </a:lnTo>
                <a:lnTo>
                  <a:pt x="22961" y="64714"/>
                </a:lnTo>
                <a:lnTo>
                  <a:pt x="23879" y="71718"/>
                </a:lnTo>
                <a:lnTo>
                  <a:pt x="24492" y="79245"/>
                </a:lnTo>
                <a:lnTo>
                  <a:pt x="25853" y="86167"/>
                </a:lnTo>
                <a:lnTo>
                  <a:pt x="27713" y="92688"/>
                </a:lnTo>
                <a:lnTo>
                  <a:pt x="29905" y="98940"/>
                </a:lnTo>
                <a:lnTo>
                  <a:pt x="32319" y="105012"/>
                </a:lnTo>
                <a:lnTo>
                  <a:pt x="34881" y="110966"/>
                </a:lnTo>
                <a:lnTo>
                  <a:pt x="37542" y="116840"/>
                </a:lnTo>
                <a:lnTo>
                  <a:pt x="40268" y="123613"/>
                </a:lnTo>
                <a:lnTo>
                  <a:pt x="45837" y="138760"/>
                </a:lnTo>
                <a:lnTo>
                  <a:pt x="47704" y="145846"/>
                </a:lnTo>
                <a:lnTo>
                  <a:pt x="48947" y="152476"/>
                </a:lnTo>
                <a:lnTo>
                  <a:pt x="49776" y="158801"/>
                </a:lnTo>
                <a:lnTo>
                  <a:pt x="51282" y="164922"/>
                </a:lnTo>
                <a:lnTo>
                  <a:pt x="53238" y="170908"/>
                </a:lnTo>
                <a:lnTo>
                  <a:pt x="55494" y="176804"/>
                </a:lnTo>
                <a:lnTo>
                  <a:pt x="57951" y="182640"/>
                </a:lnTo>
                <a:lnTo>
                  <a:pt x="60542" y="188435"/>
                </a:lnTo>
                <a:lnTo>
                  <a:pt x="63221" y="194204"/>
                </a:lnTo>
                <a:lnTo>
                  <a:pt x="65007" y="199954"/>
                </a:lnTo>
                <a:lnTo>
                  <a:pt x="66199" y="205693"/>
                </a:lnTo>
                <a:lnTo>
                  <a:pt x="66992" y="211424"/>
                </a:lnTo>
                <a:lnTo>
                  <a:pt x="68474" y="216197"/>
                </a:lnTo>
                <a:lnTo>
                  <a:pt x="70415" y="220331"/>
                </a:lnTo>
                <a:lnTo>
                  <a:pt x="72661" y="224040"/>
                </a:lnTo>
                <a:lnTo>
                  <a:pt x="75156" y="233241"/>
                </a:lnTo>
                <a:lnTo>
                  <a:pt x="75822" y="238362"/>
                </a:lnTo>
                <a:lnTo>
                  <a:pt x="77218" y="242728"/>
                </a:lnTo>
                <a:lnTo>
                  <a:pt x="79101" y="246591"/>
                </a:lnTo>
                <a:lnTo>
                  <a:pt x="81309" y="250119"/>
                </a:lnTo>
                <a:lnTo>
                  <a:pt x="83763" y="259120"/>
                </a:lnTo>
                <a:lnTo>
                  <a:pt x="84416" y="264187"/>
                </a:lnTo>
                <a:lnTo>
                  <a:pt x="85805" y="268517"/>
                </a:lnTo>
                <a:lnTo>
                  <a:pt x="87683" y="272357"/>
                </a:lnTo>
                <a:lnTo>
                  <a:pt x="89889" y="275869"/>
                </a:lnTo>
                <a:lnTo>
                  <a:pt x="92338" y="282311"/>
                </a:lnTo>
                <a:lnTo>
                  <a:pt x="93911" y="289657"/>
                </a:lnTo>
                <a:lnTo>
                  <a:pt x="96666" y="293202"/>
                </a:lnTo>
                <a:lnTo>
                  <a:pt x="102870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29"/>
          <p:cNvSpPr/>
          <p:nvPr/>
        </p:nvSpPr>
        <p:spPr>
          <a:xfrm>
            <a:off x="7615237" y="3051854"/>
            <a:ext cx="281435" cy="162437"/>
          </a:xfrm>
          <a:custGeom>
            <a:avLst/>
            <a:gdLst/>
            <a:ahLst/>
            <a:cxnLst/>
            <a:rect l="0" t="0" r="0" b="0"/>
            <a:pathLst>
              <a:path w="281435" h="162437">
                <a:moveTo>
                  <a:pt x="0" y="85681"/>
                </a:moveTo>
                <a:lnTo>
                  <a:pt x="0" y="73749"/>
                </a:lnTo>
                <a:lnTo>
                  <a:pt x="953" y="71059"/>
                </a:lnTo>
                <a:lnTo>
                  <a:pt x="2540" y="68313"/>
                </a:lnTo>
                <a:lnTo>
                  <a:pt x="4551" y="65529"/>
                </a:lnTo>
                <a:lnTo>
                  <a:pt x="6845" y="61769"/>
                </a:lnTo>
                <a:lnTo>
                  <a:pt x="9326" y="57357"/>
                </a:lnTo>
                <a:lnTo>
                  <a:pt x="11932" y="52511"/>
                </a:lnTo>
                <a:lnTo>
                  <a:pt x="14622" y="48327"/>
                </a:lnTo>
                <a:lnTo>
                  <a:pt x="17368" y="44586"/>
                </a:lnTo>
                <a:lnTo>
                  <a:pt x="20151" y="41139"/>
                </a:lnTo>
                <a:lnTo>
                  <a:pt x="23912" y="37889"/>
                </a:lnTo>
                <a:lnTo>
                  <a:pt x="28324" y="34769"/>
                </a:lnTo>
                <a:lnTo>
                  <a:pt x="33170" y="31738"/>
                </a:lnTo>
                <a:lnTo>
                  <a:pt x="38305" y="28763"/>
                </a:lnTo>
                <a:lnTo>
                  <a:pt x="49092" y="22919"/>
                </a:lnTo>
                <a:lnTo>
                  <a:pt x="55588" y="20027"/>
                </a:lnTo>
                <a:lnTo>
                  <a:pt x="62777" y="17147"/>
                </a:lnTo>
                <a:lnTo>
                  <a:pt x="70426" y="14274"/>
                </a:lnTo>
                <a:lnTo>
                  <a:pt x="77431" y="11406"/>
                </a:lnTo>
                <a:lnTo>
                  <a:pt x="84006" y="8542"/>
                </a:lnTo>
                <a:lnTo>
                  <a:pt x="90293" y="5680"/>
                </a:lnTo>
                <a:lnTo>
                  <a:pt x="97343" y="3772"/>
                </a:lnTo>
                <a:lnTo>
                  <a:pt x="104901" y="2500"/>
                </a:lnTo>
                <a:lnTo>
                  <a:pt x="112796" y="1652"/>
                </a:lnTo>
                <a:lnTo>
                  <a:pt x="121870" y="1086"/>
                </a:lnTo>
                <a:lnTo>
                  <a:pt x="142112" y="458"/>
                </a:lnTo>
                <a:lnTo>
                  <a:pt x="188119" y="22"/>
                </a:lnTo>
                <a:lnTo>
                  <a:pt x="196849" y="0"/>
                </a:lnTo>
                <a:lnTo>
                  <a:pt x="204575" y="938"/>
                </a:lnTo>
                <a:lnTo>
                  <a:pt x="211631" y="2515"/>
                </a:lnTo>
                <a:lnTo>
                  <a:pt x="218240" y="4519"/>
                </a:lnTo>
                <a:lnTo>
                  <a:pt x="224551" y="6808"/>
                </a:lnTo>
                <a:lnTo>
                  <a:pt x="230663" y="9287"/>
                </a:lnTo>
                <a:lnTo>
                  <a:pt x="236643" y="11891"/>
                </a:lnTo>
                <a:lnTo>
                  <a:pt x="241582" y="14580"/>
                </a:lnTo>
                <a:lnTo>
                  <a:pt x="245828" y="17325"/>
                </a:lnTo>
                <a:lnTo>
                  <a:pt x="249610" y="20108"/>
                </a:lnTo>
                <a:lnTo>
                  <a:pt x="254036" y="22915"/>
                </a:lnTo>
                <a:lnTo>
                  <a:pt x="258892" y="25740"/>
                </a:lnTo>
                <a:lnTo>
                  <a:pt x="264036" y="28575"/>
                </a:lnTo>
                <a:lnTo>
                  <a:pt x="267464" y="32370"/>
                </a:lnTo>
                <a:lnTo>
                  <a:pt x="269749" y="36805"/>
                </a:lnTo>
                <a:lnTo>
                  <a:pt x="271273" y="41667"/>
                </a:lnTo>
                <a:lnTo>
                  <a:pt x="273241" y="45861"/>
                </a:lnTo>
                <a:lnTo>
                  <a:pt x="275506" y="49609"/>
                </a:lnTo>
                <a:lnTo>
                  <a:pt x="277968" y="53060"/>
                </a:lnTo>
                <a:lnTo>
                  <a:pt x="279610" y="57266"/>
                </a:lnTo>
                <a:lnTo>
                  <a:pt x="280705" y="61975"/>
                </a:lnTo>
                <a:lnTo>
                  <a:pt x="281434" y="67019"/>
                </a:lnTo>
                <a:lnTo>
                  <a:pt x="280967" y="71335"/>
                </a:lnTo>
                <a:lnTo>
                  <a:pt x="279704" y="75164"/>
                </a:lnTo>
                <a:lnTo>
                  <a:pt x="277909" y="78670"/>
                </a:lnTo>
                <a:lnTo>
                  <a:pt x="275760" y="81959"/>
                </a:lnTo>
                <a:lnTo>
                  <a:pt x="273375" y="85105"/>
                </a:lnTo>
                <a:lnTo>
                  <a:pt x="270832" y="88154"/>
                </a:lnTo>
                <a:lnTo>
                  <a:pt x="268184" y="91140"/>
                </a:lnTo>
                <a:lnTo>
                  <a:pt x="262703" y="96997"/>
                </a:lnTo>
                <a:lnTo>
                  <a:pt x="249712" y="110200"/>
                </a:lnTo>
                <a:lnTo>
                  <a:pt x="243627" y="114409"/>
                </a:lnTo>
                <a:lnTo>
                  <a:pt x="236713" y="118168"/>
                </a:lnTo>
                <a:lnTo>
                  <a:pt x="229246" y="121627"/>
                </a:lnTo>
                <a:lnTo>
                  <a:pt x="221411" y="124884"/>
                </a:lnTo>
                <a:lnTo>
                  <a:pt x="213330" y="128009"/>
                </a:lnTo>
                <a:lnTo>
                  <a:pt x="205084" y="131045"/>
                </a:lnTo>
                <a:lnTo>
                  <a:pt x="197683" y="134021"/>
                </a:lnTo>
                <a:lnTo>
                  <a:pt x="190844" y="136957"/>
                </a:lnTo>
                <a:lnTo>
                  <a:pt x="184379" y="139868"/>
                </a:lnTo>
                <a:lnTo>
                  <a:pt x="177212" y="142760"/>
                </a:lnTo>
                <a:lnTo>
                  <a:pt x="161629" y="148514"/>
                </a:lnTo>
                <a:lnTo>
                  <a:pt x="154425" y="150430"/>
                </a:lnTo>
                <a:lnTo>
                  <a:pt x="147717" y="151707"/>
                </a:lnTo>
                <a:lnTo>
                  <a:pt x="141341" y="152558"/>
                </a:lnTo>
                <a:lnTo>
                  <a:pt x="135185" y="154078"/>
                </a:lnTo>
                <a:lnTo>
                  <a:pt x="129176" y="156044"/>
                </a:lnTo>
                <a:lnTo>
                  <a:pt x="123265" y="158307"/>
                </a:lnTo>
                <a:lnTo>
                  <a:pt x="117418" y="159816"/>
                </a:lnTo>
                <a:lnTo>
                  <a:pt x="111616" y="160821"/>
                </a:lnTo>
                <a:lnTo>
                  <a:pt x="105843" y="161492"/>
                </a:lnTo>
                <a:lnTo>
                  <a:pt x="100090" y="161939"/>
                </a:lnTo>
                <a:lnTo>
                  <a:pt x="94349" y="162237"/>
                </a:lnTo>
                <a:lnTo>
                  <a:pt x="88617" y="162436"/>
                </a:lnTo>
                <a:lnTo>
                  <a:pt x="83843" y="161616"/>
                </a:lnTo>
                <a:lnTo>
                  <a:pt x="75998" y="158165"/>
                </a:lnTo>
                <a:lnTo>
                  <a:pt x="69337" y="155996"/>
                </a:lnTo>
                <a:lnTo>
                  <a:pt x="61850" y="154603"/>
                </a:lnTo>
                <a:lnTo>
                  <a:pt x="61236" y="153537"/>
                </a:lnTo>
                <a:lnTo>
                  <a:pt x="60554" y="149811"/>
                </a:lnTo>
                <a:lnTo>
                  <a:pt x="59420" y="148437"/>
                </a:lnTo>
                <a:lnTo>
                  <a:pt x="57710" y="147521"/>
                </a:lnTo>
                <a:lnTo>
                  <a:pt x="51435" y="1456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30"/>
          <p:cNvSpPr/>
          <p:nvPr/>
        </p:nvSpPr>
        <p:spPr>
          <a:xfrm>
            <a:off x="7907133" y="3017682"/>
            <a:ext cx="771095" cy="351266"/>
          </a:xfrm>
          <a:custGeom>
            <a:avLst/>
            <a:gdLst/>
            <a:ahLst/>
            <a:cxnLst/>
            <a:rect l="0" t="0" r="0" b="0"/>
            <a:pathLst>
              <a:path w="771095" h="351266">
                <a:moveTo>
                  <a:pt x="136729" y="197005"/>
                </a:moveTo>
                <a:lnTo>
                  <a:pt x="129348" y="197005"/>
                </a:lnTo>
                <a:lnTo>
                  <a:pt x="128950" y="196053"/>
                </a:lnTo>
                <a:lnTo>
                  <a:pt x="128510" y="192454"/>
                </a:lnTo>
                <a:lnTo>
                  <a:pt x="127440" y="191113"/>
                </a:lnTo>
                <a:lnTo>
                  <a:pt x="125774" y="190220"/>
                </a:lnTo>
                <a:lnTo>
                  <a:pt x="120807" y="188786"/>
                </a:lnTo>
                <a:lnTo>
                  <a:pt x="100379" y="188464"/>
                </a:lnTo>
                <a:lnTo>
                  <a:pt x="91681" y="190986"/>
                </a:lnTo>
                <a:lnTo>
                  <a:pt x="70575" y="200367"/>
                </a:lnTo>
                <a:lnTo>
                  <a:pt x="58285" y="208585"/>
                </a:lnTo>
                <a:lnTo>
                  <a:pt x="49160" y="216757"/>
                </a:lnTo>
                <a:lnTo>
                  <a:pt x="35852" y="229527"/>
                </a:lnTo>
                <a:lnTo>
                  <a:pt x="18272" y="246927"/>
                </a:lnTo>
                <a:lnTo>
                  <a:pt x="14895" y="252193"/>
                </a:lnTo>
                <a:lnTo>
                  <a:pt x="11143" y="263126"/>
                </a:lnTo>
                <a:lnTo>
                  <a:pt x="9190" y="268708"/>
                </a:lnTo>
                <a:lnTo>
                  <a:pt x="6936" y="274335"/>
                </a:lnTo>
                <a:lnTo>
                  <a:pt x="4480" y="279991"/>
                </a:lnTo>
                <a:lnTo>
                  <a:pt x="2843" y="285666"/>
                </a:lnTo>
                <a:lnTo>
                  <a:pt x="1752" y="291355"/>
                </a:lnTo>
                <a:lnTo>
                  <a:pt x="1023" y="297052"/>
                </a:lnTo>
                <a:lnTo>
                  <a:pt x="539" y="302756"/>
                </a:lnTo>
                <a:lnTo>
                  <a:pt x="216" y="308463"/>
                </a:lnTo>
                <a:lnTo>
                  <a:pt x="0" y="314173"/>
                </a:lnTo>
                <a:lnTo>
                  <a:pt x="809" y="318932"/>
                </a:lnTo>
                <a:lnTo>
                  <a:pt x="4248" y="326760"/>
                </a:lnTo>
                <a:lnTo>
                  <a:pt x="6411" y="333414"/>
                </a:lnTo>
                <a:lnTo>
                  <a:pt x="6988" y="336522"/>
                </a:lnTo>
                <a:lnTo>
                  <a:pt x="10169" y="342515"/>
                </a:lnTo>
                <a:lnTo>
                  <a:pt x="12351" y="345447"/>
                </a:lnTo>
                <a:lnTo>
                  <a:pt x="15711" y="347401"/>
                </a:lnTo>
                <a:lnTo>
                  <a:pt x="24523" y="349573"/>
                </a:lnTo>
                <a:lnTo>
                  <a:pt x="44971" y="351158"/>
                </a:lnTo>
                <a:lnTo>
                  <a:pt x="58319" y="351265"/>
                </a:lnTo>
                <a:lnTo>
                  <a:pt x="62547" y="350327"/>
                </a:lnTo>
                <a:lnTo>
                  <a:pt x="69788" y="346746"/>
                </a:lnTo>
                <a:lnTo>
                  <a:pt x="82195" y="336686"/>
                </a:lnTo>
                <a:lnTo>
                  <a:pt x="90937" y="328350"/>
                </a:lnTo>
                <a:lnTo>
                  <a:pt x="96693" y="322691"/>
                </a:lnTo>
                <a:lnTo>
                  <a:pt x="98608" y="318896"/>
                </a:lnTo>
                <a:lnTo>
                  <a:pt x="100737" y="309599"/>
                </a:lnTo>
                <a:lnTo>
                  <a:pt x="104222" y="301657"/>
                </a:lnTo>
                <a:lnTo>
                  <a:pt x="108947" y="293999"/>
                </a:lnTo>
                <a:lnTo>
                  <a:pt x="114221" y="284246"/>
                </a:lnTo>
                <a:lnTo>
                  <a:pt x="122545" y="268045"/>
                </a:lnTo>
                <a:lnTo>
                  <a:pt x="125663" y="259376"/>
                </a:lnTo>
                <a:lnTo>
                  <a:pt x="127048" y="251395"/>
                </a:lnTo>
                <a:lnTo>
                  <a:pt x="127664" y="241499"/>
                </a:lnTo>
                <a:lnTo>
                  <a:pt x="127938" y="233290"/>
                </a:lnTo>
                <a:lnTo>
                  <a:pt x="128092" y="220774"/>
                </a:lnTo>
                <a:lnTo>
                  <a:pt x="128155" y="197436"/>
                </a:lnTo>
                <a:lnTo>
                  <a:pt x="128157" y="201684"/>
                </a:lnTo>
                <a:lnTo>
                  <a:pt x="127204" y="203934"/>
                </a:lnTo>
                <a:lnTo>
                  <a:pt x="122265" y="211652"/>
                </a:lnTo>
                <a:lnTo>
                  <a:pt x="120776" y="217168"/>
                </a:lnTo>
                <a:lnTo>
                  <a:pt x="120114" y="225334"/>
                </a:lnTo>
                <a:lnTo>
                  <a:pt x="119819" y="235313"/>
                </a:lnTo>
                <a:lnTo>
                  <a:pt x="119689" y="246099"/>
                </a:lnTo>
                <a:lnTo>
                  <a:pt x="118702" y="251642"/>
                </a:lnTo>
                <a:lnTo>
                  <a:pt x="117091" y="257242"/>
                </a:lnTo>
                <a:lnTo>
                  <a:pt x="115064" y="262880"/>
                </a:lnTo>
                <a:lnTo>
                  <a:pt x="114666" y="267592"/>
                </a:lnTo>
                <a:lnTo>
                  <a:pt x="115354" y="271686"/>
                </a:lnTo>
                <a:lnTo>
                  <a:pt x="116763" y="275367"/>
                </a:lnTo>
                <a:lnTo>
                  <a:pt x="118330" y="284538"/>
                </a:lnTo>
                <a:lnTo>
                  <a:pt x="118748" y="289650"/>
                </a:lnTo>
                <a:lnTo>
                  <a:pt x="119980" y="294011"/>
                </a:lnTo>
                <a:lnTo>
                  <a:pt x="123887" y="301396"/>
                </a:lnTo>
                <a:lnTo>
                  <a:pt x="126259" y="310394"/>
                </a:lnTo>
                <a:lnTo>
                  <a:pt x="127313" y="319790"/>
                </a:lnTo>
                <a:lnTo>
                  <a:pt x="127782" y="327141"/>
                </a:lnTo>
                <a:lnTo>
                  <a:pt x="128860" y="329483"/>
                </a:lnTo>
                <a:lnTo>
                  <a:pt x="130530" y="331043"/>
                </a:lnTo>
                <a:lnTo>
                  <a:pt x="132597" y="332084"/>
                </a:lnTo>
                <a:lnTo>
                  <a:pt x="142757" y="339645"/>
                </a:lnTo>
                <a:lnTo>
                  <a:pt x="152222" y="342330"/>
                </a:lnTo>
                <a:lnTo>
                  <a:pt x="153726" y="341514"/>
                </a:lnTo>
                <a:lnTo>
                  <a:pt x="157935" y="338066"/>
                </a:lnTo>
                <a:lnTo>
                  <a:pt x="160391" y="336766"/>
                </a:lnTo>
                <a:lnTo>
                  <a:pt x="165660" y="335321"/>
                </a:lnTo>
                <a:lnTo>
                  <a:pt x="168400" y="333031"/>
                </a:lnTo>
                <a:lnTo>
                  <a:pt x="173982" y="325406"/>
                </a:lnTo>
                <a:lnTo>
                  <a:pt x="182480" y="314954"/>
                </a:lnTo>
                <a:lnTo>
                  <a:pt x="188178" y="306260"/>
                </a:lnTo>
                <a:lnTo>
                  <a:pt x="191031" y="301274"/>
                </a:lnTo>
                <a:lnTo>
                  <a:pt x="194201" y="290654"/>
                </a:lnTo>
                <a:lnTo>
                  <a:pt x="195046" y="285155"/>
                </a:lnTo>
                <a:lnTo>
                  <a:pt x="196562" y="279584"/>
                </a:lnTo>
                <a:lnTo>
                  <a:pt x="198525" y="273965"/>
                </a:lnTo>
                <a:lnTo>
                  <a:pt x="200786" y="268315"/>
                </a:lnTo>
                <a:lnTo>
                  <a:pt x="202294" y="262642"/>
                </a:lnTo>
                <a:lnTo>
                  <a:pt x="203299" y="256956"/>
                </a:lnTo>
                <a:lnTo>
                  <a:pt x="203968" y="251260"/>
                </a:lnTo>
                <a:lnTo>
                  <a:pt x="205369" y="245557"/>
                </a:lnTo>
                <a:lnTo>
                  <a:pt x="207253" y="239851"/>
                </a:lnTo>
                <a:lnTo>
                  <a:pt x="210936" y="229383"/>
                </a:lnTo>
                <a:lnTo>
                  <a:pt x="212572" y="221555"/>
                </a:lnTo>
                <a:lnTo>
                  <a:pt x="215840" y="214901"/>
                </a:lnTo>
                <a:lnTo>
                  <a:pt x="218044" y="211793"/>
                </a:lnTo>
                <a:lnTo>
                  <a:pt x="220494" y="205800"/>
                </a:lnTo>
                <a:lnTo>
                  <a:pt x="221873" y="197071"/>
                </a:lnTo>
                <a:lnTo>
                  <a:pt x="222445" y="188582"/>
                </a:lnTo>
                <a:lnTo>
                  <a:pt x="222454" y="250012"/>
                </a:lnTo>
                <a:lnTo>
                  <a:pt x="223407" y="253298"/>
                </a:lnTo>
                <a:lnTo>
                  <a:pt x="228346" y="263426"/>
                </a:lnTo>
                <a:lnTo>
                  <a:pt x="229836" y="272881"/>
                </a:lnTo>
                <a:lnTo>
                  <a:pt x="231184" y="277116"/>
                </a:lnTo>
                <a:lnTo>
                  <a:pt x="235225" y="284362"/>
                </a:lnTo>
                <a:lnTo>
                  <a:pt x="242854" y="293797"/>
                </a:lnTo>
                <a:lnTo>
                  <a:pt x="251147" y="302625"/>
                </a:lnTo>
                <a:lnTo>
                  <a:pt x="253013" y="305518"/>
                </a:lnTo>
                <a:lnTo>
                  <a:pt x="255085" y="311273"/>
                </a:lnTo>
                <a:lnTo>
                  <a:pt x="256591" y="313189"/>
                </a:lnTo>
                <a:lnTo>
                  <a:pt x="258547" y="314466"/>
                </a:lnTo>
                <a:lnTo>
                  <a:pt x="260803" y="315317"/>
                </a:lnTo>
                <a:lnTo>
                  <a:pt x="265851" y="318803"/>
                </a:lnTo>
                <a:lnTo>
                  <a:pt x="268530" y="321066"/>
                </a:lnTo>
                <a:lnTo>
                  <a:pt x="271269" y="322575"/>
                </a:lnTo>
                <a:lnTo>
                  <a:pt x="276851" y="324251"/>
                </a:lnTo>
                <a:lnTo>
                  <a:pt x="285349" y="325195"/>
                </a:lnTo>
                <a:lnTo>
                  <a:pt x="288197" y="324375"/>
                </a:lnTo>
                <a:lnTo>
                  <a:pt x="296755" y="319623"/>
                </a:lnTo>
                <a:lnTo>
                  <a:pt x="302468" y="318177"/>
                </a:lnTo>
                <a:lnTo>
                  <a:pt x="305323" y="315886"/>
                </a:lnTo>
                <a:lnTo>
                  <a:pt x="311038" y="308261"/>
                </a:lnTo>
                <a:lnTo>
                  <a:pt x="319609" y="297809"/>
                </a:lnTo>
                <a:lnTo>
                  <a:pt x="332733" y="288680"/>
                </a:lnTo>
                <a:lnTo>
                  <a:pt x="340682" y="280294"/>
                </a:lnTo>
                <a:lnTo>
                  <a:pt x="346437" y="271170"/>
                </a:lnTo>
                <a:lnTo>
                  <a:pt x="350630" y="260678"/>
                </a:lnTo>
                <a:lnTo>
                  <a:pt x="357481" y="251537"/>
                </a:lnTo>
                <a:lnTo>
                  <a:pt x="362793" y="245689"/>
                </a:lnTo>
                <a:lnTo>
                  <a:pt x="364591" y="242796"/>
                </a:lnTo>
                <a:lnTo>
                  <a:pt x="368074" y="234174"/>
                </a:lnTo>
                <a:lnTo>
                  <a:pt x="373762" y="225586"/>
                </a:lnTo>
                <a:lnTo>
                  <a:pt x="376824" y="217009"/>
                </a:lnTo>
                <a:lnTo>
                  <a:pt x="383340" y="208436"/>
                </a:lnTo>
                <a:lnTo>
                  <a:pt x="393437" y="197507"/>
                </a:lnTo>
                <a:lnTo>
                  <a:pt x="393863" y="197049"/>
                </a:lnTo>
                <a:lnTo>
                  <a:pt x="393901" y="204390"/>
                </a:lnTo>
                <a:lnTo>
                  <a:pt x="399794" y="212187"/>
                </a:lnTo>
                <a:lnTo>
                  <a:pt x="402634" y="220130"/>
                </a:lnTo>
                <a:lnTo>
                  <a:pt x="408133" y="228516"/>
                </a:lnTo>
                <a:lnTo>
                  <a:pt x="411138" y="237033"/>
                </a:lnTo>
                <a:lnTo>
                  <a:pt x="417637" y="245590"/>
                </a:lnTo>
                <a:lnTo>
                  <a:pt x="425596" y="254157"/>
                </a:lnTo>
                <a:lnTo>
                  <a:pt x="440826" y="269634"/>
                </a:lnTo>
                <a:lnTo>
                  <a:pt x="456874" y="285692"/>
                </a:lnTo>
                <a:lnTo>
                  <a:pt x="460650" y="287562"/>
                </a:lnTo>
                <a:lnTo>
                  <a:pt x="474112" y="290194"/>
                </a:lnTo>
                <a:lnTo>
                  <a:pt x="481304" y="290810"/>
                </a:lnTo>
                <a:lnTo>
                  <a:pt x="495260" y="295708"/>
                </a:lnTo>
                <a:lnTo>
                  <a:pt x="500527" y="296144"/>
                </a:lnTo>
                <a:lnTo>
                  <a:pt x="522668" y="292541"/>
                </a:lnTo>
                <a:lnTo>
                  <a:pt x="534000" y="290900"/>
                </a:lnTo>
                <a:lnTo>
                  <a:pt x="545387" y="286996"/>
                </a:lnTo>
                <a:lnTo>
                  <a:pt x="554258" y="282086"/>
                </a:lnTo>
                <a:lnTo>
                  <a:pt x="561374" y="277681"/>
                </a:lnTo>
                <a:lnTo>
                  <a:pt x="581188" y="270071"/>
                </a:lnTo>
                <a:lnTo>
                  <a:pt x="591759" y="262499"/>
                </a:lnTo>
                <a:lnTo>
                  <a:pt x="601854" y="253736"/>
                </a:lnTo>
                <a:lnTo>
                  <a:pt x="609516" y="246666"/>
                </a:lnTo>
                <a:lnTo>
                  <a:pt x="612893" y="241542"/>
                </a:lnTo>
                <a:lnTo>
                  <a:pt x="616097" y="235269"/>
                </a:lnTo>
                <a:lnTo>
                  <a:pt x="619186" y="228229"/>
                </a:lnTo>
                <a:lnTo>
                  <a:pt x="623150" y="221631"/>
                </a:lnTo>
                <a:lnTo>
                  <a:pt x="627696" y="215328"/>
                </a:lnTo>
                <a:lnTo>
                  <a:pt x="632634" y="209220"/>
                </a:lnTo>
                <a:lnTo>
                  <a:pt x="636877" y="203243"/>
                </a:lnTo>
                <a:lnTo>
                  <a:pt x="640659" y="197354"/>
                </a:lnTo>
                <a:lnTo>
                  <a:pt x="644131" y="191523"/>
                </a:lnTo>
                <a:lnTo>
                  <a:pt x="646447" y="184778"/>
                </a:lnTo>
                <a:lnTo>
                  <a:pt x="647992" y="177423"/>
                </a:lnTo>
                <a:lnTo>
                  <a:pt x="649021" y="169663"/>
                </a:lnTo>
                <a:lnTo>
                  <a:pt x="650660" y="162585"/>
                </a:lnTo>
                <a:lnTo>
                  <a:pt x="652704" y="155961"/>
                </a:lnTo>
                <a:lnTo>
                  <a:pt x="655020" y="149640"/>
                </a:lnTo>
                <a:lnTo>
                  <a:pt x="656563" y="142568"/>
                </a:lnTo>
                <a:lnTo>
                  <a:pt x="657593" y="134996"/>
                </a:lnTo>
                <a:lnTo>
                  <a:pt x="658279" y="127091"/>
                </a:lnTo>
                <a:lnTo>
                  <a:pt x="658737" y="119916"/>
                </a:lnTo>
                <a:lnTo>
                  <a:pt x="659244" y="106863"/>
                </a:lnTo>
                <a:lnTo>
                  <a:pt x="659531" y="84254"/>
                </a:lnTo>
                <a:lnTo>
                  <a:pt x="658619" y="77070"/>
                </a:lnTo>
                <a:lnTo>
                  <a:pt x="657058" y="70376"/>
                </a:lnTo>
                <a:lnTo>
                  <a:pt x="655065" y="64008"/>
                </a:lnTo>
                <a:lnTo>
                  <a:pt x="653737" y="57858"/>
                </a:lnTo>
                <a:lnTo>
                  <a:pt x="652851" y="51853"/>
                </a:lnTo>
                <a:lnTo>
                  <a:pt x="652260" y="45944"/>
                </a:lnTo>
                <a:lnTo>
                  <a:pt x="650914" y="40100"/>
                </a:lnTo>
                <a:lnTo>
                  <a:pt x="649064" y="34299"/>
                </a:lnTo>
                <a:lnTo>
                  <a:pt x="644469" y="23726"/>
                </a:lnTo>
                <a:lnTo>
                  <a:pt x="639251" y="15852"/>
                </a:lnTo>
                <a:lnTo>
                  <a:pt x="630959" y="6065"/>
                </a:lnTo>
                <a:lnTo>
                  <a:pt x="628141" y="3989"/>
                </a:lnTo>
                <a:lnTo>
                  <a:pt x="622469" y="1683"/>
                </a:lnTo>
                <a:lnTo>
                  <a:pt x="613921" y="384"/>
                </a:lnTo>
                <a:lnTo>
                  <a:pt x="600805" y="0"/>
                </a:lnTo>
                <a:lnTo>
                  <a:pt x="596609" y="898"/>
                </a:lnTo>
                <a:lnTo>
                  <a:pt x="589404" y="4437"/>
                </a:lnTo>
                <a:lnTo>
                  <a:pt x="579995" y="11784"/>
                </a:lnTo>
                <a:lnTo>
                  <a:pt x="574084" y="19752"/>
                </a:lnTo>
                <a:lnTo>
                  <a:pt x="567329" y="29644"/>
                </a:lnTo>
                <a:lnTo>
                  <a:pt x="557977" y="40390"/>
                </a:lnTo>
                <a:lnTo>
                  <a:pt x="553768" y="45922"/>
                </a:lnTo>
                <a:lnTo>
                  <a:pt x="550010" y="51516"/>
                </a:lnTo>
                <a:lnTo>
                  <a:pt x="546553" y="57150"/>
                </a:lnTo>
                <a:lnTo>
                  <a:pt x="544248" y="63763"/>
                </a:lnTo>
                <a:lnTo>
                  <a:pt x="542710" y="71030"/>
                </a:lnTo>
                <a:lnTo>
                  <a:pt x="541686" y="78732"/>
                </a:lnTo>
                <a:lnTo>
                  <a:pt x="540050" y="86724"/>
                </a:lnTo>
                <a:lnTo>
                  <a:pt x="538008" y="94909"/>
                </a:lnTo>
                <a:lnTo>
                  <a:pt x="535692" y="103224"/>
                </a:lnTo>
                <a:lnTo>
                  <a:pt x="534150" y="111624"/>
                </a:lnTo>
                <a:lnTo>
                  <a:pt x="533121" y="120082"/>
                </a:lnTo>
                <a:lnTo>
                  <a:pt x="532436" y="128578"/>
                </a:lnTo>
                <a:lnTo>
                  <a:pt x="532931" y="137100"/>
                </a:lnTo>
                <a:lnTo>
                  <a:pt x="534214" y="145638"/>
                </a:lnTo>
                <a:lnTo>
                  <a:pt x="536021" y="154188"/>
                </a:lnTo>
                <a:lnTo>
                  <a:pt x="538179" y="162745"/>
                </a:lnTo>
                <a:lnTo>
                  <a:pt x="540570" y="171308"/>
                </a:lnTo>
                <a:lnTo>
                  <a:pt x="543116" y="179874"/>
                </a:lnTo>
                <a:lnTo>
                  <a:pt x="546719" y="188441"/>
                </a:lnTo>
                <a:lnTo>
                  <a:pt x="551026" y="197011"/>
                </a:lnTo>
                <a:lnTo>
                  <a:pt x="555802" y="205581"/>
                </a:lnTo>
                <a:lnTo>
                  <a:pt x="559939" y="214153"/>
                </a:lnTo>
                <a:lnTo>
                  <a:pt x="563649" y="222724"/>
                </a:lnTo>
                <a:lnTo>
                  <a:pt x="567076" y="231296"/>
                </a:lnTo>
                <a:lnTo>
                  <a:pt x="571264" y="238916"/>
                </a:lnTo>
                <a:lnTo>
                  <a:pt x="575962" y="245900"/>
                </a:lnTo>
                <a:lnTo>
                  <a:pt x="580999" y="252462"/>
                </a:lnTo>
                <a:lnTo>
                  <a:pt x="586261" y="259694"/>
                </a:lnTo>
                <a:lnTo>
                  <a:pt x="597188" y="275349"/>
                </a:lnTo>
                <a:lnTo>
                  <a:pt x="602770" y="282572"/>
                </a:lnTo>
                <a:lnTo>
                  <a:pt x="608396" y="289292"/>
                </a:lnTo>
                <a:lnTo>
                  <a:pt x="614050" y="295677"/>
                </a:lnTo>
                <a:lnTo>
                  <a:pt x="625415" y="307852"/>
                </a:lnTo>
                <a:lnTo>
                  <a:pt x="631112" y="313766"/>
                </a:lnTo>
                <a:lnTo>
                  <a:pt x="645062" y="322876"/>
                </a:lnTo>
                <a:lnTo>
                  <a:pt x="663901" y="333360"/>
                </a:lnTo>
                <a:lnTo>
                  <a:pt x="668200" y="336486"/>
                </a:lnTo>
                <a:lnTo>
                  <a:pt x="678056" y="339959"/>
                </a:lnTo>
                <a:lnTo>
                  <a:pt x="699905" y="342189"/>
                </a:lnTo>
                <a:lnTo>
                  <a:pt x="722566" y="342629"/>
                </a:lnTo>
                <a:lnTo>
                  <a:pt x="733969" y="342690"/>
                </a:lnTo>
                <a:lnTo>
                  <a:pt x="738723" y="341753"/>
                </a:lnTo>
                <a:lnTo>
                  <a:pt x="760858" y="330801"/>
                </a:lnTo>
                <a:lnTo>
                  <a:pt x="771094" y="3255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31"/>
          <p:cNvSpPr/>
          <p:nvPr/>
        </p:nvSpPr>
        <p:spPr>
          <a:xfrm>
            <a:off x="5763577" y="3540442"/>
            <a:ext cx="265745" cy="342888"/>
          </a:xfrm>
          <a:custGeom>
            <a:avLst/>
            <a:gdLst/>
            <a:ahLst/>
            <a:cxnLst/>
            <a:rect l="0" t="0" r="0" b="0"/>
            <a:pathLst>
              <a:path w="265745" h="342888">
                <a:moveTo>
                  <a:pt x="197168" y="0"/>
                </a:moveTo>
                <a:lnTo>
                  <a:pt x="197168" y="7381"/>
                </a:lnTo>
                <a:lnTo>
                  <a:pt x="204011" y="15181"/>
                </a:lnTo>
                <a:lnTo>
                  <a:pt x="209099" y="20400"/>
                </a:lnTo>
                <a:lnTo>
                  <a:pt x="210837" y="23125"/>
                </a:lnTo>
                <a:lnTo>
                  <a:pt x="214235" y="31511"/>
                </a:lnTo>
                <a:lnTo>
                  <a:pt x="218406" y="37183"/>
                </a:lnTo>
                <a:lnTo>
                  <a:pt x="219899" y="40981"/>
                </a:lnTo>
                <a:lnTo>
                  <a:pt x="221558" y="50281"/>
                </a:lnTo>
                <a:lnTo>
                  <a:pt x="223905" y="54476"/>
                </a:lnTo>
                <a:lnTo>
                  <a:pt x="231593" y="61676"/>
                </a:lnTo>
                <a:lnTo>
                  <a:pt x="234406" y="65883"/>
                </a:lnTo>
                <a:lnTo>
                  <a:pt x="237531" y="75636"/>
                </a:lnTo>
                <a:lnTo>
                  <a:pt x="241459" y="86321"/>
                </a:lnTo>
                <a:lnTo>
                  <a:pt x="243840" y="91837"/>
                </a:lnTo>
                <a:lnTo>
                  <a:pt x="249026" y="103047"/>
                </a:lnTo>
                <a:lnTo>
                  <a:pt x="260116" y="125765"/>
                </a:lnTo>
                <a:lnTo>
                  <a:pt x="261993" y="131468"/>
                </a:lnTo>
                <a:lnTo>
                  <a:pt x="263245" y="137176"/>
                </a:lnTo>
                <a:lnTo>
                  <a:pt x="264079" y="142885"/>
                </a:lnTo>
                <a:lnTo>
                  <a:pt x="264635" y="148597"/>
                </a:lnTo>
                <a:lnTo>
                  <a:pt x="265006" y="154310"/>
                </a:lnTo>
                <a:lnTo>
                  <a:pt x="265254" y="160023"/>
                </a:lnTo>
                <a:lnTo>
                  <a:pt x="265528" y="173992"/>
                </a:lnTo>
                <a:lnTo>
                  <a:pt x="265744" y="237068"/>
                </a:lnTo>
                <a:lnTo>
                  <a:pt x="264793" y="242818"/>
                </a:lnTo>
                <a:lnTo>
                  <a:pt x="263206" y="248556"/>
                </a:lnTo>
                <a:lnTo>
                  <a:pt x="259856" y="259059"/>
                </a:lnTo>
                <a:lnTo>
                  <a:pt x="258367" y="266903"/>
                </a:lnTo>
                <a:lnTo>
                  <a:pt x="255165" y="276104"/>
                </a:lnTo>
                <a:lnTo>
                  <a:pt x="250567" y="286543"/>
                </a:lnTo>
                <a:lnTo>
                  <a:pt x="245348" y="297533"/>
                </a:lnTo>
                <a:lnTo>
                  <a:pt x="241670" y="302177"/>
                </a:lnTo>
                <a:lnTo>
                  <a:pt x="237314" y="306227"/>
                </a:lnTo>
                <a:lnTo>
                  <a:pt x="232504" y="309879"/>
                </a:lnTo>
                <a:lnTo>
                  <a:pt x="224620" y="316476"/>
                </a:lnTo>
                <a:lnTo>
                  <a:pt x="216989" y="322584"/>
                </a:lnTo>
                <a:lnTo>
                  <a:pt x="212286" y="325546"/>
                </a:lnTo>
                <a:lnTo>
                  <a:pt x="207247" y="328473"/>
                </a:lnTo>
                <a:lnTo>
                  <a:pt x="196567" y="334266"/>
                </a:lnTo>
                <a:lnTo>
                  <a:pt x="191052" y="337144"/>
                </a:lnTo>
                <a:lnTo>
                  <a:pt x="185471" y="339063"/>
                </a:lnTo>
                <a:lnTo>
                  <a:pt x="179845" y="340342"/>
                </a:lnTo>
                <a:lnTo>
                  <a:pt x="174189" y="341194"/>
                </a:lnTo>
                <a:lnTo>
                  <a:pt x="168514" y="341763"/>
                </a:lnTo>
                <a:lnTo>
                  <a:pt x="162825" y="342142"/>
                </a:lnTo>
                <a:lnTo>
                  <a:pt x="157127" y="342395"/>
                </a:lnTo>
                <a:lnTo>
                  <a:pt x="145717" y="342676"/>
                </a:lnTo>
                <a:lnTo>
                  <a:pt x="98346" y="342887"/>
                </a:lnTo>
                <a:lnTo>
                  <a:pt x="92234" y="341939"/>
                </a:lnTo>
                <a:lnTo>
                  <a:pt x="86255" y="340354"/>
                </a:lnTo>
                <a:lnTo>
                  <a:pt x="80363" y="338346"/>
                </a:lnTo>
                <a:lnTo>
                  <a:pt x="74530" y="336054"/>
                </a:lnTo>
                <a:lnTo>
                  <a:pt x="68737" y="333573"/>
                </a:lnTo>
                <a:lnTo>
                  <a:pt x="62970" y="330967"/>
                </a:lnTo>
                <a:lnTo>
                  <a:pt x="58172" y="328277"/>
                </a:lnTo>
                <a:lnTo>
                  <a:pt x="50302" y="322748"/>
                </a:lnTo>
                <a:lnTo>
                  <a:pt x="45917" y="320893"/>
                </a:lnTo>
                <a:lnTo>
                  <a:pt x="41089" y="319656"/>
                </a:lnTo>
                <a:lnTo>
                  <a:pt x="35965" y="318832"/>
                </a:lnTo>
                <a:lnTo>
                  <a:pt x="27732" y="315376"/>
                </a:lnTo>
                <a:lnTo>
                  <a:pt x="20898" y="310665"/>
                </a:lnTo>
                <a:lnTo>
                  <a:pt x="14685" y="305396"/>
                </a:lnTo>
                <a:lnTo>
                  <a:pt x="8749" y="299879"/>
                </a:lnTo>
                <a:lnTo>
                  <a:pt x="5833" y="297074"/>
                </a:lnTo>
                <a:lnTo>
                  <a:pt x="3889" y="294252"/>
                </a:lnTo>
                <a:lnTo>
                  <a:pt x="512" y="28457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2"/>
          <p:cNvSpPr/>
          <p:nvPr/>
        </p:nvSpPr>
        <p:spPr>
          <a:xfrm>
            <a:off x="6063615" y="3661000"/>
            <a:ext cx="196771" cy="179468"/>
          </a:xfrm>
          <a:custGeom>
            <a:avLst/>
            <a:gdLst/>
            <a:ahLst/>
            <a:cxnLst/>
            <a:rect l="0" t="0" r="0" b="0"/>
            <a:pathLst>
              <a:path w="196771" h="179468">
                <a:moveTo>
                  <a:pt x="68580" y="25175"/>
                </a:moveTo>
                <a:lnTo>
                  <a:pt x="51542" y="8137"/>
                </a:lnTo>
                <a:lnTo>
                  <a:pt x="51466" y="12612"/>
                </a:lnTo>
                <a:lnTo>
                  <a:pt x="50503" y="13942"/>
                </a:lnTo>
                <a:lnTo>
                  <a:pt x="48909" y="14829"/>
                </a:lnTo>
                <a:lnTo>
                  <a:pt x="46893" y="15420"/>
                </a:lnTo>
                <a:lnTo>
                  <a:pt x="45549" y="16766"/>
                </a:lnTo>
                <a:lnTo>
                  <a:pt x="44654" y="18617"/>
                </a:lnTo>
                <a:lnTo>
                  <a:pt x="44057" y="20803"/>
                </a:lnTo>
                <a:lnTo>
                  <a:pt x="40853" y="25772"/>
                </a:lnTo>
                <a:lnTo>
                  <a:pt x="38665" y="28430"/>
                </a:lnTo>
                <a:lnTo>
                  <a:pt x="37206" y="32107"/>
                </a:lnTo>
                <a:lnTo>
                  <a:pt x="36234" y="36464"/>
                </a:lnTo>
                <a:lnTo>
                  <a:pt x="35586" y="41274"/>
                </a:lnTo>
                <a:lnTo>
                  <a:pt x="35154" y="45432"/>
                </a:lnTo>
                <a:lnTo>
                  <a:pt x="34866" y="49157"/>
                </a:lnTo>
                <a:lnTo>
                  <a:pt x="34674" y="52593"/>
                </a:lnTo>
                <a:lnTo>
                  <a:pt x="33593" y="56788"/>
                </a:lnTo>
                <a:lnTo>
                  <a:pt x="31920" y="61491"/>
                </a:lnTo>
                <a:lnTo>
                  <a:pt x="29852" y="66530"/>
                </a:lnTo>
                <a:lnTo>
                  <a:pt x="28474" y="71795"/>
                </a:lnTo>
                <a:lnTo>
                  <a:pt x="27555" y="77210"/>
                </a:lnTo>
                <a:lnTo>
                  <a:pt x="26942" y="82725"/>
                </a:lnTo>
                <a:lnTo>
                  <a:pt x="27486" y="88306"/>
                </a:lnTo>
                <a:lnTo>
                  <a:pt x="28802" y="93932"/>
                </a:lnTo>
                <a:lnTo>
                  <a:pt x="30631" y="99588"/>
                </a:lnTo>
                <a:lnTo>
                  <a:pt x="31850" y="104311"/>
                </a:lnTo>
                <a:lnTo>
                  <a:pt x="32663" y="108412"/>
                </a:lnTo>
                <a:lnTo>
                  <a:pt x="33205" y="112099"/>
                </a:lnTo>
                <a:lnTo>
                  <a:pt x="33567" y="115509"/>
                </a:lnTo>
                <a:lnTo>
                  <a:pt x="33808" y="118735"/>
                </a:lnTo>
                <a:lnTo>
                  <a:pt x="33968" y="121838"/>
                </a:lnTo>
                <a:lnTo>
                  <a:pt x="35028" y="125812"/>
                </a:lnTo>
                <a:lnTo>
                  <a:pt x="36687" y="130367"/>
                </a:lnTo>
                <a:lnTo>
                  <a:pt x="38745" y="135307"/>
                </a:lnTo>
                <a:lnTo>
                  <a:pt x="41070" y="139554"/>
                </a:lnTo>
                <a:lnTo>
                  <a:pt x="43573" y="143337"/>
                </a:lnTo>
                <a:lnTo>
                  <a:pt x="46193" y="146812"/>
                </a:lnTo>
                <a:lnTo>
                  <a:pt x="48893" y="150082"/>
                </a:lnTo>
                <a:lnTo>
                  <a:pt x="51645" y="153214"/>
                </a:lnTo>
                <a:lnTo>
                  <a:pt x="54432" y="156254"/>
                </a:lnTo>
                <a:lnTo>
                  <a:pt x="60070" y="162172"/>
                </a:lnTo>
                <a:lnTo>
                  <a:pt x="71450" y="173732"/>
                </a:lnTo>
                <a:lnTo>
                  <a:pt x="74303" y="175648"/>
                </a:lnTo>
                <a:lnTo>
                  <a:pt x="80013" y="177777"/>
                </a:lnTo>
                <a:lnTo>
                  <a:pt x="85726" y="178723"/>
                </a:lnTo>
                <a:lnTo>
                  <a:pt x="88583" y="178975"/>
                </a:lnTo>
                <a:lnTo>
                  <a:pt x="92393" y="179143"/>
                </a:lnTo>
                <a:lnTo>
                  <a:pt x="105904" y="179380"/>
                </a:lnTo>
                <a:lnTo>
                  <a:pt x="127070" y="179467"/>
                </a:lnTo>
                <a:lnTo>
                  <a:pt x="131386" y="178518"/>
                </a:lnTo>
                <a:lnTo>
                  <a:pt x="135215" y="176934"/>
                </a:lnTo>
                <a:lnTo>
                  <a:pt x="138721" y="174925"/>
                </a:lnTo>
                <a:lnTo>
                  <a:pt x="142010" y="172633"/>
                </a:lnTo>
                <a:lnTo>
                  <a:pt x="145156" y="170153"/>
                </a:lnTo>
                <a:lnTo>
                  <a:pt x="151191" y="164857"/>
                </a:lnTo>
                <a:lnTo>
                  <a:pt x="157048" y="159328"/>
                </a:lnTo>
                <a:lnTo>
                  <a:pt x="159944" y="155568"/>
                </a:lnTo>
                <a:lnTo>
                  <a:pt x="162827" y="151156"/>
                </a:lnTo>
                <a:lnTo>
                  <a:pt x="165701" y="146310"/>
                </a:lnTo>
                <a:lnTo>
                  <a:pt x="168570" y="141174"/>
                </a:lnTo>
                <a:lnTo>
                  <a:pt x="174297" y="130387"/>
                </a:lnTo>
                <a:lnTo>
                  <a:pt x="177158" y="125797"/>
                </a:lnTo>
                <a:lnTo>
                  <a:pt x="180018" y="121783"/>
                </a:lnTo>
                <a:lnTo>
                  <a:pt x="182877" y="118155"/>
                </a:lnTo>
                <a:lnTo>
                  <a:pt x="184783" y="113832"/>
                </a:lnTo>
                <a:lnTo>
                  <a:pt x="186053" y="109045"/>
                </a:lnTo>
                <a:lnTo>
                  <a:pt x="186900" y="103948"/>
                </a:lnTo>
                <a:lnTo>
                  <a:pt x="188418" y="98645"/>
                </a:lnTo>
                <a:lnTo>
                  <a:pt x="190382" y="93205"/>
                </a:lnTo>
                <a:lnTo>
                  <a:pt x="192643" y="87673"/>
                </a:lnTo>
                <a:lnTo>
                  <a:pt x="194151" y="82080"/>
                </a:lnTo>
                <a:lnTo>
                  <a:pt x="195157" y="76447"/>
                </a:lnTo>
                <a:lnTo>
                  <a:pt x="195826" y="70786"/>
                </a:lnTo>
                <a:lnTo>
                  <a:pt x="196273" y="66060"/>
                </a:lnTo>
                <a:lnTo>
                  <a:pt x="196572" y="61956"/>
                </a:lnTo>
                <a:lnTo>
                  <a:pt x="196770" y="58268"/>
                </a:lnTo>
                <a:lnTo>
                  <a:pt x="195950" y="53905"/>
                </a:lnTo>
                <a:lnTo>
                  <a:pt x="194451" y="49090"/>
                </a:lnTo>
                <a:lnTo>
                  <a:pt x="192498" y="43976"/>
                </a:lnTo>
                <a:lnTo>
                  <a:pt x="190245" y="38661"/>
                </a:lnTo>
                <a:lnTo>
                  <a:pt x="185200" y="27676"/>
                </a:lnTo>
                <a:lnTo>
                  <a:pt x="182522" y="23032"/>
                </a:lnTo>
                <a:lnTo>
                  <a:pt x="179783" y="18984"/>
                </a:lnTo>
                <a:lnTo>
                  <a:pt x="177006" y="15332"/>
                </a:lnTo>
                <a:lnTo>
                  <a:pt x="173248" y="11945"/>
                </a:lnTo>
                <a:lnTo>
                  <a:pt x="168839" y="8736"/>
                </a:lnTo>
                <a:lnTo>
                  <a:pt x="163994" y="5643"/>
                </a:lnTo>
                <a:lnTo>
                  <a:pt x="158859" y="3581"/>
                </a:lnTo>
                <a:lnTo>
                  <a:pt x="153531" y="2207"/>
                </a:lnTo>
                <a:lnTo>
                  <a:pt x="148074" y="1290"/>
                </a:lnTo>
                <a:lnTo>
                  <a:pt x="142531" y="679"/>
                </a:lnTo>
                <a:lnTo>
                  <a:pt x="136930" y="272"/>
                </a:lnTo>
                <a:lnTo>
                  <a:pt x="131292" y="0"/>
                </a:lnTo>
                <a:lnTo>
                  <a:pt x="125628" y="772"/>
                </a:lnTo>
                <a:lnTo>
                  <a:pt x="119947" y="2239"/>
                </a:lnTo>
                <a:lnTo>
                  <a:pt x="114254" y="4169"/>
                </a:lnTo>
                <a:lnTo>
                  <a:pt x="107602" y="5456"/>
                </a:lnTo>
                <a:lnTo>
                  <a:pt x="100309" y="6314"/>
                </a:lnTo>
                <a:lnTo>
                  <a:pt x="92590" y="6886"/>
                </a:lnTo>
                <a:lnTo>
                  <a:pt x="84587" y="8219"/>
                </a:lnTo>
                <a:lnTo>
                  <a:pt x="76394" y="10061"/>
                </a:lnTo>
                <a:lnTo>
                  <a:pt x="68074" y="12242"/>
                </a:lnTo>
                <a:lnTo>
                  <a:pt x="61575" y="14648"/>
                </a:lnTo>
                <a:lnTo>
                  <a:pt x="56290" y="17204"/>
                </a:lnTo>
                <a:lnTo>
                  <a:pt x="51814" y="19861"/>
                </a:lnTo>
                <a:lnTo>
                  <a:pt x="46925" y="21632"/>
                </a:lnTo>
                <a:lnTo>
                  <a:pt x="41761" y="22813"/>
                </a:lnTo>
                <a:lnTo>
                  <a:pt x="36413" y="23600"/>
                </a:lnTo>
                <a:lnTo>
                  <a:pt x="30942" y="25078"/>
                </a:lnTo>
                <a:lnTo>
                  <a:pt x="25391" y="27015"/>
                </a:lnTo>
                <a:lnTo>
                  <a:pt x="19784" y="29259"/>
                </a:lnTo>
                <a:lnTo>
                  <a:pt x="16047" y="31707"/>
                </a:lnTo>
                <a:lnTo>
                  <a:pt x="13555" y="34293"/>
                </a:lnTo>
                <a:lnTo>
                  <a:pt x="11894" y="36968"/>
                </a:lnTo>
                <a:lnTo>
                  <a:pt x="9835" y="38752"/>
                </a:lnTo>
                <a:lnTo>
                  <a:pt x="7509" y="39941"/>
                </a:lnTo>
                <a:lnTo>
                  <a:pt x="0" y="42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33"/>
          <p:cNvSpPr/>
          <p:nvPr/>
        </p:nvSpPr>
        <p:spPr>
          <a:xfrm>
            <a:off x="6321188" y="3643700"/>
            <a:ext cx="205343" cy="162480"/>
          </a:xfrm>
          <a:custGeom>
            <a:avLst/>
            <a:gdLst/>
            <a:ahLst/>
            <a:cxnLst/>
            <a:rect l="0" t="0" r="0" b="0"/>
            <a:pathLst>
              <a:path w="205343" h="162480">
                <a:moveTo>
                  <a:pt x="8174" y="59620"/>
                </a:moveTo>
                <a:lnTo>
                  <a:pt x="8174" y="67001"/>
                </a:lnTo>
                <a:lnTo>
                  <a:pt x="9127" y="67398"/>
                </a:lnTo>
                <a:lnTo>
                  <a:pt x="14959" y="68035"/>
                </a:lnTo>
                <a:lnTo>
                  <a:pt x="20944" y="68161"/>
                </a:lnTo>
                <a:lnTo>
                  <a:pt x="52737" y="68191"/>
                </a:lnTo>
                <a:lnTo>
                  <a:pt x="55980" y="67239"/>
                </a:lnTo>
                <a:lnTo>
                  <a:pt x="62124" y="63641"/>
                </a:lnTo>
                <a:lnTo>
                  <a:pt x="68029" y="61407"/>
                </a:lnTo>
                <a:lnTo>
                  <a:pt x="70938" y="60811"/>
                </a:lnTo>
                <a:lnTo>
                  <a:pt x="76709" y="57609"/>
                </a:lnTo>
                <a:lnTo>
                  <a:pt x="79582" y="55422"/>
                </a:lnTo>
                <a:lnTo>
                  <a:pt x="85313" y="52991"/>
                </a:lnTo>
                <a:lnTo>
                  <a:pt x="88175" y="52343"/>
                </a:lnTo>
                <a:lnTo>
                  <a:pt x="93896" y="49083"/>
                </a:lnTo>
                <a:lnTo>
                  <a:pt x="100777" y="43780"/>
                </a:lnTo>
                <a:lnTo>
                  <a:pt x="104259" y="40515"/>
                </a:lnTo>
                <a:lnTo>
                  <a:pt x="114254" y="30657"/>
                </a:lnTo>
                <a:lnTo>
                  <a:pt x="116042" y="27929"/>
                </a:lnTo>
                <a:lnTo>
                  <a:pt x="117233" y="25158"/>
                </a:lnTo>
                <a:lnTo>
                  <a:pt x="119146" y="18416"/>
                </a:lnTo>
                <a:lnTo>
                  <a:pt x="119407" y="14954"/>
                </a:lnTo>
                <a:lnTo>
                  <a:pt x="119477" y="12698"/>
                </a:lnTo>
                <a:lnTo>
                  <a:pt x="118571" y="11193"/>
                </a:lnTo>
                <a:lnTo>
                  <a:pt x="117015" y="10190"/>
                </a:lnTo>
                <a:lnTo>
                  <a:pt x="115024" y="9522"/>
                </a:lnTo>
                <a:lnTo>
                  <a:pt x="110273" y="6239"/>
                </a:lnTo>
                <a:lnTo>
                  <a:pt x="104012" y="921"/>
                </a:lnTo>
                <a:lnTo>
                  <a:pt x="100617" y="194"/>
                </a:lnTo>
                <a:lnTo>
                  <a:pt x="98377" y="0"/>
                </a:lnTo>
                <a:lnTo>
                  <a:pt x="94980" y="823"/>
                </a:lnTo>
                <a:lnTo>
                  <a:pt x="90809" y="2325"/>
                </a:lnTo>
                <a:lnTo>
                  <a:pt x="86124" y="4278"/>
                </a:lnTo>
                <a:lnTo>
                  <a:pt x="81096" y="5580"/>
                </a:lnTo>
                <a:lnTo>
                  <a:pt x="75839" y="6448"/>
                </a:lnTo>
                <a:lnTo>
                  <a:pt x="70429" y="7027"/>
                </a:lnTo>
                <a:lnTo>
                  <a:pt x="65870" y="8365"/>
                </a:lnTo>
                <a:lnTo>
                  <a:pt x="61878" y="10210"/>
                </a:lnTo>
                <a:lnTo>
                  <a:pt x="58264" y="12392"/>
                </a:lnTo>
                <a:lnTo>
                  <a:pt x="53950" y="13848"/>
                </a:lnTo>
                <a:lnTo>
                  <a:pt x="49169" y="14817"/>
                </a:lnTo>
                <a:lnTo>
                  <a:pt x="44076" y="15464"/>
                </a:lnTo>
                <a:lnTo>
                  <a:pt x="39729" y="16847"/>
                </a:lnTo>
                <a:lnTo>
                  <a:pt x="35878" y="18722"/>
                </a:lnTo>
                <a:lnTo>
                  <a:pt x="32359" y="20925"/>
                </a:lnTo>
                <a:lnTo>
                  <a:pt x="29060" y="23345"/>
                </a:lnTo>
                <a:lnTo>
                  <a:pt x="25908" y="25912"/>
                </a:lnTo>
                <a:lnTo>
                  <a:pt x="22854" y="28575"/>
                </a:lnTo>
                <a:lnTo>
                  <a:pt x="19866" y="31303"/>
                </a:lnTo>
                <a:lnTo>
                  <a:pt x="14005" y="36874"/>
                </a:lnTo>
                <a:lnTo>
                  <a:pt x="12062" y="39694"/>
                </a:lnTo>
                <a:lnTo>
                  <a:pt x="10766" y="42526"/>
                </a:lnTo>
                <a:lnTo>
                  <a:pt x="9902" y="45366"/>
                </a:lnTo>
                <a:lnTo>
                  <a:pt x="8373" y="48212"/>
                </a:lnTo>
                <a:lnTo>
                  <a:pt x="6402" y="51062"/>
                </a:lnTo>
                <a:lnTo>
                  <a:pt x="4135" y="53914"/>
                </a:lnTo>
                <a:lnTo>
                  <a:pt x="2624" y="56769"/>
                </a:lnTo>
                <a:lnTo>
                  <a:pt x="1616" y="59624"/>
                </a:lnTo>
                <a:lnTo>
                  <a:pt x="945" y="62480"/>
                </a:lnTo>
                <a:lnTo>
                  <a:pt x="497" y="66289"/>
                </a:lnTo>
                <a:lnTo>
                  <a:pt x="199" y="70733"/>
                </a:lnTo>
                <a:lnTo>
                  <a:pt x="0" y="75601"/>
                </a:lnTo>
                <a:lnTo>
                  <a:pt x="819" y="80752"/>
                </a:lnTo>
                <a:lnTo>
                  <a:pt x="2319" y="86090"/>
                </a:lnTo>
                <a:lnTo>
                  <a:pt x="4270" y="91554"/>
                </a:lnTo>
                <a:lnTo>
                  <a:pt x="5571" y="96149"/>
                </a:lnTo>
                <a:lnTo>
                  <a:pt x="6439" y="100165"/>
                </a:lnTo>
                <a:lnTo>
                  <a:pt x="7018" y="103795"/>
                </a:lnTo>
                <a:lnTo>
                  <a:pt x="8355" y="108120"/>
                </a:lnTo>
                <a:lnTo>
                  <a:pt x="10200" y="112908"/>
                </a:lnTo>
                <a:lnTo>
                  <a:pt x="12382" y="118005"/>
                </a:lnTo>
                <a:lnTo>
                  <a:pt x="13837" y="122356"/>
                </a:lnTo>
                <a:lnTo>
                  <a:pt x="14807" y="126209"/>
                </a:lnTo>
                <a:lnTo>
                  <a:pt x="15453" y="129730"/>
                </a:lnTo>
                <a:lnTo>
                  <a:pt x="16837" y="133030"/>
                </a:lnTo>
                <a:lnTo>
                  <a:pt x="18712" y="136182"/>
                </a:lnTo>
                <a:lnTo>
                  <a:pt x="20915" y="139236"/>
                </a:lnTo>
                <a:lnTo>
                  <a:pt x="24288" y="142225"/>
                </a:lnTo>
                <a:lnTo>
                  <a:pt x="28442" y="145170"/>
                </a:lnTo>
                <a:lnTo>
                  <a:pt x="33116" y="148086"/>
                </a:lnTo>
                <a:lnTo>
                  <a:pt x="37184" y="150030"/>
                </a:lnTo>
                <a:lnTo>
                  <a:pt x="40850" y="151325"/>
                </a:lnTo>
                <a:lnTo>
                  <a:pt x="44245" y="152190"/>
                </a:lnTo>
                <a:lnTo>
                  <a:pt x="50558" y="155689"/>
                </a:lnTo>
                <a:lnTo>
                  <a:pt x="53575" y="157956"/>
                </a:lnTo>
                <a:lnTo>
                  <a:pt x="57492" y="159467"/>
                </a:lnTo>
                <a:lnTo>
                  <a:pt x="62008" y="160475"/>
                </a:lnTo>
                <a:lnTo>
                  <a:pt x="66923" y="161146"/>
                </a:lnTo>
                <a:lnTo>
                  <a:pt x="71152" y="161594"/>
                </a:lnTo>
                <a:lnTo>
                  <a:pt x="74925" y="161892"/>
                </a:lnTo>
                <a:lnTo>
                  <a:pt x="78392" y="162092"/>
                </a:lnTo>
                <a:lnTo>
                  <a:pt x="84784" y="162313"/>
                </a:lnTo>
                <a:lnTo>
                  <a:pt x="96279" y="162437"/>
                </a:lnTo>
                <a:lnTo>
                  <a:pt x="117229" y="162479"/>
                </a:lnTo>
                <a:lnTo>
                  <a:pt x="122787" y="161530"/>
                </a:lnTo>
                <a:lnTo>
                  <a:pt x="128398" y="159945"/>
                </a:lnTo>
                <a:lnTo>
                  <a:pt x="134043" y="157936"/>
                </a:lnTo>
                <a:lnTo>
                  <a:pt x="138759" y="156596"/>
                </a:lnTo>
                <a:lnTo>
                  <a:pt x="142856" y="155703"/>
                </a:lnTo>
                <a:lnTo>
                  <a:pt x="146540" y="155108"/>
                </a:lnTo>
                <a:lnTo>
                  <a:pt x="150900" y="153758"/>
                </a:lnTo>
                <a:lnTo>
                  <a:pt x="155712" y="151906"/>
                </a:lnTo>
                <a:lnTo>
                  <a:pt x="160826" y="149719"/>
                </a:lnTo>
                <a:lnTo>
                  <a:pt x="171587" y="144749"/>
                </a:lnTo>
                <a:lnTo>
                  <a:pt x="177123" y="142090"/>
                </a:lnTo>
                <a:lnTo>
                  <a:pt x="181767" y="140317"/>
                </a:lnTo>
                <a:lnTo>
                  <a:pt x="185815" y="139136"/>
                </a:lnTo>
                <a:lnTo>
                  <a:pt x="189466" y="138348"/>
                </a:lnTo>
                <a:lnTo>
                  <a:pt x="192853" y="137823"/>
                </a:lnTo>
                <a:lnTo>
                  <a:pt x="196064" y="137473"/>
                </a:lnTo>
                <a:lnTo>
                  <a:pt x="205342" y="1367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34"/>
          <p:cNvSpPr/>
          <p:nvPr/>
        </p:nvSpPr>
        <p:spPr>
          <a:xfrm>
            <a:off x="6603682" y="363474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12770" y="25717"/>
                </a:lnTo>
                <a:lnTo>
                  <a:pt x="15182" y="24764"/>
                </a:lnTo>
                <a:lnTo>
                  <a:pt x="17741" y="23177"/>
                </a:lnTo>
                <a:lnTo>
                  <a:pt x="20400" y="21166"/>
                </a:lnTo>
                <a:lnTo>
                  <a:pt x="23125" y="19826"/>
                </a:lnTo>
                <a:lnTo>
                  <a:pt x="25894" y="18932"/>
                </a:lnTo>
                <a:lnTo>
                  <a:pt x="28693" y="18336"/>
                </a:lnTo>
                <a:lnTo>
                  <a:pt x="34343" y="17674"/>
                </a:lnTo>
                <a:lnTo>
                  <a:pt x="37183" y="17497"/>
                </a:lnTo>
                <a:lnTo>
                  <a:pt x="45418" y="17302"/>
                </a:lnTo>
                <a:lnTo>
                  <a:pt x="50281" y="17249"/>
                </a:lnTo>
                <a:lnTo>
                  <a:pt x="54476" y="16262"/>
                </a:lnTo>
                <a:lnTo>
                  <a:pt x="58225" y="14651"/>
                </a:lnTo>
                <a:lnTo>
                  <a:pt x="61677" y="12625"/>
                </a:lnTo>
                <a:lnTo>
                  <a:pt x="65882" y="11274"/>
                </a:lnTo>
                <a:lnTo>
                  <a:pt x="70592" y="10373"/>
                </a:lnTo>
                <a:lnTo>
                  <a:pt x="75636" y="9773"/>
                </a:lnTo>
                <a:lnTo>
                  <a:pt x="81857" y="9373"/>
                </a:lnTo>
                <a:lnTo>
                  <a:pt x="88861" y="9106"/>
                </a:lnTo>
                <a:lnTo>
                  <a:pt x="96388" y="8928"/>
                </a:lnTo>
                <a:lnTo>
                  <a:pt x="102359" y="7857"/>
                </a:lnTo>
                <a:lnTo>
                  <a:pt x="107292" y="6190"/>
                </a:lnTo>
                <a:lnTo>
                  <a:pt x="111533" y="4127"/>
                </a:lnTo>
                <a:lnTo>
                  <a:pt x="117218" y="2751"/>
                </a:lnTo>
                <a:lnTo>
                  <a:pt x="123866" y="1834"/>
                </a:lnTo>
                <a:lnTo>
                  <a:pt x="136967" y="815"/>
                </a:lnTo>
                <a:lnTo>
                  <a:pt x="145964" y="362"/>
                </a:lnTo>
                <a:lnTo>
                  <a:pt x="155678" y="161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35"/>
          <p:cNvSpPr/>
          <p:nvPr/>
        </p:nvSpPr>
        <p:spPr>
          <a:xfrm>
            <a:off x="6629400" y="374618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7380" y="17145"/>
                </a:lnTo>
                <a:lnTo>
                  <a:pt x="9683" y="16193"/>
                </a:lnTo>
                <a:lnTo>
                  <a:pt x="13123" y="14605"/>
                </a:lnTo>
                <a:lnTo>
                  <a:pt x="17321" y="12594"/>
                </a:lnTo>
                <a:lnTo>
                  <a:pt x="21072" y="11254"/>
                </a:lnTo>
                <a:lnTo>
                  <a:pt x="24526" y="10360"/>
                </a:lnTo>
                <a:lnTo>
                  <a:pt x="27780" y="9764"/>
                </a:lnTo>
                <a:lnTo>
                  <a:pt x="31855" y="9367"/>
                </a:lnTo>
                <a:lnTo>
                  <a:pt x="36476" y="9102"/>
                </a:lnTo>
                <a:lnTo>
                  <a:pt x="46691" y="8808"/>
                </a:lnTo>
                <a:lnTo>
                  <a:pt x="74423" y="8604"/>
                </a:lnTo>
                <a:lnTo>
                  <a:pt x="80095" y="7641"/>
                </a:lnTo>
                <a:lnTo>
                  <a:pt x="85782" y="6047"/>
                </a:lnTo>
                <a:lnTo>
                  <a:pt x="91478" y="4031"/>
                </a:lnTo>
                <a:lnTo>
                  <a:pt x="98132" y="2688"/>
                </a:lnTo>
                <a:lnTo>
                  <a:pt x="105426" y="1791"/>
                </a:lnTo>
                <a:lnTo>
                  <a:pt x="113147" y="1194"/>
                </a:lnTo>
                <a:lnTo>
                  <a:pt x="120198" y="797"/>
                </a:lnTo>
                <a:lnTo>
                  <a:pt x="133114" y="354"/>
                </a:lnTo>
                <a:lnTo>
                  <a:pt x="160181" y="47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36"/>
          <p:cNvSpPr/>
          <p:nvPr/>
        </p:nvSpPr>
        <p:spPr>
          <a:xfrm>
            <a:off x="6946734" y="3609054"/>
            <a:ext cx="317032" cy="317151"/>
          </a:xfrm>
          <a:custGeom>
            <a:avLst/>
            <a:gdLst/>
            <a:ahLst/>
            <a:cxnLst/>
            <a:rect l="0" t="0" r="0" b="0"/>
            <a:pathLst>
              <a:path w="317032" h="317151">
                <a:moveTo>
                  <a:pt x="145581" y="34258"/>
                </a:moveTo>
                <a:lnTo>
                  <a:pt x="141030" y="34258"/>
                </a:lnTo>
                <a:lnTo>
                  <a:pt x="139689" y="33305"/>
                </a:lnTo>
                <a:lnTo>
                  <a:pt x="138795" y="31718"/>
                </a:lnTo>
                <a:lnTo>
                  <a:pt x="137039" y="25790"/>
                </a:lnTo>
                <a:lnTo>
                  <a:pt x="144392" y="18314"/>
                </a:lnTo>
                <a:lnTo>
                  <a:pt x="145052" y="15107"/>
                </a:lnTo>
                <a:lnTo>
                  <a:pt x="145229" y="12918"/>
                </a:lnTo>
                <a:lnTo>
                  <a:pt x="146298" y="11459"/>
                </a:lnTo>
                <a:lnTo>
                  <a:pt x="147964" y="10486"/>
                </a:lnTo>
                <a:lnTo>
                  <a:pt x="152355" y="9406"/>
                </a:lnTo>
                <a:lnTo>
                  <a:pt x="157481" y="8925"/>
                </a:lnTo>
                <a:lnTo>
                  <a:pt x="160181" y="7844"/>
                </a:lnTo>
                <a:lnTo>
                  <a:pt x="168534" y="2725"/>
                </a:lnTo>
                <a:lnTo>
                  <a:pt x="174198" y="1193"/>
                </a:lnTo>
                <a:lnTo>
                  <a:pt x="182740" y="331"/>
                </a:lnTo>
                <a:lnTo>
                  <a:pt x="191304" y="76"/>
                </a:lnTo>
                <a:lnTo>
                  <a:pt x="204425" y="0"/>
                </a:lnTo>
                <a:lnTo>
                  <a:pt x="209575" y="942"/>
                </a:lnTo>
                <a:lnTo>
                  <a:pt x="214914" y="2522"/>
                </a:lnTo>
                <a:lnTo>
                  <a:pt x="220378" y="4528"/>
                </a:lnTo>
                <a:lnTo>
                  <a:pt x="225925" y="6818"/>
                </a:lnTo>
                <a:lnTo>
                  <a:pt x="231529" y="9298"/>
                </a:lnTo>
                <a:lnTo>
                  <a:pt x="237170" y="11903"/>
                </a:lnTo>
                <a:lnTo>
                  <a:pt x="245977" y="17337"/>
                </a:lnTo>
                <a:lnTo>
                  <a:pt x="254019" y="22928"/>
                </a:lnTo>
                <a:lnTo>
                  <a:pt x="258830" y="25752"/>
                </a:lnTo>
                <a:lnTo>
                  <a:pt x="268303" y="31430"/>
                </a:lnTo>
                <a:lnTo>
                  <a:pt x="275689" y="37129"/>
                </a:lnTo>
                <a:lnTo>
                  <a:pt x="285202" y="45692"/>
                </a:lnTo>
                <a:lnTo>
                  <a:pt x="291137" y="53945"/>
                </a:lnTo>
                <a:lnTo>
                  <a:pt x="295997" y="63010"/>
                </a:lnTo>
                <a:lnTo>
                  <a:pt x="298157" y="70214"/>
                </a:lnTo>
                <a:lnTo>
                  <a:pt x="299118" y="79131"/>
                </a:lnTo>
                <a:lnTo>
                  <a:pt x="299374" y="84176"/>
                </a:lnTo>
                <a:lnTo>
                  <a:pt x="299658" y="94861"/>
                </a:lnTo>
                <a:lnTo>
                  <a:pt x="299840" y="117243"/>
                </a:lnTo>
                <a:lnTo>
                  <a:pt x="298903" y="123872"/>
                </a:lnTo>
                <a:lnTo>
                  <a:pt x="297326" y="131148"/>
                </a:lnTo>
                <a:lnTo>
                  <a:pt x="295321" y="138856"/>
                </a:lnTo>
                <a:lnTo>
                  <a:pt x="293033" y="145900"/>
                </a:lnTo>
                <a:lnTo>
                  <a:pt x="290555" y="152501"/>
                </a:lnTo>
                <a:lnTo>
                  <a:pt x="287950" y="158807"/>
                </a:lnTo>
                <a:lnTo>
                  <a:pt x="284309" y="164916"/>
                </a:lnTo>
                <a:lnTo>
                  <a:pt x="279976" y="170893"/>
                </a:lnTo>
                <a:lnTo>
                  <a:pt x="275183" y="176783"/>
                </a:lnTo>
                <a:lnTo>
                  <a:pt x="270082" y="183567"/>
                </a:lnTo>
                <a:lnTo>
                  <a:pt x="259334" y="198725"/>
                </a:lnTo>
                <a:lnTo>
                  <a:pt x="253801" y="205815"/>
                </a:lnTo>
                <a:lnTo>
                  <a:pt x="248208" y="212447"/>
                </a:lnTo>
                <a:lnTo>
                  <a:pt x="242574" y="218773"/>
                </a:lnTo>
                <a:lnTo>
                  <a:pt x="235960" y="224896"/>
                </a:lnTo>
                <a:lnTo>
                  <a:pt x="228693" y="230882"/>
                </a:lnTo>
                <a:lnTo>
                  <a:pt x="220992" y="236779"/>
                </a:lnTo>
                <a:lnTo>
                  <a:pt x="213952" y="242614"/>
                </a:lnTo>
                <a:lnTo>
                  <a:pt x="207354" y="248410"/>
                </a:lnTo>
                <a:lnTo>
                  <a:pt x="201051" y="254178"/>
                </a:lnTo>
                <a:lnTo>
                  <a:pt x="194943" y="258977"/>
                </a:lnTo>
                <a:lnTo>
                  <a:pt x="188966" y="263128"/>
                </a:lnTo>
                <a:lnTo>
                  <a:pt x="176294" y="271233"/>
                </a:lnTo>
                <a:lnTo>
                  <a:pt x="161136" y="281186"/>
                </a:lnTo>
                <a:lnTo>
                  <a:pt x="154046" y="285554"/>
                </a:lnTo>
                <a:lnTo>
                  <a:pt x="147414" y="289419"/>
                </a:lnTo>
                <a:lnTo>
                  <a:pt x="134965" y="296253"/>
                </a:lnTo>
                <a:lnTo>
                  <a:pt x="123083" y="302465"/>
                </a:lnTo>
                <a:lnTo>
                  <a:pt x="116295" y="304503"/>
                </a:lnTo>
                <a:lnTo>
                  <a:pt x="108912" y="305861"/>
                </a:lnTo>
                <a:lnTo>
                  <a:pt x="101131" y="306767"/>
                </a:lnTo>
                <a:lnTo>
                  <a:pt x="94040" y="308323"/>
                </a:lnTo>
                <a:lnTo>
                  <a:pt x="87408" y="310313"/>
                </a:lnTo>
                <a:lnTo>
                  <a:pt x="81081" y="312593"/>
                </a:lnTo>
                <a:lnTo>
                  <a:pt x="74959" y="314112"/>
                </a:lnTo>
                <a:lnTo>
                  <a:pt x="68972" y="315125"/>
                </a:lnTo>
                <a:lnTo>
                  <a:pt x="63076" y="315800"/>
                </a:lnTo>
                <a:lnTo>
                  <a:pt x="53985" y="316550"/>
                </a:lnTo>
                <a:lnTo>
                  <a:pt x="45816" y="316884"/>
                </a:lnTo>
                <a:lnTo>
                  <a:pt x="35836" y="317032"/>
                </a:lnTo>
                <a:lnTo>
                  <a:pt x="31460" y="316119"/>
                </a:lnTo>
                <a:lnTo>
                  <a:pt x="24058" y="312565"/>
                </a:lnTo>
                <a:lnTo>
                  <a:pt x="14535" y="305209"/>
                </a:lnTo>
                <a:lnTo>
                  <a:pt x="11545" y="303474"/>
                </a:lnTo>
                <a:lnTo>
                  <a:pt x="5681" y="301547"/>
                </a:lnTo>
                <a:lnTo>
                  <a:pt x="3737" y="300081"/>
                </a:lnTo>
                <a:lnTo>
                  <a:pt x="2441" y="298151"/>
                </a:lnTo>
                <a:lnTo>
                  <a:pt x="1000" y="293466"/>
                </a:lnTo>
                <a:lnTo>
                  <a:pt x="190" y="285474"/>
                </a:lnTo>
                <a:lnTo>
                  <a:pt x="0" y="279895"/>
                </a:lnTo>
                <a:lnTo>
                  <a:pt x="902" y="277073"/>
                </a:lnTo>
                <a:lnTo>
                  <a:pt x="4444" y="271399"/>
                </a:lnTo>
                <a:lnTo>
                  <a:pt x="11793" y="262849"/>
                </a:lnTo>
                <a:lnTo>
                  <a:pt x="19762" y="257139"/>
                </a:lnTo>
                <a:lnTo>
                  <a:pt x="29654" y="251426"/>
                </a:lnTo>
                <a:lnTo>
                  <a:pt x="40400" y="245712"/>
                </a:lnTo>
                <a:lnTo>
                  <a:pt x="74190" y="228568"/>
                </a:lnTo>
                <a:lnTo>
                  <a:pt x="80843" y="226663"/>
                </a:lnTo>
                <a:lnTo>
                  <a:pt x="88135" y="225393"/>
                </a:lnTo>
                <a:lnTo>
                  <a:pt x="95853" y="224546"/>
                </a:lnTo>
                <a:lnTo>
                  <a:pt x="102904" y="223982"/>
                </a:lnTo>
                <a:lnTo>
                  <a:pt x="109509" y="223606"/>
                </a:lnTo>
                <a:lnTo>
                  <a:pt x="115818" y="223355"/>
                </a:lnTo>
                <a:lnTo>
                  <a:pt x="130447" y="223076"/>
                </a:lnTo>
                <a:lnTo>
                  <a:pt x="158572" y="222897"/>
                </a:lnTo>
                <a:lnTo>
                  <a:pt x="164719" y="223835"/>
                </a:lnTo>
                <a:lnTo>
                  <a:pt x="170722" y="225413"/>
                </a:lnTo>
                <a:lnTo>
                  <a:pt x="176629" y="227417"/>
                </a:lnTo>
                <a:lnTo>
                  <a:pt x="182472" y="229706"/>
                </a:lnTo>
                <a:lnTo>
                  <a:pt x="188273" y="232184"/>
                </a:lnTo>
                <a:lnTo>
                  <a:pt x="194044" y="234789"/>
                </a:lnTo>
                <a:lnTo>
                  <a:pt x="200749" y="237478"/>
                </a:lnTo>
                <a:lnTo>
                  <a:pt x="215821" y="243005"/>
                </a:lnTo>
                <a:lnTo>
                  <a:pt x="221935" y="244860"/>
                </a:lnTo>
                <a:lnTo>
                  <a:pt x="231268" y="246922"/>
                </a:lnTo>
                <a:lnTo>
                  <a:pt x="241131" y="252918"/>
                </a:lnTo>
                <a:lnTo>
                  <a:pt x="250913" y="260980"/>
                </a:lnTo>
                <a:lnTo>
                  <a:pt x="258435" y="267738"/>
                </a:lnTo>
                <a:lnTo>
                  <a:pt x="268024" y="276899"/>
                </a:lnTo>
                <a:lnTo>
                  <a:pt x="285560" y="294269"/>
                </a:lnTo>
                <a:lnTo>
                  <a:pt x="287477" y="297133"/>
                </a:lnTo>
                <a:lnTo>
                  <a:pt x="289608" y="302857"/>
                </a:lnTo>
                <a:lnTo>
                  <a:pt x="291129" y="304764"/>
                </a:lnTo>
                <a:lnTo>
                  <a:pt x="293096" y="306035"/>
                </a:lnTo>
                <a:lnTo>
                  <a:pt x="295358" y="306883"/>
                </a:lnTo>
                <a:lnTo>
                  <a:pt x="300413" y="310365"/>
                </a:lnTo>
                <a:lnTo>
                  <a:pt x="306869" y="315810"/>
                </a:lnTo>
                <a:lnTo>
                  <a:pt x="310292" y="316555"/>
                </a:lnTo>
                <a:lnTo>
                  <a:pt x="317031" y="31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37"/>
          <p:cNvSpPr/>
          <p:nvPr/>
        </p:nvSpPr>
        <p:spPr>
          <a:xfrm>
            <a:off x="7426642" y="3591877"/>
            <a:ext cx="34291" cy="300039"/>
          </a:xfrm>
          <a:custGeom>
            <a:avLst/>
            <a:gdLst/>
            <a:ahLst/>
            <a:cxnLst/>
            <a:rect l="0" t="0" r="0" b="0"/>
            <a:pathLst>
              <a:path w="34291" h="300039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5891" y="15347"/>
                </a:lnTo>
                <a:lnTo>
                  <a:pt x="6785" y="17851"/>
                </a:lnTo>
                <a:lnTo>
                  <a:pt x="7778" y="23174"/>
                </a:lnTo>
                <a:lnTo>
                  <a:pt x="8338" y="31526"/>
                </a:lnTo>
                <a:lnTo>
                  <a:pt x="8468" y="37189"/>
                </a:lnTo>
                <a:lnTo>
                  <a:pt x="8573" y="185354"/>
                </a:lnTo>
                <a:lnTo>
                  <a:pt x="9525" y="191197"/>
                </a:lnTo>
                <a:lnTo>
                  <a:pt x="11113" y="196997"/>
                </a:lnTo>
                <a:lnTo>
                  <a:pt x="13124" y="202769"/>
                </a:lnTo>
                <a:lnTo>
                  <a:pt x="14464" y="208522"/>
                </a:lnTo>
                <a:lnTo>
                  <a:pt x="15358" y="214262"/>
                </a:lnTo>
                <a:lnTo>
                  <a:pt x="15954" y="219994"/>
                </a:lnTo>
                <a:lnTo>
                  <a:pt x="16350" y="225720"/>
                </a:lnTo>
                <a:lnTo>
                  <a:pt x="16616" y="231443"/>
                </a:lnTo>
                <a:lnTo>
                  <a:pt x="16988" y="246058"/>
                </a:lnTo>
                <a:lnTo>
                  <a:pt x="17143" y="277972"/>
                </a:lnTo>
                <a:lnTo>
                  <a:pt x="18096" y="280565"/>
                </a:lnTo>
                <a:lnTo>
                  <a:pt x="19684" y="283246"/>
                </a:lnTo>
                <a:lnTo>
                  <a:pt x="21696" y="285986"/>
                </a:lnTo>
                <a:lnTo>
                  <a:pt x="23036" y="288765"/>
                </a:lnTo>
                <a:lnTo>
                  <a:pt x="23930" y="291570"/>
                </a:lnTo>
                <a:lnTo>
                  <a:pt x="24526" y="294392"/>
                </a:lnTo>
                <a:lnTo>
                  <a:pt x="25875" y="296274"/>
                </a:lnTo>
                <a:lnTo>
                  <a:pt x="27728" y="297529"/>
                </a:lnTo>
                <a:lnTo>
                  <a:pt x="34290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38"/>
          <p:cNvSpPr/>
          <p:nvPr/>
        </p:nvSpPr>
        <p:spPr>
          <a:xfrm>
            <a:off x="7375207" y="3591886"/>
            <a:ext cx="253107" cy="145714"/>
          </a:xfrm>
          <a:custGeom>
            <a:avLst/>
            <a:gdLst/>
            <a:ahLst/>
            <a:cxnLst/>
            <a:rect l="0" t="0" r="0" b="0"/>
            <a:pathLst>
              <a:path w="253107" h="145714">
                <a:moveTo>
                  <a:pt x="0" y="51426"/>
                </a:moveTo>
                <a:lnTo>
                  <a:pt x="0" y="21618"/>
                </a:lnTo>
                <a:lnTo>
                  <a:pt x="953" y="19172"/>
                </a:lnTo>
                <a:lnTo>
                  <a:pt x="2541" y="16588"/>
                </a:lnTo>
                <a:lnTo>
                  <a:pt x="4551" y="13913"/>
                </a:lnTo>
                <a:lnTo>
                  <a:pt x="6844" y="12130"/>
                </a:lnTo>
                <a:lnTo>
                  <a:pt x="9325" y="10941"/>
                </a:lnTo>
                <a:lnTo>
                  <a:pt x="11932" y="10149"/>
                </a:lnTo>
                <a:lnTo>
                  <a:pt x="15574" y="9620"/>
                </a:lnTo>
                <a:lnTo>
                  <a:pt x="19909" y="9268"/>
                </a:lnTo>
                <a:lnTo>
                  <a:pt x="24702" y="9033"/>
                </a:lnTo>
                <a:lnTo>
                  <a:pt x="29803" y="7924"/>
                </a:lnTo>
                <a:lnTo>
                  <a:pt x="35109" y="6232"/>
                </a:lnTo>
                <a:lnTo>
                  <a:pt x="40551" y="4152"/>
                </a:lnTo>
                <a:lnTo>
                  <a:pt x="46084" y="2765"/>
                </a:lnTo>
                <a:lnTo>
                  <a:pt x="51678" y="1840"/>
                </a:lnTo>
                <a:lnTo>
                  <a:pt x="57312" y="1224"/>
                </a:lnTo>
                <a:lnTo>
                  <a:pt x="63925" y="813"/>
                </a:lnTo>
                <a:lnTo>
                  <a:pt x="78894" y="356"/>
                </a:lnTo>
                <a:lnTo>
                  <a:pt x="136310" y="12"/>
                </a:lnTo>
                <a:lnTo>
                  <a:pt x="149800" y="0"/>
                </a:lnTo>
                <a:lnTo>
                  <a:pt x="157017" y="950"/>
                </a:lnTo>
                <a:lnTo>
                  <a:pt x="164685" y="2535"/>
                </a:lnTo>
                <a:lnTo>
                  <a:pt x="172655" y="4545"/>
                </a:lnTo>
                <a:lnTo>
                  <a:pt x="179873" y="5884"/>
                </a:lnTo>
                <a:lnTo>
                  <a:pt x="186591" y="6778"/>
                </a:lnTo>
                <a:lnTo>
                  <a:pt x="192974" y="7373"/>
                </a:lnTo>
                <a:lnTo>
                  <a:pt x="199134" y="8722"/>
                </a:lnTo>
                <a:lnTo>
                  <a:pt x="205146" y="10574"/>
                </a:lnTo>
                <a:lnTo>
                  <a:pt x="211060" y="12762"/>
                </a:lnTo>
                <a:lnTo>
                  <a:pt x="216906" y="15172"/>
                </a:lnTo>
                <a:lnTo>
                  <a:pt x="222709" y="17732"/>
                </a:lnTo>
                <a:lnTo>
                  <a:pt x="228483" y="20391"/>
                </a:lnTo>
                <a:lnTo>
                  <a:pt x="233285" y="23116"/>
                </a:lnTo>
                <a:lnTo>
                  <a:pt x="237438" y="25885"/>
                </a:lnTo>
                <a:lnTo>
                  <a:pt x="241159" y="28684"/>
                </a:lnTo>
                <a:lnTo>
                  <a:pt x="243641" y="32455"/>
                </a:lnTo>
                <a:lnTo>
                  <a:pt x="245295" y="36873"/>
                </a:lnTo>
                <a:lnTo>
                  <a:pt x="246398" y="41724"/>
                </a:lnTo>
                <a:lnTo>
                  <a:pt x="248085" y="45911"/>
                </a:lnTo>
                <a:lnTo>
                  <a:pt x="250163" y="49654"/>
                </a:lnTo>
                <a:lnTo>
                  <a:pt x="252500" y="53103"/>
                </a:lnTo>
                <a:lnTo>
                  <a:pt x="253106" y="56354"/>
                </a:lnTo>
                <a:lnTo>
                  <a:pt x="252558" y="59474"/>
                </a:lnTo>
                <a:lnTo>
                  <a:pt x="251239" y="62506"/>
                </a:lnTo>
                <a:lnTo>
                  <a:pt x="250360" y="66433"/>
                </a:lnTo>
                <a:lnTo>
                  <a:pt x="249774" y="70956"/>
                </a:lnTo>
                <a:lnTo>
                  <a:pt x="249384" y="75876"/>
                </a:lnTo>
                <a:lnTo>
                  <a:pt x="248171" y="80108"/>
                </a:lnTo>
                <a:lnTo>
                  <a:pt x="246409" y="83883"/>
                </a:lnTo>
                <a:lnTo>
                  <a:pt x="244283" y="87351"/>
                </a:lnTo>
                <a:lnTo>
                  <a:pt x="241913" y="90616"/>
                </a:lnTo>
                <a:lnTo>
                  <a:pt x="239380" y="93746"/>
                </a:lnTo>
                <a:lnTo>
                  <a:pt x="236740" y="96784"/>
                </a:lnTo>
                <a:lnTo>
                  <a:pt x="233075" y="99762"/>
                </a:lnTo>
                <a:lnTo>
                  <a:pt x="228725" y="102700"/>
                </a:lnTo>
                <a:lnTo>
                  <a:pt x="223922" y="105611"/>
                </a:lnTo>
                <a:lnTo>
                  <a:pt x="218813" y="108505"/>
                </a:lnTo>
                <a:lnTo>
                  <a:pt x="208058" y="114259"/>
                </a:lnTo>
                <a:lnTo>
                  <a:pt x="191293" y="122854"/>
                </a:lnTo>
                <a:lnTo>
                  <a:pt x="184678" y="125715"/>
                </a:lnTo>
                <a:lnTo>
                  <a:pt x="177411" y="128574"/>
                </a:lnTo>
                <a:lnTo>
                  <a:pt x="169709" y="131433"/>
                </a:lnTo>
                <a:lnTo>
                  <a:pt x="163622" y="133339"/>
                </a:lnTo>
                <a:lnTo>
                  <a:pt x="158612" y="134610"/>
                </a:lnTo>
                <a:lnTo>
                  <a:pt x="154319" y="135457"/>
                </a:lnTo>
                <a:lnTo>
                  <a:pt x="148599" y="136974"/>
                </a:lnTo>
                <a:lnTo>
                  <a:pt x="134625" y="141200"/>
                </a:lnTo>
                <a:lnTo>
                  <a:pt x="127850" y="142708"/>
                </a:lnTo>
                <a:lnTo>
                  <a:pt x="121428" y="143713"/>
                </a:lnTo>
                <a:lnTo>
                  <a:pt x="115242" y="144384"/>
                </a:lnTo>
                <a:lnTo>
                  <a:pt x="110165" y="144830"/>
                </a:lnTo>
                <a:lnTo>
                  <a:pt x="105829" y="145128"/>
                </a:lnTo>
                <a:lnTo>
                  <a:pt x="101985" y="145326"/>
                </a:lnTo>
                <a:lnTo>
                  <a:pt x="92634" y="145547"/>
                </a:lnTo>
                <a:lnTo>
                  <a:pt x="66127" y="145713"/>
                </a:lnTo>
                <a:lnTo>
                  <a:pt x="63135" y="144764"/>
                </a:lnTo>
                <a:lnTo>
                  <a:pt x="57270" y="141170"/>
                </a:lnTo>
                <a:lnTo>
                  <a:pt x="51488" y="138937"/>
                </a:lnTo>
                <a:lnTo>
                  <a:pt x="42862" y="1371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39"/>
          <p:cNvSpPr/>
          <p:nvPr/>
        </p:nvSpPr>
        <p:spPr>
          <a:xfrm>
            <a:off x="5883592" y="4046220"/>
            <a:ext cx="205697" cy="351438"/>
          </a:xfrm>
          <a:custGeom>
            <a:avLst/>
            <a:gdLst/>
            <a:ahLst/>
            <a:cxnLst/>
            <a:rect l="0" t="0" r="0" b="0"/>
            <a:pathLst>
              <a:path w="205697" h="351438">
                <a:moveTo>
                  <a:pt x="102870" y="0"/>
                </a:moveTo>
                <a:lnTo>
                  <a:pt x="102870" y="4550"/>
                </a:lnTo>
                <a:lnTo>
                  <a:pt x="103823" y="5891"/>
                </a:lnTo>
                <a:lnTo>
                  <a:pt x="105410" y="6785"/>
                </a:lnTo>
                <a:lnTo>
                  <a:pt x="107421" y="7381"/>
                </a:lnTo>
                <a:lnTo>
                  <a:pt x="108762" y="8730"/>
                </a:lnTo>
                <a:lnTo>
                  <a:pt x="109655" y="10583"/>
                </a:lnTo>
                <a:lnTo>
                  <a:pt x="111600" y="16133"/>
                </a:lnTo>
                <a:lnTo>
                  <a:pt x="115640" y="24950"/>
                </a:lnTo>
                <a:lnTo>
                  <a:pt x="118071" y="32679"/>
                </a:lnTo>
                <a:lnTo>
                  <a:pt x="120103" y="40241"/>
                </a:lnTo>
                <a:lnTo>
                  <a:pt x="124182" y="49952"/>
                </a:lnTo>
                <a:lnTo>
                  <a:pt x="129169" y="58078"/>
                </a:lnTo>
                <a:lnTo>
                  <a:pt x="134561" y="65818"/>
                </a:lnTo>
                <a:lnTo>
                  <a:pt x="140132" y="75607"/>
                </a:lnTo>
                <a:lnTo>
                  <a:pt x="142952" y="81837"/>
                </a:lnTo>
                <a:lnTo>
                  <a:pt x="145784" y="88848"/>
                </a:lnTo>
                <a:lnTo>
                  <a:pt x="148624" y="96379"/>
                </a:lnTo>
                <a:lnTo>
                  <a:pt x="151470" y="103305"/>
                </a:lnTo>
                <a:lnTo>
                  <a:pt x="154320" y="109828"/>
                </a:lnTo>
                <a:lnTo>
                  <a:pt x="160027" y="122155"/>
                </a:lnTo>
                <a:lnTo>
                  <a:pt x="165738" y="133983"/>
                </a:lnTo>
                <a:lnTo>
                  <a:pt x="168595" y="140757"/>
                </a:lnTo>
                <a:lnTo>
                  <a:pt x="171451" y="148130"/>
                </a:lnTo>
                <a:lnTo>
                  <a:pt x="174308" y="155904"/>
                </a:lnTo>
                <a:lnTo>
                  <a:pt x="177166" y="162991"/>
                </a:lnTo>
                <a:lnTo>
                  <a:pt x="180023" y="169620"/>
                </a:lnTo>
                <a:lnTo>
                  <a:pt x="185738" y="182067"/>
                </a:lnTo>
                <a:lnTo>
                  <a:pt x="191452" y="193949"/>
                </a:lnTo>
                <a:lnTo>
                  <a:pt x="194310" y="200736"/>
                </a:lnTo>
                <a:lnTo>
                  <a:pt x="197167" y="208119"/>
                </a:lnTo>
                <a:lnTo>
                  <a:pt x="200025" y="215898"/>
                </a:lnTo>
                <a:lnTo>
                  <a:pt x="201930" y="222990"/>
                </a:lnTo>
                <a:lnTo>
                  <a:pt x="203200" y="229622"/>
                </a:lnTo>
                <a:lnTo>
                  <a:pt x="204047" y="235949"/>
                </a:lnTo>
                <a:lnTo>
                  <a:pt x="204611" y="242072"/>
                </a:lnTo>
                <a:lnTo>
                  <a:pt x="204987" y="248058"/>
                </a:lnTo>
                <a:lnTo>
                  <a:pt x="205406" y="259790"/>
                </a:lnTo>
                <a:lnTo>
                  <a:pt x="205696" y="284024"/>
                </a:lnTo>
                <a:lnTo>
                  <a:pt x="203181" y="293238"/>
                </a:lnTo>
                <a:lnTo>
                  <a:pt x="199840" y="302730"/>
                </a:lnTo>
                <a:lnTo>
                  <a:pt x="198355" y="310124"/>
                </a:lnTo>
                <a:lnTo>
                  <a:pt x="195156" y="316585"/>
                </a:lnTo>
                <a:lnTo>
                  <a:pt x="190558" y="322632"/>
                </a:lnTo>
                <a:lnTo>
                  <a:pt x="185340" y="328494"/>
                </a:lnTo>
                <a:lnTo>
                  <a:pt x="179846" y="334275"/>
                </a:lnTo>
                <a:lnTo>
                  <a:pt x="177047" y="337150"/>
                </a:lnTo>
                <a:lnTo>
                  <a:pt x="173277" y="339066"/>
                </a:lnTo>
                <a:lnTo>
                  <a:pt x="168858" y="340344"/>
                </a:lnTo>
                <a:lnTo>
                  <a:pt x="164007" y="341196"/>
                </a:lnTo>
                <a:lnTo>
                  <a:pt x="159820" y="342716"/>
                </a:lnTo>
                <a:lnTo>
                  <a:pt x="156077" y="344682"/>
                </a:lnTo>
                <a:lnTo>
                  <a:pt x="152629" y="346946"/>
                </a:lnTo>
                <a:lnTo>
                  <a:pt x="148425" y="348455"/>
                </a:lnTo>
                <a:lnTo>
                  <a:pt x="143718" y="349460"/>
                </a:lnTo>
                <a:lnTo>
                  <a:pt x="138674" y="350131"/>
                </a:lnTo>
                <a:lnTo>
                  <a:pt x="133407" y="350578"/>
                </a:lnTo>
                <a:lnTo>
                  <a:pt x="127991" y="350876"/>
                </a:lnTo>
                <a:lnTo>
                  <a:pt x="117845" y="351207"/>
                </a:lnTo>
                <a:lnTo>
                  <a:pt x="105825" y="351394"/>
                </a:lnTo>
                <a:lnTo>
                  <a:pt x="95929" y="351437"/>
                </a:lnTo>
                <a:lnTo>
                  <a:pt x="91575" y="350496"/>
                </a:lnTo>
                <a:lnTo>
                  <a:pt x="87720" y="348917"/>
                </a:lnTo>
                <a:lnTo>
                  <a:pt x="84197" y="346911"/>
                </a:lnTo>
                <a:lnTo>
                  <a:pt x="75203" y="342143"/>
                </a:lnTo>
                <a:lnTo>
                  <a:pt x="37033" y="322853"/>
                </a:lnTo>
                <a:lnTo>
                  <a:pt x="32309" y="320010"/>
                </a:lnTo>
                <a:lnTo>
                  <a:pt x="28207" y="317162"/>
                </a:lnTo>
                <a:lnTo>
                  <a:pt x="24519" y="314312"/>
                </a:lnTo>
                <a:lnTo>
                  <a:pt x="21109" y="311458"/>
                </a:lnTo>
                <a:lnTo>
                  <a:pt x="14780" y="305748"/>
                </a:lnTo>
                <a:lnTo>
                  <a:pt x="8791" y="300036"/>
                </a:lnTo>
                <a:lnTo>
                  <a:pt x="5861" y="297179"/>
                </a:lnTo>
                <a:lnTo>
                  <a:pt x="3907" y="294322"/>
                </a:lnTo>
                <a:lnTo>
                  <a:pt x="515" y="284585"/>
                </a:lnTo>
                <a:lnTo>
                  <a:pt x="30" y="274261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40"/>
          <p:cNvSpPr/>
          <p:nvPr/>
        </p:nvSpPr>
        <p:spPr>
          <a:xfrm>
            <a:off x="6183629" y="4191952"/>
            <a:ext cx="34260" cy="145721"/>
          </a:xfrm>
          <a:custGeom>
            <a:avLst/>
            <a:gdLst/>
            <a:ahLst/>
            <a:cxnLst/>
            <a:rect l="0" t="0" r="0" b="0"/>
            <a:pathLst>
              <a:path w="34260" h="145721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1" y="25894"/>
                </a:lnTo>
                <a:lnTo>
                  <a:pt x="4552" y="28693"/>
                </a:lnTo>
                <a:lnTo>
                  <a:pt x="6844" y="32464"/>
                </a:lnTo>
                <a:lnTo>
                  <a:pt x="9325" y="36882"/>
                </a:lnTo>
                <a:lnTo>
                  <a:pt x="11932" y="41733"/>
                </a:lnTo>
                <a:lnTo>
                  <a:pt x="13670" y="45920"/>
                </a:lnTo>
                <a:lnTo>
                  <a:pt x="14829" y="49663"/>
                </a:lnTo>
                <a:lnTo>
                  <a:pt x="15601" y="53111"/>
                </a:lnTo>
                <a:lnTo>
                  <a:pt x="16116" y="57315"/>
                </a:lnTo>
                <a:lnTo>
                  <a:pt x="16459" y="62022"/>
                </a:lnTo>
                <a:lnTo>
                  <a:pt x="16688" y="67066"/>
                </a:lnTo>
                <a:lnTo>
                  <a:pt x="17793" y="72333"/>
                </a:lnTo>
                <a:lnTo>
                  <a:pt x="19482" y="77750"/>
                </a:lnTo>
                <a:lnTo>
                  <a:pt x="21561" y="83266"/>
                </a:lnTo>
                <a:lnTo>
                  <a:pt x="22946" y="88848"/>
                </a:lnTo>
                <a:lnTo>
                  <a:pt x="23871" y="94475"/>
                </a:lnTo>
                <a:lnTo>
                  <a:pt x="24487" y="100131"/>
                </a:lnTo>
                <a:lnTo>
                  <a:pt x="24897" y="104854"/>
                </a:lnTo>
                <a:lnTo>
                  <a:pt x="25171" y="108955"/>
                </a:lnTo>
                <a:lnTo>
                  <a:pt x="25353" y="112642"/>
                </a:lnTo>
                <a:lnTo>
                  <a:pt x="26427" y="116052"/>
                </a:lnTo>
                <a:lnTo>
                  <a:pt x="28096" y="119278"/>
                </a:lnTo>
                <a:lnTo>
                  <a:pt x="30161" y="122381"/>
                </a:lnTo>
                <a:lnTo>
                  <a:pt x="31537" y="125403"/>
                </a:lnTo>
                <a:lnTo>
                  <a:pt x="32455" y="128369"/>
                </a:lnTo>
                <a:lnTo>
                  <a:pt x="33067" y="131300"/>
                </a:lnTo>
                <a:lnTo>
                  <a:pt x="33475" y="134206"/>
                </a:lnTo>
                <a:lnTo>
                  <a:pt x="33747" y="137095"/>
                </a:lnTo>
                <a:lnTo>
                  <a:pt x="34259" y="145227"/>
                </a:lnTo>
                <a:lnTo>
                  <a:pt x="33317" y="145396"/>
                </a:lnTo>
                <a:lnTo>
                  <a:pt x="31736" y="145508"/>
                </a:lnTo>
                <a:lnTo>
                  <a:pt x="26907" y="145689"/>
                </a:lnTo>
                <a:lnTo>
                  <a:pt x="21520" y="145720"/>
                </a:lnTo>
                <a:lnTo>
                  <a:pt x="20062" y="144772"/>
                </a:lnTo>
                <a:lnTo>
                  <a:pt x="19090" y="143187"/>
                </a:lnTo>
                <a:lnTo>
                  <a:pt x="18442" y="141178"/>
                </a:lnTo>
                <a:lnTo>
                  <a:pt x="18009" y="138886"/>
                </a:lnTo>
                <a:lnTo>
                  <a:pt x="17721" y="136406"/>
                </a:lnTo>
                <a:lnTo>
                  <a:pt x="17530" y="133800"/>
                </a:lnTo>
                <a:lnTo>
                  <a:pt x="16449" y="132062"/>
                </a:lnTo>
                <a:lnTo>
                  <a:pt x="14776" y="130904"/>
                </a:lnTo>
                <a:lnTo>
                  <a:pt x="8573" y="1285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41"/>
          <p:cNvSpPr/>
          <p:nvPr/>
        </p:nvSpPr>
        <p:spPr>
          <a:xfrm>
            <a:off x="6312217" y="4114952"/>
            <a:ext cx="342901" cy="204245"/>
          </a:xfrm>
          <a:custGeom>
            <a:avLst/>
            <a:gdLst/>
            <a:ahLst/>
            <a:cxnLst/>
            <a:rect l="0" t="0" r="0" b="0"/>
            <a:pathLst>
              <a:path w="342901" h="204245">
                <a:moveTo>
                  <a:pt x="0" y="42710"/>
                </a:moveTo>
                <a:lnTo>
                  <a:pt x="0" y="58311"/>
                </a:lnTo>
                <a:lnTo>
                  <a:pt x="2540" y="64249"/>
                </a:lnTo>
                <a:lnTo>
                  <a:pt x="4551" y="68499"/>
                </a:lnTo>
                <a:lnTo>
                  <a:pt x="5891" y="73238"/>
                </a:lnTo>
                <a:lnTo>
                  <a:pt x="6785" y="78302"/>
                </a:lnTo>
                <a:lnTo>
                  <a:pt x="7381" y="83583"/>
                </a:lnTo>
                <a:lnTo>
                  <a:pt x="7778" y="88056"/>
                </a:lnTo>
                <a:lnTo>
                  <a:pt x="8043" y="91991"/>
                </a:lnTo>
                <a:lnTo>
                  <a:pt x="8219" y="95566"/>
                </a:lnTo>
                <a:lnTo>
                  <a:pt x="9290" y="99855"/>
                </a:lnTo>
                <a:lnTo>
                  <a:pt x="10956" y="104619"/>
                </a:lnTo>
                <a:lnTo>
                  <a:pt x="13019" y="109700"/>
                </a:lnTo>
                <a:lnTo>
                  <a:pt x="14394" y="114993"/>
                </a:lnTo>
                <a:lnTo>
                  <a:pt x="15311" y="120426"/>
                </a:lnTo>
                <a:lnTo>
                  <a:pt x="15923" y="125953"/>
                </a:lnTo>
                <a:lnTo>
                  <a:pt x="17283" y="131543"/>
                </a:lnTo>
                <a:lnTo>
                  <a:pt x="19142" y="137175"/>
                </a:lnTo>
                <a:lnTo>
                  <a:pt x="21334" y="142834"/>
                </a:lnTo>
                <a:lnTo>
                  <a:pt x="22795" y="148512"/>
                </a:lnTo>
                <a:lnTo>
                  <a:pt x="23769" y="154202"/>
                </a:lnTo>
                <a:lnTo>
                  <a:pt x="24419" y="159901"/>
                </a:lnTo>
                <a:lnTo>
                  <a:pt x="25805" y="164652"/>
                </a:lnTo>
                <a:lnTo>
                  <a:pt x="27680" y="168772"/>
                </a:lnTo>
                <a:lnTo>
                  <a:pt x="29883" y="172471"/>
                </a:lnTo>
                <a:lnTo>
                  <a:pt x="31352" y="175890"/>
                </a:lnTo>
                <a:lnTo>
                  <a:pt x="32985" y="182229"/>
                </a:lnTo>
                <a:lnTo>
                  <a:pt x="33710" y="188221"/>
                </a:lnTo>
                <a:lnTo>
                  <a:pt x="34175" y="195278"/>
                </a:lnTo>
                <a:lnTo>
                  <a:pt x="34256" y="201051"/>
                </a:lnTo>
                <a:lnTo>
                  <a:pt x="34280" y="204244"/>
                </a:lnTo>
                <a:lnTo>
                  <a:pt x="34290" y="135155"/>
                </a:lnTo>
                <a:lnTo>
                  <a:pt x="35243" y="128152"/>
                </a:lnTo>
                <a:lnTo>
                  <a:pt x="36830" y="121579"/>
                </a:lnTo>
                <a:lnTo>
                  <a:pt x="38841" y="115292"/>
                </a:lnTo>
                <a:lnTo>
                  <a:pt x="41134" y="109195"/>
                </a:lnTo>
                <a:lnTo>
                  <a:pt x="43615" y="103226"/>
                </a:lnTo>
                <a:lnTo>
                  <a:pt x="46222" y="97342"/>
                </a:lnTo>
                <a:lnTo>
                  <a:pt x="48912" y="90561"/>
                </a:lnTo>
                <a:lnTo>
                  <a:pt x="54442" y="75407"/>
                </a:lnTo>
                <a:lnTo>
                  <a:pt x="58202" y="68318"/>
                </a:lnTo>
                <a:lnTo>
                  <a:pt x="62614" y="61687"/>
                </a:lnTo>
                <a:lnTo>
                  <a:pt x="67460" y="55362"/>
                </a:lnTo>
                <a:lnTo>
                  <a:pt x="71644" y="50192"/>
                </a:lnTo>
                <a:lnTo>
                  <a:pt x="75385" y="45793"/>
                </a:lnTo>
                <a:lnTo>
                  <a:pt x="78832" y="41908"/>
                </a:lnTo>
                <a:lnTo>
                  <a:pt x="85201" y="35051"/>
                </a:lnTo>
                <a:lnTo>
                  <a:pt x="88233" y="31889"/>
                </a:lnTo>
                <a:lnTo>
                  <a:pt x="92160" y="29781"/>
                </a:lnTo>
                <a:lnTo>
                  <a:pt x="101603" y="27439"/>
                </a:lnTo>
                <a:lnTo>
                  <a:pt x="109609" y="26398"/>
                </a:lnTo>
                <a:lnTo>
                  <a:pt x="119472" y="25812"/>
                </a:lnTo>
                <a:lnTo>
                  <a:pt x="122510" y="25730"/>
                </a:lnTo>
                <a:lnTo>
                  <a:pt x="130967" y="28178"/>
                </a:lnTo>
                <a:lnTo>
                  <a:pt x="135889" y="30165"/>
                </a:lnTo>
                <a:lnTo>
                  <a:pt x="140122" y="33394"/>
                </a:lnTo>
                <a:lnTo>
                  <a:pt x="143898" y="37452"/>
                </a:lnTo>
                <a:lnTo>
                  <a:pt x="147367" y="42062"/>
                </a:lnTo>
                <a:lnTo>
                  <a:pt x="150632" y="46088"/>
                </a:lnTo>
                <a:lnTo>
                  <a:pt x="153761" y="49725"/>
                </a:lnTo>
                <a:lnTo>
                  <a:pt x="156800" y="53101"/>
                </a:lnTo>
                <a:lnTo>
                  <a:pt x="159779" y="57258"/>
                </a:lnTo>
                <a:lnTo>
                  <a:pt x="162716" y="61934"/>
                </a:lnTo>
                <a:lnTo>
                  <a:pt x="165627" y="66956"/>
                </a:lnTo>
                <a:lnTo>
                  <a:pt x="171402" y="77616"/>
                </a:lnTo>
                <a:lnTo>
                  <a:pt x="174276" y="83126"/>
                </a:lnTo>
                <a:lnTo>
                  <a:pt x="176191" y="88704"/>
                </a:lnTo>
                <a:lnTo>
                  <a:pt x="177469" y="94328"/>
                </a:lnTo>
                <a:lnTo>
                  <a:pt x="178320" y="99982"/>
                </a:lnTo>
                <a:lnTo>
                  <a:pt x="179840" y="104704"/>
                </a:lnTo>
                <a:lnTo>
                  <a:pt x="181806" y="108804"/>
                </a:lnTo>
                <a:lnTo>
                  <a:pt x="184069" y="112490"/>
                </a:lnTo>
                <a:lnTo>
                  <a:pt x="185578" y="116853"/>
                </a:lnTo>
                <a:lnTo>
                  <a:pt x="186583" y="121666"/>
                </a:lnTo>
                <a:lnTo>
                  <a:pt x="187254" y="126780"/>
                </a:lnTo>
                <a:lnTo>
                  <a:pt x="187701" y="131142"/>
                </a:lnTo>
                <a:lnTo>
                  <a:pt x="187999" y="135002"/>
                </a:lnTo>
                <a:lnTo>
                  <a:pt x="188198" y="138528"/>
                </a:lnTo>
                <a:lnTo>
                  <a:pt x="188419" y="144986"/>
                </a:lnTo>
                <a:lnTo>
                  <a:pt x="188478" y="148041"/>
                </a:lnTo>
                <a:lnTo>
                  <a:pt x="187564" y="150079"/>
                </a:lnTo>
                <a:lnTo>
                  <a:pt x="186003" y="151437"/>
                </a:lnTo>
                <a:lnTo>
                  <a:pt x="181204" y="153616"/>
                </a:lnTo>
                <a:lnTo>
                  <a:pt x="180810" y="154747"/>
                </a:lnTo>
                <a:lnTo>
                  <a:pt x="180373" y="158544"/>
                </a:lnTo>
                <a:lnTo>
                  <a:pt x="179304" y="159938"/>
                </a:lnTo>
                <a:lnTo>
                  <a:pt x="177638" y="160867"/>
                </a:lnTo>
                <a:lnTo>
                  <a:pt x="175576" y="161486"/>
                </a:lnTo>
                <a:lnTo>
                  <a:pt x="174200" y="160947"/>
                </a:lnTo>
                <a:lnTo>
                  <a:pt x="173284" y="159635"/>
                </a:lnTo>
                <a:lnTo>
                  <a:pt x="172672" y="157807"/>
                </a:lnTo>
                <a:lnTo>
                  <a:pt x="171312" y="156589"/>
                </a:lnTo>
                <a:lnTo>
                  <a:pt x="169454" y="155777"/>
                </a:lnTo>
                <a:lnTo>
                  <a:pt x="167261" y="155236"/>
                </a:lnTo>
                <a:lnTo>
                  <a:pt x="165800" y="153922"/>
                </a:lnTo>
                <a:lnTo>
                  <a:pt x="164826" y="152094"/>
                </a:lnTo>
                <a:lnTo>
                  <a:pt x="163743" y="147523"/>
                </a:lnTo>
                <a:lnTo>
                  <a:pt x="163262" y="142316"/>
                </a:lnTo>
                <a:lnTo>
                  <a:pt x="163134" y="138642"/>
                </a:lnTo>
                <a:lnTo>
                  <a:pt x="162954" y="124368"/>
                </a:lnTo>
                <a:lnTo>
                  <a:pt x="162912" y="113610"/>
                </a:lnTo>
                <a:lnTo>
                  <a:pt x="163853" y="109027"/>
                </a:lnTo>
                <a:lnTo>
                  <a:pt x="165432" y="105019"/>
                </a:lnTo>
                <a:lnTo>
                  <a:pt x="167439" y="101394"/>
                </a:lnTo>
                <a:lnTo>
                  <a:pt x="172207" y="92287"/>
                </a:lnTo>
                <a:lnTo>
                  <a:pt x="200038" y="36963"/>
                </a:lnTo>
                <a:lnTo>
                  <a:pt x="203844" y="32211"/>
                </a:lnTo>
                <a:lnTo>
                  <a:pt x="208286" y="28091"/>
                </a:lnTo>
                <a:lnTo>
                  <a:pt x="213152" y="24391"/>
                </a:lnTo>
                <a:lnTo>
                  <a:pt x="217349" y="20973"/>
                </a:lnTo>
                <a:lnTo>
                  <a:pt x="224552" y="14634"/>
                </a:lnTo>
                <a:lnTo>
                  <a:pt x="233469" y="8642"/>
                </a:lnTo>
                <a:lnTo>
                  <a:pt x="238513" y="5711"/>
                </a:lnTo>
                <a:lnTo>
                  <a:pt x="249198" y="2454"/>
                </a:lnTo>
                <a:lnTo>
                  <a:pt x="259345" y="1006"/>
                </a:lnTo>
                <a:lnTo>
                  <a:pt x="267030" y="363"/>
                </a:lnTo>
                <a:lnTo>
                  <a:pt x="276159" y="77"/>
                </a:lnTo>
                <a:lnTo>
                  <a:pt x="281261" y="0"/>
                </a:lnTo>
                <a:lnTo>
                  <a:pt x="286567" y="902"/>
                </a:lnTo>
                <a:lnTo>
                  <a:pt x="292010" y="2455"/>
                </a:lnTo>
                <a:lnTo>
                  <a:pt x="297543" y="4444"/>
                </a:lnTo>
                <a:lnTo>
                  <a:pt x="302185" y="7674"/>
                </a:lnTo>
                <a:lnTo>
                  <a:pt x="306231" y="11733"/>
                </a:lnTo>
                <a:lnTo>
                  <a:pt x="309882" y="16344"/>
                </a:lnTo>
                <a:lnTo>
                  <a:pt x="312315" y="20370"/>
                </a:lnTo>
                <a:lnTo>
                  <a:pt x="313938" y="24006"/>
                </a:lnTo>
                <a:lnTo>
                  <a:pt x="315020" y="27383"/>
                </a:lnTo>
                <a:lnTo>
                  <a:pt x="315741" y="31540"/>
                </a:lnTo>
                <a:lnTo>
                  <a:pt x="316221" y="36216"/>
                </a:lnTo>
                <a:lnTo>
                  <a:pt x="316541" y="41238"/>
                </a:lnTo>
                <a:lnTo>
                  <a:pt x="316898" y="54438"/>
                </a:lnTo>
                <a:lnTo>
                  <a:pt x="316993" y="61959"/>
                </a:lnTo>
                <a:lnTo>
                  <a:pt x="318009" y="68878"/>
                </a:lnTo>
                <a:lnTo>
                  <a:pt x="319638" y="75395"/>
                </a:lnTo>
                <a:lnTo>
                  <a:pt x="321677" y="81645"/>
                </a:lnTo>
                <a:lnTo>
                  <a:pt x="323036" y="88669"/>
                </a:lnTo>
                <a:lnTo>
                  <a:pt x="323943" y="96209"/>
                </a:lnTo>
                <a:lnTo>
                  <a:pt x="324547" y="104094"/>
                </a:lnTo>
                <a:lnTo>
                  <a:pt x="324949" y="111255"/>
                </a:lnTo>
                <a:lnTo>
                  <a:pt x="325398" y="124292"/>
                </a:lnTo>
                <a:lnTo>
                  <a:pt x="325708" y="151443"/>
                </a:lnTo>
                <a:lnTo>
                  <a:pt x="325753" y="173997"/>
                </a:lnTo>
                <a:lnTo>
                  <a:pt x="326706" y="176907"/>
                </a:lnTo>
                <a:lnTo>
                  <a:pt x="330305" y="182681"/>
                </a:lnTo>
                <a:lnTo>
                  <a:pt x="332540" y="188422"/>
                </a:lnTo>
                <a:lnTo>
                  <a:pt x="333136" y="191286"/>
                </a:lnTo>
                <a:lnTo>
                  <a:pt x="334485" y="193196"/>
                </a:lnTo>
                <a:lnTo>
                  <a:pt x="336338" y="194469"/>
                </a:lnTo>
                <a:lnTo>
                  <a:pt x="342900" y="197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42"/>
          <p:cNvSpPr/>
          <p:nvPr/>
        </p:nvSpPr>
        <p:spPr>
          <a:xfrm>
            <a:off x="6783705" y="410622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0" y="12594"/>
                </a:lnTo>
                <a:lnTo>
                  <a:pt x="952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1" y="8926"/>
                </a:lnTo>
                <a:lnTo>
                  <a:pt x="17368" y="8729"/>
                </a:lnTo>
                <a:lnTo>
                  <a:pt x="28323" y="8619"/>
                </a:lnTo>
                <a:lnTo>
                  <a:pt x="44541" y="8582"/>
                </a:lnTo>
                <a:lnTo>
                  <a:pt x="48744" y="7626"/>
                </a:lnTo>
                <a:lnTo>
                  <a:pt x="53451" y="6037"/>
                </a:lnTo>
                <a:lnTo>
                  <a:pt x="58494" y="4025"/>
                </a:lnTo>
                <a:lnTo>
                  <a:pt x="62808" y="2683"/>
                </a:lnTo>
                <a:lnTo>
                  <a:pt x="66637" y="1789"/>
                </a:lnTo>
                <a:lnTo>
                  <a:pt x="70142" y="1192"/>
                </a:lnTo>
                <a:lnTo>
                  <a:pt x="75336" y="795"/>
                </a:lnTo>
                <a:lnTo>
                  <a:pt x="81656" y="530"/>
                </a:lnTo>
                <a:lnTo>
                  <a:pt x="103230" y="105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43"/>
          <p:cNvSpPr/>
          <p:nvPr/>
        </p:nvSpPr>
        <p:spPr>
          <a:xfrm>
            <a:off x="6783705" y="4200556"/>
            <a:ext cx="240030" cy="25687"/>
          </a:xfrm>
          <a:custGeom>
            <a:avLst/>
            <a:gdLst/>
            <a:ahLst/>
            <a:cxnLst/>
            <a:rect l="0" t="0" r="0" b="0"/>
            <a:pathLst>
              <a:path w="240030" h="25687">
                <a:moveTo>
                  <a:pt x="0" y="25686"/>
                </a:moveTo>
                <a:lnTo>
                  <a:pt x="7381" y="25686"/>
                </a:lnTo>
                <a:lnTo>
                  <a:pt x="8730" y="24734"/>
                </a:lnTo>
                <a:lnTo>
                  <a:pt x="10583" y="23146"/>
                </a:lnTo>
                <a:lnTo>
                  <a:pt x="12770" y="21135"/>
                </a:lnTo>
                <a:lnTo>
                  <a:pt x="15181" y="19795"/>
                </a:lnTo>
                <a:lnTo>
                  <a:pt x="17741" y="18901"/>
                </a:lnTo>
                <a:lnTo>
                  <a:pt x="20399" y="18305"/>
                </a:lnTo>
                <a:lnTo>
                  <a:pt x="24077" y="17908"/>
                </a:lnTo>
                <a:lnTo>
                  <a:pt x="28434" y="17643"/>
                </a:lnTo>
                <a:lnTo>
                  <a:pt x="38354" y="17349"/>
                </a:lnTo>
                <a:lnTo>
                  <a:pt x="82914" y="17123"/>
                </a:lnTo>
                <a:lnTo>
                  <a:pt x="88613" y="16168"/>
                </a:lnTo>
                <a:lnTo>
                  <a:pt x="94318" y="14578"/>
                </a:lnTo>
                <a:lnTo>
                  <a:pt x="100025" y="12566"/>
                </a:lnTo>
                <a:lnTo>
                  <a:pt x="105736" y="11224"/>
                </a:lnTo>
                <a:lnTo>
                  <a:pt x="111448" y="10330"/>
                </a:lnTo>
                <a:lnTo>
                  <a:pt x="117162" y="9733"/>
                </a:lnTo>
                <a:lnTo>
                  <a:pt x="122875" y="9336"/>
                </a:lnTo>
                <a:lnTo>
                  <a:pt x="128589" y="9071"/>
                </a:lnTo>
                <a:lnTo>
                  <a:pt x="140018" y="8777"/>
                </a:lnTo>
                <a:lnTo>
                  <a:pt x="151448" y="8646"/>
                </a:lnTo>
                <a:lnTo>
                  <a:pt x="157162" y="7658"/>
                </a:lnTo>
                <a:lnTo>
                  <a:pt x="162877" y="6048"/>
                </a:lnTo>
                <a:lnTo>
                  <a:pt x="168592" y="4021"/>
                </a:lnTo>
                <a:lnTo>
                  <a:pt x="173354" y="2671"/>
                </a:lnTo>
                <a:lnTo>
                  <a:pt x="177482" y="1770"/>
                </a:lnTo>
                <a:lnTo>
                  <a:pt x="181186" y="1169"/>
                </a:lnTo>
                <a:lnTo>
                  <a:pt x="185561" y="769"/>
                </a:lnTo>
                <a:lnTo>
                  <a:pt x="190382" y="502"/>
                </a:lnTo>
                <a:lnTo>
                  <a:pt x="199867" y="206"/>
                </a:lnTo>
                <a:lnTo>
                  <a:pt x="213716" y="15"/>
                </a:lnTo>
                <a:lnTo>
                  <a:pt x="216773" y="0"/>
                </a:lnTo>
                <a:lnTo>
                  <a:pt x="220715" y="942"/>
                </a:lnTo>
                <a:lnTo>
                  <a:pt x="225248" y="2523"/>
                </a:lnTo>
                <a:lnTo>
                  <a:pt x="240029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44"/>
          <p:cNvSpPr/>
          <p:nvPr/>
        </p:nvSpPr>
        <p:spPr>
          <a:xfrm>
            <a:off x="7272337" y="4029075"/>
            <a:ext cx="77154" cy="282893"/>
          </a:xfrm>
          <a:custGeom>
            <a:avLst/>
            <a:gdLst/>
            <a:ahLst/>
            <a:cxnLst/>
            <a:rect l="0" t="0" r="0" b="0"/>
            <a:pathLst>
              <a:path w="77154" h="28289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0"/>
                </a:lnTo>
                <a:lnTo>
                  <a:pt x="14229" y="8730"/>
                </a:lnTo>
                <a:lnTo>
                  <a:pt x="15201" y="10583"/>
                </a:lnTo>
                <a:lnTo>
                  <a:pt x="16761" y="15849"/>
                </a:lnTo>
                <a:lnTo>
                  <a:pt x="17070" y="23733"/>
                </a:lnTo>
                <a:lnTo>
                  <a:pt x="17111" y="28962"/>
                </a:lnTo>
                <a:lnTo>
                  <a:pt x="18076" y="32643"/>
                </a:lnTo>
                <a:lnTo>
                  <a:pt x="19670" y="37002"/>
                </a:lnTo>
                <a:lnTo>
                  <a:pt x="21686" y="41813"/>
                </a:lnTo>
                <a:lnTo>
                  <a:pt x="23926" y="49698"/>
                </a:lnTo>
                <a:lnTo>
                  <a:pt x="24921" y="57330"/>
                </a:lnTo>
                <a:lnTo>
                  <a:pt x="25187" y="62033"/>
                </a:lnTo>
                <a:lnTo>
                  <a:pt x="25364" y="67073"/>
                </a:lnTo>
                <a:lnTo>
                  <a:pt x="26434" y="71385"/>
                </a:lnTo>
                <a:lnTo>
                  <a:pt x="28101" y="75212"/>
                </a:lnTo>
                <a:lnTo>
                  <a:pt x="30164" y="78716"/>
                </a:lnTo>
                <a:lnTo>
                  <a:pt x="31539" y="82958"/>
                </a:lnTo>
                <a:lnTo>
                  <a:pt x="32456" y="87690"/>
                </a:lnTo>
                <a:lnTo>
                  <a:pt x="33068" y="92750"/>
                </a:lnTo>
                <a:lnTo>
                  <a:pt x="34427" y="98028"/>
                </a:lnTo>
                <a:lnTo>
                  <a:pt x="36287" y="103452"/>
                </a:lnTo>
                <a:lnTo>
                  <a:pt x="38479" y="108973"/>
                </a:lnTo>
                <a:lnTo>
                  <a:pt x="39940" y="114558"/>
                </a:lnTo>
                <a:lnTo>
                  <a:pt x="40915" y="120187"/>
                </a:lnTo>
                <a:lnTo>
                  <a:pt x="41564" y="125845"/>
                </a:lnTo>
                <a:lnTo>
                  <a:pt x="41997" y="131521"/>
                </a:lnTo>
                <a:lnTo>
                  <a:pt x="42286" y="137211"/>
                </a:lnTo>
                <a:lnTo>
                  <a:pt x="42478" y="142909"/>
                </a:lnTo>
                <a:lnTo>
                  <a:pt x="43559" y="148613"/>
                </a:lnTo>
                <a:lnTo>
                  <a:pt x="45231" y="154320"/>
                </a:lnTo>
                <a:lnTo>
                  <a:pt x="47299" y="160030"/>
                </a:lnTo>
                <a:lnTo>
                  <a:pt x="48678" y="164789"/>
                </a:lnTo>
                <a:lnTo>
                  <a:pt x="50209" y="172617"/>
                </a:lnTo>
                <a:lnTo>
                  <a:pt x="51570" y="176990"/>
                </a:lnTo>
                <a:lnTo>
                  <a:pt x="53431" y="181811"/>
                </a:lnTo>
                <a:lnTo>
                  <a:pt x="55623" y="186930"/>
                </a:lnTo>
                <a:lnTo>
                  <a:pt x="57084" y="192247"/>
                </a:lnTo>
                <a:lnTo>
                  <a:pt x="58059" y="197697"/>
                </a:lnTo>
                <a:lnTo>
                  <a:pt x="58708" y="203236"/>
                </a:lnTo>
                <a:lnTo>
                  <a:pt x="59141" y="208833"/>
                </a:lnTo>
                <a:lnTo>
                  <a:pt x="59430" y="214469"/>
                </a:lnTo>
                <a:lnTo>
                  <a:pt x="59837" y="228964"/>
                </a:lnTo>
                <a:lnTo>
                  <a:pt x="59893" y="232652"/>
                </a:lnTo>
                <a:lnTo>
                  <a:pt x="60884" y="236064"/>
                </a:lnTo>
                <a:lnTo>
                  <a:pt x="62497" y="239291"/>
                </a:lnTo>
                <a:lnTo>
                  <a:pt x="64525" y="242395"/>
                </a:lnTo>
                <a:lnTo>
                  <a:pt x="66777" y="248383"/>
                </a:lnTo>
                <a:lnTo>
                  <a:pt x="68045" y="257110"/>
                </a:lnTo>
                <a:lnTo>
                  <a:pt x="68422" y="265728"/>
                </a:lnTo>
                <a:lnTo>
                  <a:pt x="68475" y="268592"/>
                </a:lnTo>
                <a:lnTo>
                  <a:pt x="69462" y="270501"/>
                </a:lnTo>
                <a:lnTo>
                  <a:pt x="71073" y="271774"/>
                </a:lnTo>
                <a:lnTo>
                  <a:pt x="73099" y="272623"/>
                </a:lnTo>
                <a:lnTo>
                  <a:pt x="74450" y="274141"/>
                </a:lnTo>
                <a:lnTo>
                  <a:pt x="75351" y="276106"/>
                </a:lnTo>
                <a:lnTo>
                  <a:pt x="77153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45"/>
          <p:cNvSpPr/>
          <p:nvPr/>
        </p:nvSpPr>
        <p:spPr>
          <a:xfrm>
            <a:off x="7263765" y="3994816"/>
            <a:ext cx="222841" cy="154275"/>
          </a:xfrm>
          <a:custGeom>
            <a:avLst/>
            <a:gdLst/>
            <a:ahLst/>
            <a:cxnLst/>
            <a:rect l="0" t="0" r="0" b="0"/>
            <a:pathLst>
              <a:path w="222841" h="154275">
                <a:moveTo>
                  <a:pt x="0" y="17113"/>
                </a:moveTo>
                <a:lnTo>
                  <a:pt x="8219" y="17113"/>
                </a:lnTo>
                <a:lnTo>
                  <a:pt x="13018" y="12563"/>
                </a:lnTo>
                <a:lnTo>
                  <a:pt x="15346" y="11222"/>
                </a:lnTo>
                <a:lnTo>
                  <a:pt x="20473" y="9733"/>
                </a:lnTo>
                <a:lnTo>
                  <a:pt x="25926" y="9071"/>
                </a:lnTo>
                <a:lnTo>
                  <a:pt x="31526" y="8776"/>
                </a:lnTo>
                <a:lnTo>
                  <a:pt x="37189" y="8646"/>
                </a:lnTo>
                <a:lnTo>
                  <a:pt x="50283" y="8572"/>
                </a:lnTo>
                <a:lnTo>
                  <a:pt x="55430" y="7609"/>
                </a:lnTo>
                <a:lnTo>
                  <a:pt x="60765" y="6015"/>
                </a:lnTo>
                <a:lnTo>
                  <a:pt x="66227" y="3999"/>
                </a:lnTo>
                <a:lnTo>
                  <a:pt x="71774" y="2656"/>
                </a:lnTo>
                <a:lnTo>
                  <a:pt x="77377" y="1760"/>
                </a:lnTo>
                <a:lnTo>
                  <a:pt x="83017" y="1163"/>
                </a:lnTo>
                <a:lnTo>
                  <a:pt x="88683" y="765"/>
                </a:lnTo>
                <a:lnTo>
                  <a:pt x="94364" y="499"/>
                </a:lnTo>
                <a:lnTo>
                  <a:pt x="106709" y="204"/>
                </a:lnTo>
                <a:lnTo>
                  <a:pt x="141687" y="0"/>
                </a:lnTo>
                <a:lnTo>
                  <a:pt x="147798" y="942"/>
                </a:lnTo>
                <a:lnTo>
                  <a:pt x="153777" y="2522"/>
                </a:lnTo>
                <a:lnTo>
                  <a:pt x="159668" y="4529"/>
                </a:lnTo>
                <a:lnTo>
                  <a:pt x="164548" y="6819"/>
                </a:lnTo>
                <a:lnTo>
                  <a:pt x="168754" y="9298"/>
                </a:lnTo>
                <a:lnTo>
                  <a:pt x="172509" y="11903"/>
                </a:lnTo>
                <a:lnTo>
                  <a:pt x="176919" y="14592"/>
                </a:lnTo>
                <a:lnTo>
                  <a:pt x="181763" y="17338"/>
                </a:lnTo>
                <a:lnTo>
                  <a:pt x="186898" y="20121"/>
                </a:lnTo>
                <a:lnTo>
                  <a:pt x="191273" y="21976"/>
                </a:lnTo>
                <a:lnTo>
                  <a:pt x="195144" y="23213"/>
                </a:lnTo>
                <a:lnTo>
                  <a:pt x="198675" y="24037"/>
                </a:lnTo>
                <a:lnTo>
                  <a:pt x="205140" y="27493"/>
                </a:lnTo>
                <a:lnTo>
                  <a:pt x="211188" y="32204"/>
                </a:lnTo>
                <a:lnTo>
                  <a:pt x="214134" y="34794"/>
                </a:lnTo>
                <a:lnTo>
                  <a:pt x="217051" y="37473"/>
                </a:lnTo>
                <a:lnTo>
                  <a:pt x="218996" y="40212"/>
                </a:lnTo>
                <a:lnTo>
                  <a:pt x="220292" y="42990"/>
                </a:lnTo>
                <a:lnTo>
                  <a:pt x="221157" y="45794"/>
                </a:lnTo>
                <a:lnTo>
                  <a:pt x="221733" y="49569"/>
                </a:lnTo>
                <a:lnTo>
                  <a:pt x="222116" y="53991"/>
                </a:lnTo>
                <a:lnTo>
                  <a:pt x="222543" y="63031"/>
                </a:lnTo>
                <a:lnTo>
                  <a:pt x="222733" y="70224"/>
                </a:lnTo>
                <a:lnTo>
                  <a:pt x="222840" y="79628"/>
                </a:lnTo>
                <a:lnTo>
                  <a:pt x="221902" y="82602"/>
                </a:lnTo>
                <a:lnTo>
                  <a:pt x="220324" y="85538"/>
                </a:lnTo>
                <a:lnTo>
                  <a:pt x="218320" y="88447"/>
                </a:lnTo>
                <a:lnTo>
                  <a:pt x="216032" y="91340"/>
                </a:lnTo>
                <a:lnTo>
                  <a:pt x="213554" y="94220"/>
                </a:lnTo>
                <a:lnTo>
                  <a:pt x="210950" y="97093"/>
                </a:lnTo>
                <a:lnTo>
                  <a:pt x="207308" y="99961"/>
                </a:lnTo>
                <a:lnTo>
                  <a:pt x="202975" y="102825"/>
                </a:lnTo>
                <a:lnTo>
                  <a:pt x="198181" y="105687"/>
                </a:lnTo>
                <a:lnTo>
                  <a:pt x="193081" y="108548"/>
                </a:lnTo>
                <a:lnTo>
                  <a:pt x="182333" y="114266"/>
                </a:lnTo>
                <a:lnTo>
                  <a:pt x="177753" y="117124"/>
                </a:lnTo>
                <a:lnTo>
                  <a:pt x="173747" y="119982"/>
                </a:lnTo>
                <a:lnTo>
                  <a:pt x="170123" y="122840"/>
                </a:lnTo>
                <a:lnTo>
                  <a:pt x="165803" y="125698"/>
                </a:lnTo>
                <a:lnTo>
                  <a:pt x="161018" y="128556"/>
                </a:lnTo>
                <a:lnTo>
                  <a:pt x="155923" y="131413"/>
                </a:lnTo>
                <a:lnTo>
                  <a:pt x="150621" y="133318"/>
                </a:lnTo>
                <a:lnTo>
                  <a:pt x="145181" y="134588"/>
                </a:lnTo>
                <a:lnTo>
                  <a:pt x="139650" y="135435"/>
                </a:lnTo>
                <a:lnTo>
                  <a:pt x="134057" y="136952"/>
                </a:lnTo>
                <a:lnTo>
                  <a:pt x="128424" y="138916"/>
                </a:lnTo>
                <a:lnTo>
                  <a:pt x="122763" y="141178"/>
                </a:lnTo>
                <a:lnTo>
                  <a:pt x="117085" y="143638"/>
                </a:lnTo>
                <a:lnTo>
                  <a:pt x="105695" y="148912"/>
                </a:lnTo>
                <a:lnTo>
                  <a:pt x="100943" y="150699"/>
                </a:lnTo>
                <a:lnTo>
                  <a:pt x="96822" y="151890"/>
                </a:lnTo>
                <a:lnTo>
                  <a:pt x="93123" y="152685"/>
                </a:lnTo>
                <a:lnTo>
                  <a:pt x="88752" y="153214"/>
                </a:lnTo>
                <a:lnTo>
                  <a:pt x="83933" y="153567"/>
                </a:lnTo>
                <a:lnTo>
                  <a:pt x="78815" y="153803"/>
                </a:lnTo>
                <a:lnTo>
                  <a:pt x="68049" y="154064"/>
                </a:lnTo>
                <a:lnTo>
                  <a:pt x="25717" y="1542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46"/>
          <p:cNvSpPr/>
          <p:nvPr/>
        </p:nvSpPr>
        <p:spPr>
          <a:xfrm>
            <a:off x="7700962" y="4037647"/>
            <a:ext cx="77154" cy="214314"/>
          </a:xfrm>
          <a:custGeom>
            <a:avLst/>
            <a:gdLst/>
            <a:ahLst/>
            <a:cxnLst/>
            <a:rect l="0" t="0" r="0" b="0"/>
            <a:pathLst>
              <a:path w="77154" h="214314">
                <a:moveTo>
                  <a:pt x="0" y="0"/>
                </a:moveTo>
                <a:lnTo>
                  <a:pt x="0" y="12770"/>
                </a:lnTo>
                <a:lnTo>
                  <a:pt x="953" y="14228"/>
                </a:lnTo>
                <a:lnTo>
                  <a:pt x="2540" y="15201"/>
                </a:lnTo>
                <a:lnTo>
                  <a:pt x="4551" y="15849"/>
                </a:lnTo>
                <a:lnTo>
                  <a:pt x="5892" y="18186"/>
                </a:lnTo>
                <a:lnTo>
                  <a:pt x="6785" y="21649"/>
                </a:lnTo>
                <a:lnTo>
                  <a:pt x="7381" y="25863"/>
                </a:lnTo>
                <a:lnTo>
                  <a:pt x="8731" y="29624"/>
                </a:lnTo>
                <a:lnTo>
                  <a:pt x="10583" y="33085"/>
                </a:lnTo>
                <a:lnTo>
                  <a:pt x="12771" y="36344"/>
                </a:lnTo>
                <a:lnTo>
                  <a:pt x="14229" y="39469"/>
                </a:lnTo>
                <a:lnTo>
                  <a:pt x="15849" y="45482"/>
                </a:lnTo>
                <a:lnTo>
                  <a:pt x="17234" y="49372"/>
                </a:lnTo>
                <a:lnTo>
                  <a:pt x="19109" y="53869"/>
                </a:lnTo>
                <a:lnTo>
                  <a:pt x="21311" y="58773"/>
                </a:lnTo>
                <a:lnTo>
                  <a:pt x="22780" y="63947"/>
                </a:lnTo>
                <a:lnTo>
                  <a:pt x="23760" y="69301"/>
                </a:lnTo>
                <a:lnTo>
                  <a:pt x="24412" y="74776"/>
                </a:lnTo>
                <a:lnTo>
                  <a:pt x="25800" y="80331"/>
                </a:lnTo>
                <a:lnTo>
                  <a:pt x="27677" y="85939"/>
                </a:lnTo>
                <a:lnTo>
                  <a:pt x="29882" y="91583"/>
                </a:lnTo>
                <a:lnTo>
                  <a:pt x="31351" y="97250"/>
                </a:lnTo>
                <a:lnTo>
                  <a:pt x="32331" y="102933"/>
                </a:lnTo>
                <a:lnTo>
                  <a:pt x="32984" y="108627"/>
                </a:lnTo>
                <a:lnTo>
                  <a:pt x="34372" y="114328"/>
                </a:lnTo>
                <a:lnTo>
                  <a:pt x="36250" y="120034"/>
                </a:lnTo>
                <a:lnTo>
                  <a:pt x="38454" y="125743"/>
                </a:lnTo>
                <a:lnTo>
                  <a:pt x="40877" y="130501"/>
                </a:lnTo>
                <a:lnTo>
                  <a:pt x="43443" y="134626"/>
                </a:lnTo>
                <a:lnTo>
                  <a:pt x="46107" y="138328"/>
                </a:lnTo>
                <a:lnTo>
                  <a:pt x="47883" y="142701"/>
                </a:lnTo>
                <a:lnTo>
                  <a:pt x="49067" y="147522"/>
                </a:lnTo>
                <a:lnTo>
                  <a:pt x="49857" y="152641"/>
                </a:lnTo>
                <a:lnTo>
                  <a:pt x="51335" y="157005"/>
                </a:lnTo>
                <a:lnTo>
                  <a:pt x="53273" y="160868"/>
                </a:lnTo>
                <a:lnTo>
                  <a:pt x="55518" y="164396"/>
                </a:lnTo>
                <a:lnTo>
                  <a:pt x="57014" y="167699"/>
                </a:lnTo>
                <a:lnTo>
                  <a:pt x="58678" y="173911"/>
                </a:lnTo>
                <a:lnTo>
                  <a:pt x="59417" y="179846"/>
                </a:lnTo>
                <a:lnTo>
                  <a:pt x="59614" y="182763"/>
                </a:lnTo>
                <a:lnTo>
                  <a:pt x="60698" y="185659"/>
                </a:lnTo>
                <a:lnTo>
                  <a:pt x="62372" y="188543"/>
                </a:lnTo>
                <a:lnTo>
                  <a:pt x="64442" y="191418"/>
                </a:lnTo>
                <a:lnTo>
                  <a:pt x="66741" y="197152"/>
                </a:lnTo>
                <a:lnTo>
                  <a:pt x="68217" y="204044"/>
                </a:lnTo>
                <a:lnTo>
                  <a:pt x="69290" y="205562"/>
                </a:lnTo>
                <a:lnTo>
                  <a:pt x="70958" y="207526"/>
                </a:lnTo>
                <a:lnTo>
                  <a:pt x="77153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47"/>
          <p:cNvSpPr/>
          <p:nvPr/>
        </p:nvSpPr>
        <p:spPr>
          <a:xfrm>
            <a:off x="7615342" y="4140517"/>
            <a:ext cx="274216" cy="25719"/>
          </a:xfrm>
          <a:custGeom>
            <a:avLst/>
            <a:gdLst/>
            <a:ahLst/>
            <a:cxnLst/>
            <a:rect l="0" t="0" r="0" b="0"/>
            <a:pathLst>
              <a:path w="274216" h="25719">
                <a:moveTo>
                  <a:pt x="8467" y="25718"/>
                </a:moveTo>
                <a:lnTo>
                  <a:pt x="3916" y="25718"/>
                </a:lnTo>
                <a:lnTo>
                  <a:pt x="2576" y="24765"/>
                </a:lnTo>
                <a:lnTo>
                  <a:pt x="1682" y="23178"/>
                </a:lnTo>
                <a:lnTo>
                  <a:pt x="0" y="17498"/>
                </a:lnTo>
                <a:lnTo>
                  <a:pt x="7285" y="17176"/>
                </a:lnTo>
                <a:lnTo>
                  <a:pt x="9584" y="16213"/>
                </a:lnTo>
                <a:lnTo>
                  <a:pt x="17219" y="12603"/>
                </a:lnTo>
                <a:lnTo>
                  <a:pt x="20969" y="11260"/>
                </a:lnTo>
                <a:lnTo>
                  <a:pt x="24422" y="10364"/>
                </a:lnTo>
                <a:lnTo>
                  <a:pt x="27676" y="9767"/>
                </a:lnTo>
                <a:lnTo>
                  <a:pt x="31751" y="9369"/>
                </a:lnTo>
                <a:lnTo>
                  <a:pt x="36373" y="9103"/>
                </a:lnTo>
                <a:lnTo>
                  <a:pt x="46587" y="8809"/>
                </a:lnTo>
                <a:lnTo>
                  <a:pt x="57478" y="8677"/>
                </a:lnTo>
                <a:lnTo>
                  <a:pt x="64001" y="7690"/>
                </a:lnTo>
                <a:lnTo>
                  <a:pt x="71207" y="6079"/>
                </a:lnTo>
                <a:lnTo>
                  <a:pt x="78869" y="4053"/>
                </a:lnTo>
                <a:lnTo>
                  <a:pt x="85882" y="2702"/>
                </a:lnTo>
                <a:lnTo>
                  <a:pt x="92462" y="1801"/>
                </a:lnTo>
                <a:lnTo>
                  <a:pt x="98754" y="1201"/>
                </a:lnTo>
                <a:lnTo>
                  <a:pt x="104854" y="801"/>
                </a:lnTo>
                <a:lnTo>
                  <a:pt x="110825" y="534"/>
                </a:lnTo>
                <a:lnTo>
                  <a:pt x="123493" y="238"/>
                </a:lnTo>
                <a:lnTo>
                  <a:pt x="27421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48"/>
          <p:cNvSpPr/>
          <p:nvPr/>
        </p:nvSpPr>
        <p:spPr>
          <a:xfrm>
            <a:off x="7923847" y="3994818"/>
            <a:ext cx="231026" cy="282859"/>
          </a:xfrm>
          <a:custGeom>
            <a:avLst/>
            <a:gdLst/>
            <a:ahLst/>
            <a:cxnLst/>
            <a:rect l="0" t="0" r="0" b="0"/>
            <a:pathLst>
              <a:path w="231026" h="282859">
                <a:moveTo>
                  <a:pt x="0" y="59974"/>
                </a:moveTo>
                <a:lnTo>
                  <a:pt x="0" y="48042"/>
                </a:lnTo>
                <a:lnTo>
                  <a:pt x="953" y="46305"/>
                </a:lnTo>
                <a:lnTo>
                  <a:pt x="2540" y="45146"/>
                </a:lnTo>
                <a:lnTo>
                  <a:pt x="4551" y="44374"/>
                </a:lnTo>
                <a:lnTo>
                  <a:pt x="5892" y="42906"/>
                </a:lnTo>
                <a:lnTo>
                  <a:pt x="6785" y="40975"/>
                </a:lnTo>
                <a:lnTo>
                  <a:pt x="7382" y="38736"/>
                </a:lnTo>
                <a:lnTo>
                  <a:pt x="10583" y="33707"/>
                </a:lnTo>
                <a:lnTo>
                  <a:pt x="12771" y="31033"/>
                </a:lnTo>
                <a:lnTo>
                  <a:pt x="16135" y="28298"/>
                </a:lnTo>
                <a:lnTo>
                  <a:pt x="20282" y="25521"/>
                </a:lnTo>
                <a:lnTo>
                  <a:pt x="24950" y="22718"/>
                </a:lnTo>
                <a:lnTo>
                  <a:pt x="29016" y="20849"/>
                </a:lnTo>
                <a:lnTo>
                  <a:pt x="36073" y="18773"/>
                </a:lnTo>
                <a:lnTo>
                  <a:pt x="40241" y="17267"/>
                </a:lnTo>
                <a:lnTo>
                  <a:pt x="44925" y="15310"/>
                </a:lnTo>
                <a:lnTo>
                  <a:pt x="49953" y="13053"/>
                </a:lnTo>
                <a:lnTo>
                  <a:pt x="54257" y="11549"/>
                </a:lnTo>
                <a:lnTo>
                  <a:pt x="58079" y="10546"/>
                </a:lnTo>
                <a:lnTo>
                  <a:pt x="61579" y="9877"/>
                </a:lnTo>
                <a:lnTo>
                  <a:pt x="65818" y="8478"/>
                </a:lnTo>
                <a:lnTo>
                  <a:pt x="70548" y="6594"/>
                </a:lnTo>
                <a:lnTo>
                  <a:pt x="75608" y="4385"/>
                </a:lnTo>
                <a:lnTo>
                  <a:pt x="80885" y="2912"/>
                </a:lnTo>
                <a:lnTo>
                  <a:pt x="86309" y="1930"/>
                </a:lnTo>
                <a:lnTo>
                  <a:pt x="91829" y="1276"/>
                </a:lnTo>
                <a:lnTo>
                  <a:pt x="97414" y="839"/>
                </a:lnTo>
                <a:lnTo>
                  <a:pt x="103042" y="548"/>
                </a:lnTo>
                <a:lnTo>
                  <a:pt x="114377" y="225"/>
                </a:lnTo>
                <a:lnTo>
                  <a:pt x="142885" y="0"/>
                </a:lnTo>
                <a:lnTo>
                  <a:pt x="147644" y="942"/>
                </a:lnTo>
                <a:lnTo>
                  <a:pt x="151770" y="2522"/>
                </a:lnTo>
                <a:lnTo>
                  <a:pt x="158892" y="6817"/>
                </a:lnTo>
                <a:lnTo>
                  <a:pt x="165234" y="11901"/>
                </a:lnTo>
                <a:lnTo>
                  <a:pt x="168259" y="13638"/>
                </a:lnTo>
                <a:lnTo>
                  <a:pt x="174159" y="15568"/>
                </a:lnTo>
                <a:lnTo>
                  <a:pt x="176114" y="17035"/>
                </a:lnTo>
                <a:lnTo>
                  <a:pt x="177417" y="18966"/>
                </a:lnTo>
                <a:lnTo>
                  <a:pt x="178864" y="23651"/>
                </a:lnTo>
                <a:lnTo>
                  <a:pt x="179680" y="31643"/>
                </a:lnTo>
                <a:lnTo>
                  <a:pt x="179869" y="37223"/>
                </a:lnTo>
                <a:lnTo>
                  <a:pt x="178969" y="40044"/>
                </a:lnTo>
                <a:lnTo>
                  <a:pt x="175426" y="45719"/>
                </a:lnTo>
                <a:lnTo>
                  <a:pt x="170678" y="53956"/>
                </a:lnTo>
                <a:lnTo>
                  <a:pt x="168079" y="58819"/>
                </a:lnTo>
                <a:lnTo>
                  <a:pt x="164440" y="63014"/>
                </a:lnTo>
                <a:lnTo>
                  <a:pt x="160109" y="66763"/>
                </a:lnTo>
                <a:lnTo>
                  <a:pt x="155317" y="70216"/>
                </a:lnTo>
                <a:lnTo>
                  <a:pt x="150216" y="74421"/>
                </a:lnTo>
                <a:lnTo>
                  <a:pt x="144912" y="79131"/>
                </a:lnTo>
                <a:lnTo>
                  <a:pt x="133938" y="89443"/>
                </a:lnTo>
                <a:lnTo>
                  <a:pt x="122711" y="100376"/>
                </a:lnTo>
                <a:lnTo>
                  <a:pt x="117049" y="105007"/>
                </a:lnTo>
                <a:lnTo>
                  <a:pt x="111371" y="109046"/>
                </a:lnTo>
                <a:lnTo>
                  <a:pt x="105679" y="112691"/>
                </a:lnTo>
                <a:lnTo>
                  <a:pt x="99981" y="115121"/>
                </a:lnTo>
                <a:lnTo>
                  <a:pt x="94276" y="116741"/>
                </a:lnTo>
                <a:lnTo>
                  <a:pt x="88568" y="117822"/>
                </a:lnTo>
                <a:lnTo>
                  <a:pt x="83811" y="119494"/>
                </a:lnTo>
                <a:lnTo>
                  <a:pt x="79686" y="121562"/>
                </a:lnTo>
                <a:lnTo>
                  <a:pt x="72564" y="125446"/>
                </a:lnTo>
                <a:lnTo>
                  <a:pt x="66224" y="127173"/>
                </a:lnTo>
                <a:lnTo>
                  <a:pt x="60283" y="128281"/>
                </a:lnTo>
                <a:lnTo>
                  <a:pt x="53465" y="128500"/>
                </a:lnTo>
                <a:lnTo>
                  <a:pt x="51835" y="128544"/>
                </a:lnTo>
                <a:lnTo>
                  <a:pt x="58851" y="128553"/>
                </a:lnTo>
                <a:lnTo>
                  <a:pt x="64573" y="126014"/>
                </a:lnTo>
                <a:lnTo>
                  <a:pt x="68766" y="124003"/>
                </a:lnTo>
                <a:lnTo>
                  <a:pt x="75966" y="121769"/>
                </a:lnTo>
                <a:lnTo>
                  <a:pt x="79219" y="121173"/>
                </a:lnTo>
                <a:lnTo>
                  <a:pt x="84245" y="120776"/>
                </a:lnTo>
                <a:lnTo>
                  <a:pt x="90454" y="120511"/>
                </a:lnTo>
                <a:lnTo>
                  <a:pt x="110304" y="120138"/>
                </a:lnTo>
                <a:lnTo>
                  <a:pt x="168573" y="119985"/>
                </a:lnTo>
                <a:lnTo>
                  <a:pt x="174295" y="120936"/>
                </a:lnTo>
                <a:lnTo>
                  <a:pt x="180014" y="122523"/>
                </a:lnTo>
                <a:lnTo>
                  <a:pt x="185732" y="124534"/>
                </a:lnTo>
                <a:lnTo>
                  <a:pt x="190497" y="126826"/>
                </a:lnTo>
                <a:lnTo>
                  <a:pt x="194624" y="129307"/>
                </a:lnTo>
                <a:lnTo>
                  <a:pt x="198330" y="131914"/>
                </a:lnTo>
                <a:lnTo>
                  <a:pt x="202705" y="134604"/>
                </a:lnTo>
                <a:lnTo>
                  <a:pt x="207527" y="137350"/>
                </a:lnTo>
                <a:lnTo>
                  <a:pt x="212647" y="140133"/>
                </a:lnTo>
                <a:lnTo>
                  <a:pt x="216059" y="142941"/>
                </a:lnTo>
                <a:lnTo>
                  <a:pt x="218335" y="145765"/>
                </a:lnTo>
                <a:lnTo>
                  <a:pt x="221816" y="151444"/>
                </a:lnTo>
                <a:lnTo>
                  <a:pt x="226537" y="157142"/>
                </a:lnTo>
                <a:lnTo>
                  <a:pt x="228177" y="160948"/>
                </a:lnTo>
                <a:lnTo>
                  <a:pt x="229270" y="165390"/>
                </a:lnTo>
                <a:lnTo>
                  <a:pt x="230000" y="170256"/>
                </a:lnTo>
                <a:lnTo>
                  <a:pt x="230810" y="178204"/>
                </a:lnTo>
                <a:lnTo>
                  <a:pt x="231025" y="181656"/>
                </a:lnTo>
                <a:lnTo>
                  <a:pt x="230217" y="185863"/>
                </a:lnTo>
                <a:lnTo>
                  <a:pt x="228725" y="190573"/>
                </a:lnTo>
                <a:lnTo>
                  <a:pt x="226779" y="195617"/>
                </a:lnTo>
                <a:lnTo>
                  <a:pt x="222076" y="203762"/>
                </a:lnTo>
                <a:lnTo>
                  <a:pt x="215858" y="211510"/>
                </a:lnTo>
                <a:lnTo>
                  <a:pt x="211533" y="216243"/>
                </a:lnTo>
                <a:lnTo>
                  <a:pt x="206745" y="221303"/>
                </a:lnTo>
                <a:lnTo>
                  <a:pt x="201647" y="225630"/>
                </a:lnTo>
                <a:lnTo>
                  <a:pt x="196344" y="229466"/>
                </a:lnTo>
                <a:lnTo>
                  <a:pt x="190904" y="232976"/>
                </a:lnTo>
                <a:lnTo>
                  <a:pt x="185372" y="237221"/>
                </a:lnTo>
                <a:lnTo>
                  <a:pt x="179779" y="241957"/>
                </a:lnTo>
                <a:lnTo>
                  <a:pt x="169437" y="251345"/>
                </a:lnTo>
                <a:lnTo>
                  <a:pt x="161666" y="258693"/>
                </a:lnTo>
                <a:lnTo>
                  <a:pt x="156354" y="261986"/>
                </a:lnTo>
                <a:lnTo>
                  <a:pt x="149956" y="265133"/>
                </a:lnTo>
                <a:lnTo>
                  <a:pt x="142834" y="268185"/>
                </a:lnTo>
                <a:lnTo>
                  <a:pt x="137133" y="271171"/>
                </a:lnTo>
                <a:lnTo>
                  <a:pt x="132379" y="274115"/>
                </a:lnTo>
                <a:lnTo>
                  <a:pt x="128258" y="277029"/>
                </a:lnTo>
                <a:lnTo>
                  <a:pt x="123605" y="278973"/>
                </a:lnTo>
                <a:lnTo>
                  <a:pt x="118598" y="280268"/>
                </a:lnTo>
                <a:lnTo>
                  <a:pt x="113356" y="281132"/>
                </a:lnTo>
                <a:lnTo>
                  <a:pt x="107956" y="281707"/>
                </a:lnTo>
                <a:lnTo>
                  <a:pt x="102450" y="282091"/>
                </a:lnTo>
                <a:lnTo>
                  <a:pt x="92206" y="282518"/>
                </a:lnTo>
                <a:lnTo>
                  <a:pt x="84478" y="282708"/>
                </a:lnTo>
                <a:lnTo>
                  <a:pt x="40122" y="282858"/>
                </a:lnTo>
                <a:lnTo>
                  <a:pt x="38179" y="281906"/>
                </a:lnTo>
                <a:lnTo>
                  <a:pt x="36882" y="280319"/>
                </a:lnTo>
                <a:lnTo>
                  <a:pt x="34803" y="275478"/>
                </a:lnTo>
                <a:lnTo>
                  <a:pt x="33679" y="275081"/>
                </a:lnTo>
                <a:lnTo>
                  <a:pt x="31978" y="274816"/>
                </a:lnTo>
                <a:lnTo>
                  <a:pt x="25718" y="2742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49"/>
          <p:cNvSpPr/>
          <p:nvPr/>
        </p:nvSpPr>
        <p:spPr>
          <a:xfrm>
            <a:off x="997267" y="3638379"/>
            <a:ext cx="77153" cy="416414"/>
          </a:xfrm>
          <a:custGeom>
            <a:avLst/>
            <a:gdLst/>
            <a:ahLst/>
            <a:cxnLst/>
            <a:rect l="0" t="0" r="0" b="0"/>
            <a:pathLst>
              <a:path w="77153" h="416414">
                <a:moveTo>
                  <a:pt x="0" y="13506"/>
                </a:moveTo>
                <a:lnTo>
                  <a:pt x="0" y="0"/>
                </a:lnTo>
                <a:lnTo>
                  <a:pt x="0" y="71999"/>
                </a:lnTo>
                <a:lnTo>
                  <a:pt x="952" y="77266"/>
                </a:lnTo>
                <a:lnTo>
                  <a:pt x="2540" y="82683"/>
                </a:lnTo>
                <a:lnTo>
                  <a:pt x="4551" y="88198"/>
                </a:lnTo>
                <a:lnTo>
                  <a:pt x="6844" y="93781"/>
                </a:lnTo>
                <a:lnTo>
                  <a:pt x="9325" y="99408"/>
                </a:lnTo>
                <a:lnTo>
                  <a:pt x="11932" y="105063"/>
                </a:lnTo>
                <a:lnTo>
                  <a:pt x="13669" y="110739"/>
                </a:lnTo>
                <a:lnTo>
                  <a:pt x="15600" y="122125"/>
                </a:lnTo>
                <a:lnTo>
                  <a:pt x="16458" y="133536"/>
                </a:lnTo>
                <a:lnTo>
                  <a:pt x="16687" y="139246"/>
                </a:lnTo>
                <a:lnTo>
                  <a:pt x="17792" y="144957"/>
                </a:lnTo>
                <a:lnTo>
                  <a:pt x="19481" y="150670"/>
                </a:lnTo>
                <a:lnTo>
                  <a:pt x="21560" y="156383"/>
                </a:lnTo>
                <a:lnTo>
                  <a:pt x="23870" y="167812"/>
                </a:lnTo>
                <a:lnTo>
                  <a:pt x="24896" y="180194"/>
                </a:lnTo>
                <a:lnTo>
                  <a:pt x="25352" y="195222"/>
                </a:lnTo>
                <a:lnTo>
                  <a:pt x="26427" y="202277"/>
                </a:lnTo>
                <a:lnTo>
                  <a:pt x="28095" y="208886"/>
                </a:lnTo>
                <a:lnTo>
                  <a:pt x="30160" y="215197"/>
                </a:lnTo>
                <a:lnTo>
                  <a:pt x="32454" y="227288"/>
                </a:lnTo>
                <a:lnTo>
                  <a:pt x="34427" y="239965"/>
                </a:lnTo>
                <a:lnTo>
                  <a:pt x="36286" y="247346"/>
                </a:lnTo>
                <a:lnTo>
                  <a:pt x="38478" y="255124"/>
                </a:lnTo>
                <a:lnTo>
                  <a:pt x="39940" y="262215"/>
                </a:lnTo>
                <a:lnTo>
                  <a:pt x="41563" y="275173"/>
                </a:lnTo>
                <a:lnTo>
                  <a:pt x="42285" y="287282"/>
                </a:lnTo>
                <a:lnTo>
                  <a:pt x="42477" y="293179"/>
                </a:lnTo>
                <a:lnTo>
                  <a:pt x="43558" y="299014"/>
                </a:lnTo>
                <a:lnTo>
                  <a:pt x="45231" y="304810"/>
                </a:lnTo>
                <a:lnTo>
                  <a:pt x="47299" y="310578"/>
                </a:lnTo>
                <a:lnTo>
                  <a:pt x="49597" y="322068"/>
                </a:lnTo>
                <a:lnTo>
                  <a:pt x="51571" y="333525"/>
                </a:lnTo>
                <a:lnTo>
                  <a:pt x="53430" y="339246"/>
                </a:lnTo>
                <a:lnTo>
                  <a:pt x="55623" y="344967"/>
                </a:lnTo>
                <a:lnTo>
                  <a:pt x="57084" y="349732"/>
                </a:lnTo>
                <a:lnTo>
                  <a:pt x="59141" y="360990"/>
                </a:lnTo>
                <a:lnTo>
                  <a:pt x="59836" y="373327"/>
                </a:lnTo>
                <a:lnTo>
                  <a:pt x="59893" y="376259"/>
                </a:lnTo>
                <a:lnTo>
                  <a:pt x="60884" y="379166"/>
                </a:lnTo>
                <a:lnTo>
                  <a:pt x="62497" y="382057"/>
                </a:lnTo>
                <a:lnTo>
                  <a:pt x="64525" y="384937"/>
                </a:lnTo>
                <a:lnTo>
                  <a:pt x="66778" y="390676"/>
                </a:lnTo>
                <a:lnTo>
                  <a:pt x="67378" y="393540"/>
                </a:lnTo>
                <a:lnTo>
                  <a:pt x="68731" y="396402"/>
                </a:lnTo>
                <a:lnTo>
                  <a:pt x="70586" y="399262"/>
                </a:lnTo>
                <a:lnTo>
                  <a:pt x="75855" y="406146"/>
                </a:lnTo>
                <a:lnTo>
                  <a:pt x="76576" y="409628"/>
                </a:lnTo>
                <a:lnTo>
                  <a:pt x="77152" y="4164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50"/>
          <p:cNvSpPr/>
          <p:nvPr/>
        </p:nvSpPr>
        <p:spPr>
          <a:xfrm>
            <a:off x="851534" y="3566169"/>
            <a:ext cx="325562" cy="197159"/>
          </a:xfrm>
          <a:custGeom>
            <a:avLst/>
            <a:gdLst/>
            <a:ahLst/>
            <a:cxnLst/>
            <a:rect l="0" t="0" r="0" b="0"/>
            <a:pathLst>
              <a:path w="325562" h="197159">
                <a:moveTo>
                  <a:pt x="0" y="17135"/>
                </a:moveTo>
                <a:lnTo>
                  <a:pt x="0" y="12585"/>
                </a:lnTo>
                <a:lnTo>
                  <a:pt x="953" y="11244"/>
                </a:lnTo>
                <a:lnTo>
                  <a:pt x="2540" y="10351"/>
                </a:lnTo>
                <a:lnTo>
                  <a:pt x="4551" y="9755"/>
                </a:lnTo>
                <a:lnTo>
                  <a:pt x="11866" y="9093"/>
                </a:lnTo>
                <a:lnTo>
                  <a:pt x="16483" y="8916"/>
                </a:lnTo>
                <a:lnTo>
                  <a:pt x="21466" y="7846"/>
                </a:lnTo>
                <a:lnTo>
                  <a:pt x="26693" y="6180"/>
                </a:lnTo>
                <a:lnTo>
                  <a:pt x="32083" y="4117"/>
                </a:lnTo>
                <a:lnTo>
                  <a:pt x="37581" y="2741"/>
                </a:lnTo>
                <a:lnTo>
                  <a:pt x="43152" y="1824"/>
                </a:lnTo>
                <a:lnTo>
                  <a:pt x="48771" y="1213"/>
                </a:lnTo>
                <a:lnTo>
                  <a:pt x="54421" y="806"/>
                </a:lnTo>
                <a:lnTo>
                  <a:pt x="60094" y="534"/>
                </a:lnTo>
                <a:lnTo>
                  <a:pt x="72428" y="232"/>
                </a:lnTo>
                <a:lnTo>
                  <a:pt x="134480" y="0"/>
                </a:lnTo>
                <a:lnTo>
                  <a:pt x="144899" y="949"/>
                </a:lnTo>
                <a:lnTo>
                  <a:pt x="155654" y="2535"/>
                </a:lnTo>
                <a:lnTo>
                  <a:pt x="166635" y="4544"/>
                </a:lnTo>
                <a:lnTo>
                  <a:pt x="176813" y="6836"/>
                </a:lnTo>
                <a:lnTo>
                  <a:pt x="186455" y="9317"/>
                </a:lnTo>
                <a:lnTo>
                  <a:pt x="195741" y="11923"/>
                </a:lnTo>
                <a:lnTo>
                  <a:pt x="213679" y="17359"/>
                </a:lnTo>
                <a:lnTo>
                  <a:pt x="248478" y="28610"/>
                </a:lnTo>
                <a:lnTo>
                  <a:pt x="256139" y="31452"/>
                </a:lnTo>
                <a:lnTo>
                  <a:pt x="263152" y="34300"/>
                </a:lnTo>
                <a:lnTo>
                  <a:pt x="269733" y="37151"/>
                </a:lnTo>
                <a:lnTo>
                  <a:pt x="282124" y="42859"/>
                </a:lnTo>
                <a:lnTo>
                  <a:pt x="288095" y="45715"/>
                </a:lnTo>
                <a:lnTo>
                  <a:pt x="293981" y="49523"/>
                </a:lnTo>
                <a:lnTo>
                  <a:pt x="299810" y="53967"/>
                </a:lnTo>
                <a:lnTo>
                  <a:pt x="305601" y="58835"/>
                </a:lnTo>
                <a:lnTo>
                  <a:pt x="310414" y="63033"/>
                </a:lnTo>
                <a:lnTo>
                  <a:pt x="318302" y="70237"/>
                </a:lnTo>
                <a:lnTo>
                  <a:pt x="320786" y="74444"/>
                </a:lnTo>
                <a:lnTo>
                  <a:pt x="322443" y="79154"/>
                </a:lnTo>
                <a:lnTo>
                  <a:pt x="323547" y="84198"/>
                </a:lnTo>
                <a:lnTo>
                  <a:pt x="324283" y="88514"/>
                </a:lnTo>
                <a:lnTo>
                  <a:pt x="324774" y="92344"/>
                </a:lnTo>
                <a:lnTo>
                  <a:pt x="325101" y="95849"/>
                </a:lnTo>
                <a:lnTo>
                  <a:pt x="325319" y="100091"/>
                </a:lnTo>
                <a:lnTo>
                  <a:pt x="325561" y="109885"/>
                </a:lnTo>
                <a:lnTo>
                  <a:pt x="324674" y="114211"/>
                </a:lnTo>
                <a:lnTo>
                  <a:pt x="323129" y="118047"/>
                </a:lnTo>
                <a:lnTo>
                  <a:pt x="321147" y="121558"/>
                </a:lnTo>
                <a:lnTo>
                  <a:pt x="318873" y="124850"/>
                </a:lnTo>
                <a:lnTo>
                  <a:pt x="316405" y="127998"/>
                </a:lnTo>
                <a:lnTo>
                  <a:pt x="313807" y="131049"/>
                </a:lnTo>
                <a:lnTo>
                  <a:pt x="305840" y="136978"/>
                </a:lnTo>
                <a:lnTo>
                  <a:pt x="301048" y="139893"/>
                </a:lnTo>
                <a:lnTo>
                  <a:pt x="294996" y="142789"/>
                </a:lnTo>
                <a:lnTo>
                  <a:pt x="288104" y="145672"/>
                </a:lnTo>
                <a:lnTo>
                  <a:pt x="280652" y="148547"/>
                </a:lnTo>
                <a:lnTo>
                  <a:pt x="273779" y="151416"/>
                </a:lnTo>
                <a:lnTo>
                  <a:pt x="267292" y="154281"/>
                </a:lnTo>
                <a:lnTo>
                  <a:pt x="261062" y="157143"/>
                </a:lnTo>
                <a:lnTo>
                  <a:pt x="254052" y="160004"/>
                </a:lnTo>
                <a:lnTo>
                  <a:pt x="246520" y="162864"/>
                </a:lnTo>
                <a:lnTo>
                  <a:pt x="230532" y="168581"/>
                </a:lnTo>
                <a:lnTo>
                  <a:pt x="188474" y="182870"/>
                </a:lnTo>
                <a:lnTo>
                  <a:pt x="180894" y="184776"/>
                </a:lnTo>
                <a:lnTo>
                  <a:pt x="173936" y="186046"/>
                </a:lnTo>
                <a:lnTo>
                  <a:pt x="167393" y="186892"/>
                </a:lnTo>
                <a:lnTo>
                  <a:pt x="161125" y="187457"/>
                </a:lnTo>
                <a:lnTo>
                  <a:pt x="155042" y="187833"/>
                </a:lnTo>
                <a:lnTo>
                  <a:pt x="149082" y="188084"/>
                </a:lnTo>
                <a:lnTo>
                  <a:pt x="143203" y="189204"/>
                </a:lnTo>
                <a:lnTo>
                  <a:pt x="137379" y="190903"/>
                </a:lnTo>
                <a:lnTo>
                  <a:pt x="131591" y="192988"/>
                </a:lnTo>
                <a:lnTo>
                  <a:pt x="122620" y="195304"/>
                </a:lnTo>
                <a:lnTo>
                  <a:pt x="115458" y="196334"/>
                </a:lnTo>
                <a:lnTo>
                  <a:pt x="105639" y="196995"/>
                </a:lnTo>
                <a:lnTo>
                  <a:pt x="98611" y="197110"/>
                </a:lnTo>
                <a:lnTo>
                  <a:pt x="77153" y="1971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51"/>
          <p:cNvSpPr/>
          <p:nvPr/>
        </p:nvSpPr>
        <p:spPr>
          <a:xfrm>
            <a:off x="1357312" y="3797617"/>
            <a:ext cx="385764" cy="25719"/>
          </a:xfrm>
          <a:custGeom>
            <a:avLst/>
            <a:gdLst/>
            <a:ahLst/>
            <a:cxnLst/>
            <a:rect l="0" t="0" r="0" b="0"/>
            <a:pathLst>
              <a:path w="385764" h="25719">
                <a:moveTo>
                  <a:pt x="0" y="25718"/>
                </a:moveTo>
                <a:lnTo>
                  <a:pt x="4551" y="21167"/>
                </a:lnTo>
                <a:lnTo>
                  <a:pt x="7797" y="19826"/>
                </a:lnTo>
                <a:lnTo>
                  <a:pt x="11865" y="18932"/>
                </a:lnTo>
                <a:lnTo>
                  <a:pt x="16483" y="18337"/>
                </a:lnTo>
                <a:lnTo>
                  <a:pt x="24153" y="17675"/>
                </a:lnTo>
                <a:lnTo>
                  <a:pt x="31690" y="17381"/>
                </a:lnTo>
                <a:lnTo>
                  <a:pt x="54590" y="17192"/>
                </a:lnTo>
                <a:lnTo>
                  <a:pt x="141656" y="17145"/>
                </a:lnTo>
                <a:lnTo>
                  <a:pt x="148729" y="16193"/>
                </a:lnTo>
                <a:lnTo>
                  <a:pt x="156303" y="14605"/>
                </a:lnTo>
                <a:lnTo>
                  <a:pt x="164210" y="12595"/>
                </a:lnTo>
                <a:lnTo>
                  <a:pt x="172338" y="11254"/>
                </a:lnTo>
                <a:lnTo>
                  <a:pt x="180614" y="10360"/>
                </a:lnTo>
                <a:lnTo>
                  <a:pt x="188990" y="9764"/>
                </a:lnTo>
                <a:lnTo>
                  <a:pt x="197431" y="9367"/>
                </a:lnTo>
                <a:lnTo>
                  <a:pt x="214429" y="8926"/>
                </a:lnTo>
                <a:lnTo>
                  <a:pt x="305252" y="8575"/>
                </a:lnTo>
                <a:lnTo>
                  <a:pt x="311134" y="7622"/>
                </a:lnTo>
                <a:lnTo>
                  <a:pt x="316960" y="6034"/>
                </a:lnTo>
                <a:lnTo>
                  <a:pt x="322749" y="4023"/>
                </a:lnTo>
                <a:lnTo>
                  <a:pt x="328514" y="2682"/>
                </a:lnTo>
                <a:lnTo>
                  <a:pt x="334262" y="1788"/>
                </a:lnTo>
                <a:lnTo>
                  <a:pt x="339999" y="1192"/>
                </a:lnTo>
                <a:lnTo>
                  <a:pt x="348913" y="530"/>
                </a:lnTo>
                <a:lnTo>
                  <a:pt x="359287" y="157"/>
                </a:lnTo>
                <a:lnTo>
                  <a:pt x="374233" y="21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52"/>
          <p:cNvSpPr/>
          <p:nvPr/>
        </p:nvSpPr>
        <p:spPr>
          <a:xfrm>
            <a:off x="1547099" y="3711892"/>
            <a:ext cx="67389" cy="282894"/>
          </a:xfrm>
          <a:custGeom>
            <a:avLst/>
            <a:gdLst/>
            <a:ahLst/>
            <a:cxnLst/>
            <a:rect l="0" t="0" r="0" b="0"/>
            <a:pathLst>
              <a:path w="67389" h="282894">
                <a:moveTo>
                  <a:pt x="15953" y="0"/>
                </a:moveTo>
                <a:lnTo>
                  <a:pt x="7412" y="0"/>
                </a:lnTo>
                <a:lnTo>
                  <a:pt x="7381" y="41711"/>
                </a:lnTo>
                <a:lnTo>
                  <a:pt x="6428" y="46858"/>
                </a:lnTo>
                <a:lnTo>
                  <a:pt x="4840" y="52194"/>
                </a:lnTo>
                <a:lnTo>
                  <a:pt x="2830" y="57656"/>
                </a:lnTo>
                <a:lnTo>
                  <a:pt x="1489" y="63202"/>
                </a:lnTo>
                <a:lnTo>
                  <a:pt x="595" y="68805"/>
                </a:lnTo>
                <a:lnTo>
                  <a:pt x="0" y="74445"/>
                </a:lnTo>
                <a:lnTo>
                  <a:pt x="555" y="80110"/>
                </a:lnTo>
                <a:lnTo>
                  <a:pt x="1878" y="85792"/>
                </a:lnTo>
                <a:lnTo>
                  <a:pt x="3712" y="91484"/>
                </a:lnTo>
                <a:lnTo>
                  <a:pt x="4935" y="97185"/>
                </a:lnTo>
                <a:lnTo>
                  <a:pt x="5750" y="102890"/>
                </a:lnTo>
                <a:lnTo>
                  <a:pt x="6293" y="108598"/>
                </a:lnTo>
                <a:lnTo>
                  <a:pt x="7608" y="114309"/>
                </a:lnTo>
                <a:lnTo>
                  <a:pt x="9437" y="120021"/>
                </a:lnTo>
                <a:lnTo>
                  <a:pt x="11609" y="125734"/>
                </a:lnTo>
                <a:lnTo>
                  <a:pt x="13057" y="131448"/>
                </a:lnTo>
                <a:lnTo>
                  <a:pt x="14022" y="137162"/>
                </a:lnTo>
                <a:lnTo>
                  <a:pt x="14666" y="142876"/>
                </a:lnTo>
                <a:lnTo>
                  <a:pt x="16047" y="148591"/>
                </a:lnTo>
                <a:lnTo>
                  <a:pt x="17921" y="154306"/>
                </a:lnTo>
                <a:lnTo>
                  <a:pt x="20122" y="160020"/>
                </a:lnTo>
                <a:lnTo>
                  <a:pt x="21590" y="165736"/>
                </a:lnTo>
                <a:lnTo>
                  <a:pt x="22569" y="171450"/>
                </a:lnTo>
                <a:lnTo>
                  <a:pt x="23221" y="177165"/>
                </a:lnTo>
                <a:lnTo>
                  <a:pt x="23656" y="182880"/>
                </a:lnTo>
                <a:lnTo>
                  <a:pt x="23946" y="188595"/>
                </a:lnTo>
                <a:lnTo>
                  <a:pt x="24139" y="194310"/>
                </a:lnTo>
                <a:lnTo>
                  <a:pt x="25220" y="200025"/>
                </a:lnTo>
                <a:lnTo>
                  <a:pt x="26894" y="205740"/>
                </a:lnTo>
                <a:lnTo>
                  <a:pt x="28962" y="211455"/>
                </a:lnTo>
                <a:lnTo>
                  <a:pt x="31293" y="216218"/>
                </a:lnTo>
                <a:lnTo>
                  <a:pt x="33800" y="220345"/>
                </a:lnTo>
                <a:lnTo>
                  <a:pt x="36423" y="224049"/>
                </a:lnTo>
                <a:lnTo>
                  <a:pt x="39125" y="228424"/>
                </a:lnTo>
                <a:lnTo>
                  <a:pt x="41878" y="233245"/>
                </a:lnTo>
                <a:lnTo>
                  <a:pt x="44667" y="238364"/>
                </a:lnTo>
                <a:lnTo>
                  <a:pt x="46525" y="242729"/>
                </a:lnTo>
                <a:lnTo>
                  <a:pt x="48591" y="250120"/>
                </a:lnTo>
                <a:lnTo>
                  <a:pt x="49509" y="256579"/>
                </a:lnTo>
                <a:lnTo>
                  <a:pt x="49753" y="259636"/>
                </a:lnTo>
                <a:lnTo>
                  <a:pt x="50869" y="262625"/>
                </a:lnTo>
                <a:lnTo>
                  <a:pt x="52565" y="265571"/>
                </a:lnTo>
                <a:lnTo>
                  <a:pt x="57581" y="272592"/>
                </a:lnTo>
                <a:lnTo>
                  <a:pt x="58267" y="276092"/>
                </a:lnTo>
                <a:lnTo>
                  <a:pt x="58783" y="282495"/>
                </a:lnTo>
                <a:lnTo>
                  <a:pt x="59747" y="282627"/>
                </a:lnTo>
                <a:lnTo>
                  <a:pt x="61341" y="282716"/>
                </a:lnTo>
                <a:lnTo>
                  <a:pt x="67388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53"/>
          <p:cNvSpPr/>
          <p:nvPr/>
        </p:nvSpPr>
        <p:spPr>
          <a:xfrm>
            <a:off x="2034539" y="3617597"/>
            <a:ext cx="342901" cy="360009"/>
          </a:xfrm>
          <a:custGeom>
            <a:avLst/>
            <a:gdLst/>
            <a:ahLst/>
            <a:cxnLst/>
            <a:rect l="0" t="0" r="0" b="0"/>
            <a:pathLst>
              <a:path w="342901" h="360009">
                <a:moveTo>
                  <a:pt x="0" y="34288"/>
                </a:moveTo>
                <a:lnTo>
                  <a:pt x="0" y="29737"/>
                </a:lnTo>
                <a:lnTo>
                  <a:pt x="953" y="28396"/>
                </a:lnTo>
                <a:lnTo>
                  <a:pt x="2540" y="27502"/>
                </a:lnTo>
                <a:lnTo>
                  <a:pt x="7381" y="26068"/>
                </a:lnTo>
                <a:lnTo>
                  <a:pt x="7779" y="24998"/>
                </a:lnTo>
                <a:lnTo>
                  <a:pt x="8220" y="21269"/>
                </a:lnTo>
                <a:lnTo>
                  <a:pt x="9290" y="19893"/>
                </a:lnTo>
                <a:lnTo>
                  <a:pt x="10956" y="18977"/>
                </a:lnTo>
                <a:lnTo>
                  <a:pt x="13019" y="18365"/>
                </a:lnTo>
                <a:lnTo>
                  <a:pt x="17852" y="15146"/>
                </a:lnTo>
                <a:lnTo>
                  <a:pt x="20474" y="12954"/>
                </a:lnTo>
                <a:lnTo>
                  <a:pt x="23174" y="11493"/>
                </a:lnTo>
                <a:lnTo>
                  <a:pt x="31526" y="8483"/>
                </a:lnTo>
                <a:lnTo>
                  <a:pt x="37189" y="4404"/>
                </a:lnTo>
                <a:lnTo>
                  <a:pt x="40986" y="2935"/>
                </a:lnTo>
                <a:lnTo>
                  <a:pt x="50284" y="1303"/>
                </a:lnTo>
                <a:lnTo>
                  <a:pt x="60766" y="578"/>
                </a:lnTo>
                <a:lnTo>
                  <a:pt x="66228" y="384"/>
                </a:lnTo>
                <a:lnTo>
                  <a:pt x="87569" y="112"/>
                </a:lnTo>
                <a:lnTo>
                  <a:pt x="147326" y="0"/>
                </a:lnTo>
                <a:lnTo>
                  <a:pt x="155367" y="952"/>
                </a:lnTo>
                <a:lnTo>
                  <a:pt x="163586" y="2539"/>
                </a:lnTo>
                <a:lnTo>
                  <a:pt x="171922" y="4549"/>
                </a:lnTo>
                <a:lnTo>
                  <a:pt x="180338" y="6842"/>
                </a:lnTo>
                <a:lnTo>
                  <a:pt x="197308" y="11930"/>
                </a:lnTo>
                <a:lnTo>
                  <a:pt x="204881" y="14620"/>
                </a:lnTo>
                <a:lnTo>
                  <a:pt x="211835" y="17366"/>
                </a:lnTo>
                <a:lnTo>
                  <a:pt x="218376" y="20149"/>
                </a:lnTo>
                <a:lnTo>
                  <a:pt x="230724" y="25781"/>
                </a:lnTo>
                <a:lnTo>
                  <a:pt x="254173" y="37158"/>
                </a:lnTo>
                <a:lnTo>
                  <a:pt x="271420" y="45722"/>
                </a:lnTo>
                <a:lnTo>
                  <a:pt x="276197" y="49530"/>
                </a:lnTo>
                <a:lnTo>
                  <a:pt x="284044" y="58842"/>
                </a:lnTo>
                <a:lnTo>
                  <a:pt x="293247" y="69331"/>
                </a:lnTo>
                <a:lnTo>
                  <a:pt x="298368" y="74795"/>
                </a:lnTo>
                <a:lnTo>
                  <a:pt x="301782" y="80342"/>
                </a:lnTo>
                <a:lnTo>
                  <a:pt x="305576" y="91586"/>
                </a:lnTo>
                <a:lnTo>
                  <a:pt x="307540" y="97252"/>
                </a:lnTo>
                <a:lnTo>
                  <a:pt x="309802" y="102934"/>
                </a:lnTo>
                <a:lnTo>
                  <a:pt x="312262" y="108627"/>
                </a:lnTo>
                <a:lnTo>
                  <a:pt x="313902" y="114327"/>
                </a:lnTo>
                <a:lnTo>
                  <a:pt x="314996" y="120032"/>
                </a:lnTo>
                <a:lnTo>
                  <a:pt x="315725" y="125741"/>
                </a:lnTo>
                <a:lnTo>
                  <a:pt x="315259" y="131451"/>
                </a:lnTo>
                <a:lnTo>
                  <a:pt x="313995" y="137164"/>
                </a:lnTo>
                <a:lnTo>
                  <a:pt x="312200" y="142876"/>
                </a:lnTo>
                <a:lnTo>
                  <a:pt x="310051" y="148590"/>
                </a:lnTo>
                <a:lnTo>
                  <a:pt x="307666" y="154304"/>
                </a:lnTo>
                <a:lnTo>
                  <a:pt x="305123" y="160019"/>
                </a:lnTo>
                <a:lnTo>
                  <a:pt x="299758" y="171448"/>
                </a:lnTo>
                <a:lnTo>
                  <a:pt x="296994" y="177163"/>
                </a:lnTo>
                <a:lnTo>
                  <a:pt x="293246" y="182878"/>
                </a:lnTo>
                <a:lnTo>
                  <a:pt x="288843" y="188593"/>
                </a:lnTo>
                <a:lnTo>
                  <a:pt x="278870" y="199070"/>
                </a:lnTo>
                <a:lnTo>
                  <a:pt x="273543" y="203198"/>
                </a:lnTo>
                <a:lnTo>
                  <a:pt x="268087" y="206902"/>
                </a:lnTo>
                <a:lnTo>
                  <a:pt x="262545" y="211276"/>
                </a:lnTo>
                <a:lnTo>
                  <a:pt x="256945" y="216098"/>
                </a:lnTo>
                <a:lnTo>
                  <a:pt x="251307" y="221217"/>
                </a:lnTo>
                <a:lnTo>
                  <a:pt x="245643" y="225582"/>
                </a:lnTo>
                <a:lnTo>
                  <a:pt x="239962" y="229445"/>
                </a:lnTo>
                <a:lnTo>
                  <a:pt x="234270" y="232973"/>
                </a:lnTo>
                <a:lnTo>
                  <a:pt x="227618" y="236277"/>
                </a:lnTo>
                <a:lnTo>
                  <a:pt x="220325" y="239432"/>
                </a:lnTo>
                <a:lnTo>
                  <a:pt x="212606" y="242488"/>
                </a:lnTo>
                <a:lnTo>
                  <a:pt x="205555" y="246431"/>
                </a:lnTo>
                <a:lnTo>
                  <a:pt x="198950" y="250964"/>
                </a:lnTo>
                <a:lnTo>
                  <a:pt x="192641" y="255891"/>
                </a:lnTo>
                <a:lnTo>
                  <a:pt x="184625" y="260128"/>
                </a:lnTo>
                <a:lnTo>
                  <a:pt x="175471" y="263905"/>
                </a:lnTo>
                <a:lnTo>
                  <a:pt x="165558" y="267376"/>
                </a:lnTo>
                <a:lnTo>
                  <a:pt x="157045" y="270642"/>
                </a:lnTo>
                <a:lnTo>
                  <a:pt x="149464" y="273773"/>
                </a:lnTo>
                <a:lnTo>
                  <a:pt x="142505" y="276812"/>
                </a:lnTo>
                <a:lnTo>
                  <a:pt x="135009" y="279790"/>
                </a:lnTo>
                <a:lnTo>
                  <a:pt x="119059" y="285640"/>
                </a:lnTo>
                <a:lnTo>
                  <a:pt x="111758" y="288533"/>
                </a:lnTo>
                <a:lnTo>
                  <a:pt x="104986" y="291415"/>
                </a:lnTo>
                <a:lnTo>
                  <a:pt x="98565" y="294288"/>
                </a:lnTo>
                <a:lnTo>
                  <a:pt x="92380" y="296204"/>
                </a:lnTo>
                <a:lnTo>
                  <a:pt x="86352" y="297481"/>
                </a:lnTo>
                <a:lnTo>
                  <a:pt x="80428" y="298332"/>
                </a:lnTo>
                <a:lnTo>
                  <a:pt x="74574" y="299853"/>
                </a:lnTo>
                <a:lnTo>
                  <a:pt x="68766" y="301818"/>
                </a:lnTo>
                <a:lnTo>
                  <a:pt x="62989" y="304081"/>
                </a:lnTo>
                <a:lnTo>
                  <a:pt x="57233" y="305590"/>
                </a:lnTo>
                <a:lnTo>
                  <a:pt x="51491" y="306596"/>
                </a:lnTo>
                <a:lnTo>
                  <a:pt x="40982" y="307714"/>
                </a:lnTo>
                <a:lnTo>
                  <a:pt x="33137" y="308211"/>
                </a:lnTo>
                <a:lnTo>
                  <a:pt x="23365" y="308490"/>
                </a:lnTo>
                <a:lnTo>
                  <a:pt x="14438" y="308573"/>
                </a:lnTo>
                <a:lnTo>
                  <a:pt x="12483" y="307632"/>
                </a:lnTo>
                <a:lnTo>
                  <a:pt x="11179" y="306052"/>
                </a:lnTo>
                <a:lnTo>
                  <a:pt x="10310" y="304046"/>
                </a:lnTo>
                <a:lnTo>
                  <a:pt x="9345" y="299278"/>
                </a:lnTo>
                <a:lnTo>
                  <a:pt x="8641" y="289609"/>
                </a:lnTo>
                <a:lnTo>
                  <a:pt x="8587" y="279667"/>
                </a:lnTo>
                <a:lnTo>
                  <a:pt x="9534" y="276931"/>
                </a:lnTo>
                <a:lnTo>
                  <a:pt x="14467" y="268530"/>
                </a:lnTo>
                <a:lnTo>
                  <a:pt x="15955" y="262856"/>
                </a:lnTo>
                <a:lnTo>
                  <a:pt x="18257" y="260009"/>
                </a:lnTo>
                <a:lnTo>
                  <a:pt x="25894" y="254306"/>
                </a:lnTo>
                <a:lnTo>
                  <a:pt x="33099" y="251136"/>
                </a:lnTo>
                <a:lnTo>
                  <a:pt x="36353" y="250290"/>
                </a:lnTo>
                <a:lnTo>
                  <a:pt x="42510" y="246812"/>
                </a:lnTo>
                <a:lnTo>
                  <a:pt x="45485" y="244550"/>
                </a:lnTo>
                <a:lnTo>
                  <a:pt x="49374" y="243043"/>
                </a:lnTo>
                <a:lnTo>
                  <a:pt x="58774" y="241368"/>
                </a:lnTo>
                <a:lnTo>
                  <a:pt x="69302" y="240623"/>
                </a:lnTo>
                <a:lnTo>
                  <a:pt x="74777" y="240425"/>
                </a:lnTo>
                <a:lnTo>
                  <a:pt x="80331" y="239340"/>
                </a:lnTo>
                <a:lnTo>
                  <a:pt x="85939" y="237664"/>
                </a:lnTo>
                <a:lnTo>
                  <a:pt x="91583" y="235594"/>
                </a:lnTo>
                <a:lnTo>
                  <a:pt x="97251" y="235167"/>
                </a:lnTo>
                <a:lnTo>
                  <a:pt x="102934" y="235835"/>
                </a:lnTo>
                <a:lnTo>
                  <a:pt x="108628" y="237232"/>
                </a:lnTo>
                <a:lnTo>
                  <a:pt x="115281" y="238164"/>
                </a:lnTo>
                <a:lnTo>
                  <a:pt x="122574" y="238785"/>
                </a:lnTo>
                <a:lnTo>
                  <a:pt x="130294" y="239199"/>
                </a:lnTo>
                <a:lnTo>
                  <a:pt x="143951" y="239659"/>
                </a:lnTo>
                <a:lnTo>
                  <a:pt x="150260" y="239782"/>
                </a:lnTo>
                <a:lnTo>
                  <a:pt x="157324" y="240817"/>
                </a:lnTo>
                <a:lnTo>
                  <a:pt x="164890" y="242458"/>
                </a:lnTo>
                <a:lnTo>
                  <a:pt x="172792" y="244506"/>
                </a:lnTo>
                <a:lnTo>
                  <a:pt x="179965" y="246823"/>
                </a:lnTo>
                <a:lnTo>
                  <a:pt x="186652" y="249321"/>
                </a:lnTo>
                <a:lnTo>
                  <a:pt x="193015" y="251938"/>
                </a:lnTo>
                <a:lnTo>
                  <a:pt x="200114" y="254635"/>
                </a:lnTo>
                <a:lnTo>
                  <a:pt x="215622" y="260172"/>
                </a:lnTo>
                <a:lnTo>
                  <a:pt x="222806" y="262982"/>
                </a:lnTo>
                <a:lnTo>
                  <a:pt x="229500" y="265808"/>
                </a:lnTo>
                <a:lnTo>
                  <a:pt x="242018" y="271488"/>
                </a:lnTo>
                <a:lnTo>
                  <a:pt x="259775" y="280041"/>
                </a:lnTo>
                <a:lnTo>
                  <a:pt x="271348" y="285751"/>
                </a:lnTo>
                <a:lnTo>
                  <a:pt x="277102" y="289560"/>
                </a:lnTo>
                <a:lnTo>
                  <a:pt x="282842" y="294004"/>
                </a:lnTo>
                <a:lnTo>
                  <a:pt x="293348" y="303070"/>
                </a:lnTo>
                <a:lnTo>
                  <a:pt x="301192" y="310274"/>
                </a:lnTo>
                <a:lnTo>
                  <a:pt x="310963" y="319685"/>
                </a:lnTo>
                <a:lnTo>
                  <a:pt x="328569" y="337151"/>
                </a:lnTo>
                <a:lnTo>
                  <a:pt x="330488" y="340019"/>
                </a:lnTo>
                <a:lnTo>
                  <a:pt x="333823" y="349774"/>
                </a:lnTo>
                <a:lnTo>
                  <a:pt x="334315" y="359645"/>
                </a:lnTo>
                <a:lnTo>
                  <a:pt x="341708" y="360008"/>
                </a:lnTo>
                <a:lnTo>
                  <a:pt x="342105" y="359067"/>
                </a:lnTo>
                <a:lnTo>
                  <a:pt x="342900" y="35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54"/>
          <p:cNvSpPr/>
          <p:nvPr/>
        </p:nvSpPr>
        <p:spPr>
          <a:xfrm>
            <a:off x="2446019" y="3609022"/>
            <a:ext cx="128589" cy="375872"/>
          </a:xfrm>
          <a:custGeom>
            <a:avLst/>
            <a:gdLst/>
            <a:ahLst/>
            <a:cxnLst/>
            <a:rect l="0" t="0" r="0" b="0"/>
            <a:pathLst>
              <a:path w="128589" h="375872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2"/>
                </a:lnTo>
                <a:lnTo>
                  <a:pt x="14229" y="15574"/>
                </a:lnTo>
                <a:lnTo>
                  <a:pt x="15849" y="24702"/>
                </a:lnTo>
                <a:lnTo>
                  <a:pt x="19109" y="32569"/>
                </a:lnTo>
                <a:lnTo>
                  <a:pt x="21312" y="36000"/>
                </a:lnTo>
                <a:lnTo>
                  <a:pt x="23733" y="40193"/>
                </a:lnTo>
                <a:lnTo>
                  <a:pt x="28963" y="49931"/>
                </a:lnTo>
                <a:lnTo>
                  <a:pt x="45755" y="82987"/>
                </a:lnTo>
                <a:lnTo>
                  <a:pt x="48911" y="94350"/>
                </a:lnTo>
                <a:lnTo>
                  <a:pt x="51266" y="105751"/>
                </a:lnTo>
                <a:lnTo>
                  <a:pt x="53228" y="111458"/>
                </a:lnTo>
                <a:lnTo>
                  <a:pt x="55488" y="117168"/>
                </a:lnTo>
                <a:lnTo>
                  <a:pt x="60539" y="131132"/>
                </a:lnTo>
                <a:lnTo>
                  <a:pt x="63219" y="138856"/>
                </a:lnTo>
                <a:lnTo>
                  <a:pt x="65006" y="145911"/>
                </a:lnTo>
                <a:lnTo>
                  <a:pt x="66198" y="152519"/>
                </a:lnTo>
                <a:lnTo>
                  <a:pt x="66992" y="158829"/>
                </a:lnTo>
                <a:lnTo>
                  <a:pt x="69427" y="164941"/>
                </a:lnTo>
                <a:lnTo>
                  <a:pt x="72955" y="170921"/>
                </a:lnTo>
                <a:lnTo>
                  <a:pt x="77212" y="176812"/>
                </a:lnTo>
                <a:lnTo>
                  <a:pt x="80050" y="183598"/>
                </a:lnTo>
                <a:lnTo>
                  <a:pt x="81942" y="190978"/>
                </a:lnTo>
                <a:lnTo>
                  <a:pt x="83203" y="198757"/>
                </a:lnTo>
                <a:lnTo>
                  <a:pt x="84996" y="205847"/>
                </a:lnTo>
                <a:lnTo>
                  <a:pt x="87144" y="212479"/>
                </a:lnTo>
                <a:lnTo>
                  <a:pt x="89529" y="218805"/>
                </a:lnTo>
                <a:lnTo>
                  <a:pt x="91119" y="225880"/>
                </a:lnTo>
                <a:lnTo>
                  <a:pt x="92178" y="233454"/>
                </a:lnTo>
                <a:lnTo>
                  <a:pt x="92885" y="241361"/>
                </a:lnTo>
                <a:lnTo>
                  <a:pt x="94308" y="248537"/>
                </a:lnTo>
                <a:lnTo>
                  <a:pt x="96210" y="255227"/>
                </a:lnTo>
                <a:lnTo>
                  <a:pt x="98430" y="261591"/>
                </a:lnTo>
                <a:lnTo>
                  <a:pt x="99910" y="267739"/>
                </a:lnTo>
                <a:lnTo>
                  <a:pt x="100897" y="273743"/>
                </a:lnTo>
                <a:lnTo>
                  <a:pt x="101555" y="279650"/>
                </a:lnTo>
                <a:lnTo>
                  <a:pt x="104826" y="291294"/>
                </a:lnTo>
                <a:lnTo>
                  <a:pt x="108502" y="302819"/>
                </a:lnTo>
                <a:lnTo>
                  <a:pt x="110136" y="314291"/>
                </a:lnTo>
                <a:lnTo>
                  <a:pt x="113402" y="323200"/>
                </a:lnTo>
                <a:lnTo>
                  <a:pt x="117076" y="330335"/>
                </a:lnTo>
                <a:lnTo>
                  <a:pt x="120097" y="340659"/>
                </a:lnTo>
                <a:lnTo>
                  <a:pt x="121975" y="345216"/>
                </a:lnTo>
                <a:lnTo>
                  <a:pt x="127282" y="357116"/>
                </a:lnTo>
                <a:lnTo>
                  <a:pt x="128473" y="367169"/>
                </a:lnTo>
                <a:lnTo>
                  <a:pt x="128578" y="375871"/>
                </a:lnTo>
                <a:lnTo>
                  <a:pt x="128588" y="3686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55"/>
          <p:cNvSpPr/>
          <p:nvPr/>
        </p:nvSpPr>
        <p:spPr>
          <a:xfrm>
            <a:off x="2488882" y="3600460"/>
            <a:ext cx="170691" cy="154295"/>
          </a:xfrm>
          <a:custGeom>
            <a:avLst/>
            <a:gdLst/>
            <a:ahLst/>
            <a:cxnLst/>
            <a:rect l="0" t="0" r="0" b="0"/>
            <a:pathLst>
              <a:path w="170691" h="154295">
                <a:moveTo>
                  <a:pt x="0" y="17135"/>
                </a:moveTo>
                <a:lnTo>
                  <a:pt x="15849" y="1286"/>
                </a:lnTo>
                <a:lnTo>
                  <a:pt x="17233" y="854"/>
                </a:lnTo>
                <a:lnTo>
                  <a:pt x="21312" y="374"/>
                </a:lnTo>
                <a:lnTo>
                  <a:pt x="24685" y="246"/>
                </a:lnTo>
                <a:lnTo>
                  <a:pt x="41248" y="40"/>
                </a:lnTo>
                <a:lnTo>
                  <a:pt x="58524" y="0"/>
                </a:lnTo>
                <a:lnTo>
                  <a:pt x="62829" y="949"/>
                </a:lnTo>
                <a:lnTo>
                  <a:pt x="66651" y="2534"/>
                </a:lnTo>
                <a:lnTo>
                  <a:pt x="70151" y="4543"/>
                </a:lnTo>
                <a:lnTo>
                  <a:pt x="79121" y="9316"/>
                </a:lnTo>
                <a:lnTo>
                  <a:pt x="84180" y="11922"/>
                </a:lnTo>
                <a:lnTo>
                  <a:pt x="89457" y="13660"/>
                </a:lnTo>
                <a:lnTo>
                  <a:pt x="94881" y="14818"/>
                </a:lnTo>
                <a:lnTo>
                  <a:pt x="100401" y="15590"/>
                </a:lnTo>
                <a:lnTo>
                  <a:pt x="105034" y="17057"/>
                </a:lnTo>
                <a:lnTo>
                  <a:pt x="109075" y="18988"/>
                </a:lnTo>
                <a:lnTo>
                  <a:pt x="112722" y="21228"/>
                </a:lnTo>
                <a:lnTo>
                  <a:pt x="116105" y="23673"/>
                </a:lnTo>
                <a:lnTo>
                  <a:pt x="119314" y="26257"/>
                </a:lnTo>
                <a:lnTo>
                  <a:pt x="122405" y="28931"/>
                </a:lnTo>
                <a:lnTo>
                  <a:pt x="126371" y="32619"/>
                </a:lnTo>
                <a:lnTo>
                  <a:pt x="143884" y="49685"/>
                </a:lnTo>
                <a:lnTo>
                  <a:pt x="147357" y="53123"/>
                </a:lnTo>
                <a:lnTo>
                  <a:pt x="149673" y="56367"/>
                </a:lnTo>
                <a:lnTo>
                  <a:pt x="151217" y="59482"/>
                </a:lnTo>
                <a:lnTo>
                  <a:pt x="152247" y="62511"/>
                </a:lnTo>
                <a:lnTo>
                  <a:pt x="154838" y="65483"/>
                </a:lnTo>
                <a:lnTo>
                  <a:pt x="158470" y="68417"/>
                </a:lnTo>
                <a:lnTo>
                  <a:pt x="162797" y="71325"/>
                </a:lnTo>
                <a:lnTo>
                  <a:pt x="165681" y="74217"/>
                </a:lnTo>
                <a:lnTo>
                  <a:pt x="167604" y="77097"/>
                </a:lnTo>
                <a:lnTo>
                  <a:pt x="168886" y="79970"/>
                </a:lnTo>
                <a:lnTo>
                  <a:pt x="169741" y="82837"/>
                </a:lnTo>
                <a:lnTo>
                  <a:pt x="170311" y="85701"/>
                </a:lnTo>
                <a:lnTo>
                  <a:pt x="170690" y="88563"/>
                </a:lnTo>
                <a:lnTo>
                  <a:pt x="169991" y="92376"/>
                </a:lnTo>
                <a:lnTo>
                  <a:pt x="168573" y="96823"/>
                </a:lnTo>
                <a:lnTo>
                  <a:pt x="166674" y="101693"/>
                </a:lnTo>
                <a:lnTo>
                  <a:pt x="164456" y="104939"/>
                </a:lnTo>
                <a:lnTo>
                  <a:pt x="162025" y="107104"/>
                </a:lnTo>
                <a:lnTo>
                  <a:pt x="156784" y="110461"/>
                </a:lnTo>
                <a:lnTo>
                  <a:pt x="154052" y="112690"/>
                </a:lnTo>
                <a:lnTo>
                  <a:pt x="151279" y="115128"/>
                </a:lnTo>
                <a:lnTo>
                  <a:pt x="147525" y="117706"/>
                </a:lnTo>
                <a:lnTo>
                  <a:pt x="143118" y="120378"/>
                </a:lnTo>
                <a:lnTo>
                  <a:pt x="138274" y="123110"/>
                </a:lnTo>
                <a:lnTo>
                  <a:pt x="127813" y="128687"/>
                </a:lnTo>
                <a:lnTo>
                  <a:pt x="122356" y="131508"/>
                </a:lnTo>
                <a:lnTo>
                  <a:pt x="116813" y="133389"/>
                </a:lnTo>
                <a:lnTo>
                  <a:pt x="111213" y="134642"/>
                </a:lnTo>
                <a:lnTo>
                  <a:pt x="105574" y="135478"/>
                </a:lnTo>
                <a:lnTo>
                  <a:pt x="99911" y="136988"/>
                </a:lnTo>
                <a:lnTo>
                  <a:pt x="94229" y="138947"/>
                </a:lnTo>
                <a:lnTo>
                  <a:pt x="88537" y="141205"/>
                </a:lnTo>
                <a:lnTo>
                  <a:pt x="83790" y="142711"/>
                </a:lnTo>
                <a:lnTo>
                  <a:pt x="79672" y="143715"/>
                </a:lnTo>
                <a:lnTo>
                  <a:pt x="75975" y="144384"/>
                </a:lnTo>
                <a:lnTo>
                  <a:pt x="71605" y="144830"/>
                </a:lnTo>
                <a:lnTo>
                  <a:pt x="66787" y="145128"/>
                </a:lnTo>
                <a:lnTo>
                  <a:pt x="61669" y="145326"/>
                </a:lnTo>
                <a:lnTo>
                  <a:pt x="57305" y="146410"/>
                </a:lnTo>
                <a:lnTo>
                  <a:pt x="53444" y="148086"/>
                </a:lnTo>
                <a:lnTo>
                  <a:pt x="49917" y="150156"/>
                </a:lnTo>
                <a:lnTo>
                  <a:pt x="46613" y="151535"/>
                </a:lnTo>
                <a:lnTo>
                  <a:pt x="43458" y="152455"/>
                </a:lnTo>
                <a:lnTo>
                  <a:pt x="40402" y="153068"/>
                </a:lnTo>
                <a:lnTo>
                  <a:pt x="37412" y="153477"/>
                </a:lnTo>
                <a:lnTo>
                  <a:pt x="34466" y="153749"/>
                </a:lnTo>
                <a:lnTo>
                  <a:pt x="25718" y="1542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56"/>
          <p:cNvSpPr/>
          <p:nvPr/>
        </p:nvSpPr>
        <p:spPr>
          <a:xfrm>
            <a:off x="2883217" y="3686175"/>
            <a:ext cx="77153" cy="240030"/>
          </a:xfrm>
          <a:custGeom>
            <a:avLst/>
            <a:gdLst/>
            <a:ahLst/>
            <a:cxnLst/>
            <a:rect l="0" t="0" r="0" b="0"/>
            <a:pathLst>
              <a:path w="77153" h="240030">
                <a:moveTo>
                  <a:pt x="0" y="0"/>
                </a:moveTo>
                <a:lnTo>
                  <a:pt x="15600" y="0"/>
                </a:lnTo>
                <a:lnTo>
                  <a:pt x="16115" y="952"/>
                </a:lnTo>
                <a:lnTo>
                  <a:pt x="17009" y="7380"/>
                </a:lnTo>
                <a:lnTo>
                  <a:pt x="17105" y="12770"/>
                </a:lnTo>
                <a:lnTo>
                  <a:pt x="18071" y="15181"/>
                </a:lnTo>
                <a:lnTo>
                  <a:pt x="19667" y="17740"/>
                </a:lnTo>
                <a:lnTo>
                  <a:pt x="21684" y="20399"/>
                </a:lnTo>
                <a:lnTo>
                  <a:pt x="23028" y="24077"/>
                </a:lnTo>
                <a:lnTo>
                  <a:pt x="23925" y="28434"/>
                </a:lnTo>
                <a:lnTo>
                  <a:pt x="24522" y="33243"/>
                </a:lnTo>
                <a:lnTo>
                  <a:pt x="25873" y="37402"/>
                </a:lnTo>
                <a:lnTo>
                  <a:pt x="27726" y="41127"/>
                </a:lnTo>
                <a:lnTo>
                  <a:pt x="29914" y="44563"/>
                </a:lnTo>
                <a:lnTo>
                  <a:pt x="31373" y="48759"/>
                </a:lnTo>
                <a:lnTo>
                  <a:pt x="32345" y="53461"/>
                </a:lnTo>
                <a:lnTo>
                  <a:pt x="32993" y="58500"/>
                </a:lnTo>
                <a:lnTo>
                  <a:pt x="33426" y="63765"/>
                </a:lnTo>
                <a:lnTo>
                  <a:pt x="33714" y="69180"/>
                </a:lnTo>
                <a:lnTo>
                  <a:pt x="33906" y="74695"/>
                </a:lnTo>
                <a:lnTo>
                  <a:pt x="34986" y="80276"/>
                </a:lnTo>
                <a:lnTo>
                  <a:pt x="36659" y="85902"/>
                </a:lnTo>
                <a:lnTo>
                  <a:pt x="38727" y="91558"/>
                </a:lnTo>
                <a:lnTo>
                  <a:pt x="40106" y="97233"/>
                </a:lnTo>
                <a:lnTo>
                  <a:pt x="41025" y="102922"/>
                </a:lnTo>
                <a:lnTo>
                  <a:pt x="41637" y="108620"/>
                </a:lnTo>
                <a:lnTo>
                  <a:pt x="42046" y="113370"/>
                </a:lnTo>
                <a:lnTo>
                  <a:pt x="42318" y="117490"/>
                </a:lnTo>
                <a:lnTo>
                  <a:pt x="42499" y="121189"/>
                </a:lnTo>
                <a:lnTo>
                  <a:pt x="43573" y="125560"/>
                </a:lnTo>
                <a:lnTo>
                  <a:pt x="45241" y="130379"/>
                </a:lnTo>
                <a:lnTo>
                  <a:pt x="47306" y="135497"/>
                </a:lnTo>
                <a:lnTo>
                  <a:pt x="49635" y="140813"/>
                </a:lnTo>
                <a:lnTo>
                  <a:pt x="54762" y="151801"/>
                </a:lnTo>
                <a:lnTo>
                  <a:pt x="56511" y="157398"/>
                </a:lnTo>
                <a:lnTo>
                  <a:pt x="57676" y="163035"/>
                </a:lnTo>
                <a:lnTo>
                  <a:pt x="58454" y="168697"/>
                </a:lnTo>
                <a:lnTo>
                  <a:pt x="58972" y="173425"/>
                </a:lnTo>
                <a:lnTo>
                  <a:pt x="59317" y="177529"/>
                </a:lnTo>
                <a:lnTo>
                  <a:pt x="59701" y="184629"/>
                </a:lnTo>
                <a:lnTo>
                  <a:pt x="59871" y="190960"/>
                </a:lnTo>
                <a:lnTo>
                  <a:pt x="59967" y="204429"/>
                </a:lnTo>
                <a:lnTo>
                  <a:pt x="60933" y="208676"/>
                </a:lnTo>
                <a:lnTo>
                  <a:pt x="62530" y="212460"/>
                </a:lnTo>
                <a:lnTo>
                  <a:pt x="67385" y="220826"/>
                </a:lnTo>
                <a:lnTo>
                  <a:pt x="68736" y="222465"/>
                </a:lnTo>
                <a:lnTo>
                  <a:pt x="70589" y="224509"/>
                </a:lnTo>
                <a:lnTo>
                  <a:pt x="75856" y="230085"/>
                </a:lnTo>
                <a:lnTo>
                  <a:pt x="76576" y="233387"/>
                </a:lnTo>
                <a:lnTo>
                  <a:pt x="77152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57"/>
          <p:cNvSpPr/>
          <p:nvPr/>
        </p:nvSpPr>
        <p:spPr>
          <a:xfrm>
            <a:off x="2806417" y="3823335"/>
            <a:ext cx="325403" cy="7381"/>
          </a:xfrm>
          <a:custGeom>
            <a:avLst/>
            <a:gdLst/>
            <a:ahLst/>
            <a:cxnLst/>
            <a:rect l="0" t="0" r="0" b="0"/>
            <a:pathLst>
              <a:path w="325403" h="7381">
                <a:moveTo>
                  <a:pt x="8220" y="0"/>
                </a:moveTo>
                <a:lnTo>
                  <a:pt x="0" y="0"/>
                </a:lnTo>
                <a:lnTo>
                  <a:pt x="196818" y="0"/>
                </a:lnTo>
                <a:lnTo>
                  <a:pt x="205390" y="952"/>
                </a:lnTo>
                <a:lnTo>
                  <a:pt x="213962" y="2540"/>
                </a:lnTo>
                <a:lnTo>
                  <a:pt x="222533" y="4551"/>
                </a:lnTo>
                <a:lnTo>
                  <a:pt x="231105" y="5891"/>
                </a:lnTo>
                <a:lnTo>
                  <a:pt x="239678" y="6785"/>
                </a:lnTo>
                <a:lnTo>
                  <a:pt x="248250" y="7380"/>
                </a:lnTo>
                <a:lnTo>
                  <a:pt x="256823" y="6825"/>
                </a:lnTo>
                <a:lnTo>
                  <a:pt x="265395" y="5502"/>
                </a:lnTo>
                <a:lnTo>
                  <a:pt x="273968" y="3668"/>
                </a:lnTo>
                <a:lnTo>
                  <a:pt x="281587" y="2445"/>
                </a:lnTo>
                <a:lnTo>
                  <a:pt x="288572" y="1630"/>
                </a:lnTo>
                <a:lnTo>
                  <a:pt x="295134" y="1086"/>
                </a:lnTo>
                <a:lnTo>
                  <a:pt x="300461" y="724"/>
                </a:lnTo>
                <a:lnTo>
                  <a:pt x="308920" y="322"/>
                </a:lnTo>
                <a:lnTo>
                  <a:pt x="315854" y="143"/>
                </a:lnTo>
                <a:lnTo>
                  <a:pt x="32540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58"/>
          <p:cNvSpPr/>
          <p:nvPr/>
        </p:nvSpPr>
        <p:spPr>
          <a:xfrm>
            <a:off x="3251834" y="3651885"/>
            <a:ext cx="77154" cy="300038"/>
          </a:xfrm>
          <a:custGeom>
            <a:avLst/>
            <a:gdLst/>
            <a:ahLst/>
            <a:cxnLst/>
            <a:rect l="0" t="0" r="0" b="0"/>
            <a:pathLst>
              <a:path w="77154" h="30003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5574"/>
                </a:lnTo>
                <a:lnTo>
                  <a:pt x="7381" y="24702"/>
                </a:lnTo>
                <a:lnTo>
                  <a:pt x="7779" y="29803"/>
                </a:lnTo>
                <a:lnTo>
                  <a:pt x="8043" y="35108"/>
                </a:lnTo>
                <a:lnTo>
                  <a:pt x="8337" y="46084"/>
                </a:lnTo>
                <a:lnTo>
                  <a:pt x="8468" y="57311"/>
                </a:lnTo>
                <a:lnTo>
                  <a:pt x="9456" y="62972"/>
                </a:lnTo>
                <a:lnTo>
                  <a:pt x="11067" y="68651"/>
                </a:lnTo>
                <a:lnTo>
                  <a:pt x="13093" y="74342"/>
                </a:lnTo>
                <a:lnTo>
                  <a:pt x="15396" y="80042"/>
                </a:lnTo>
                <a:lnTo>
                  <a:pt x="17885" y="85746"/>
                </a:lnTo>
                <a:lnTo>
                  <a:pt x="20496" y="91454"/>
                </a:lnTo>
                <a:lnTo>
                  <a:pt x="22237" y="98117"/>
                </a:lnTo>
                <a:lnTo>
                  <a:pt x="23397" y="105416"/>
                </a:lnTo>
                <a:lnTo>
                  <a:pt x="24171" y="113140"/>
                </a:lnTo>
                <a:lnTo>
                  <a:pt x="25639" y="120194"/>
                </a:lnTo>
                <a:lnTo>
                  <a:pt x="27570" y="126802"/>
                </a:lnTo>
                <a:lnTo>
                  <a:pt x="29810" y="133112"/>
                </a:lnTo>
                <a:lnTo>
                  <a:pt x="31304" y="140176"/>
                </a:lnTo>
                <a:lnTo>
                  <a:pt x="32299" y="147743"/>
                </a:lnTo>
                <a:lnTo>
                  <a:pt x="32963" y="155645"/>
                </a:lnTo>
                <a:lnTo>
                  <a:pt x="33406" y="162818"/>
                </a:lnTo>
                <a:lnTo>
                  <a:pt x="33897" y="175868"/>
                </a:lnTo>
                <a:lnTo>
                  <a:pt x="34981" y="182015"/>
                </a:lnTo>
                <a:lnTo>
                  <a:pt x="36656" y="188018"/>
                </a:lnTo>
                <a:lnTo>
                  <a:pt x="38725" y="193926"/>
                </a:lnTo>
                <a:lnTo>
                  <a:pt x="40104" y="199769"/>
                </a:lnTo>
                <a:lnTo>
                  <a:pt x="41024" y="205569"/>
                </a:lnTo>
                <a:lnTo>
                  <a:pt x="41637" y="211341"/>
                </a:lnTo>
                <a:lnTo>
                  <a:pt x="42046" y="217094"/>
                </a:lnTo>
                <a:lnTo>
                  <a:pt x="42318" y="222834"/>
                </a:lnTo>
                <a:lnTo>
                  <a:pt x="42500" y="228566"/>
                </a:lnTo>
                <a:lnTo>
                  <a:pt x="43574" y="234292"/>
                </a:lnTo>
                <a:lnTo>
                  <a:pt x="45241" y="240015"/>
                </a:lnTo>
                <a:lnTo>
                  <a:pt x="47306" y="245735"/>
                </a:lnTo>
                <a:lnTo>
                  <a:pt x="49635" y="250501"/>
                </a:lnTo>
                <a:lnTo>
                  <a:pt x="52140" y="254630"/>
                </a:lnTo>
                <a:lnTo>
                  <a:pt x="54763" y="258336"/>
                </a:lnTo>
                <a:lnTo>
                  <a:pt x="56511" y="261759"/>
                </a:lnTo>
                <a:lnTo>
                  <a:pt x="58454" y="268102"/>
                </a:lnTo>
                <a:lnTo>
                  <a:pt x="59925" y="271127"/>
                </a:lnTo>
                <a:lnTo>
                  <a:pt x="61857" y="274096"/>
                </a:lnTo>
                <a:lnTo>
                  <a:pt x="64098" y="277028"/>
                </a:lnTo>
                <a:lnTo>
                  <a:pt x="65592" y="279935"/>
                </a:lnTo>
                <a:lnTo>
                  <a:pt x="67252" y="285706"/>
                </a:lnTo>
                <a:lnTo>
                  <a:pt x="68187" y="294309"/>
                </a:lnTo>
                <a:lnTo>
                  <a:pt x="69271" y="296218"/>
                </a:lnTo>
                <a:lnTo>
                  <a:pt x="70946" y="297491"/>
                </a:lnTo>
                <a:lnTo>
                  <a:pt x="77153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59"/>
          <p:cNvSpPr/>
          <p:nvPr/>
        </p:nvSpPr>
        <p:spPr>
          <a:xfrm>
            <a:off x="3174682" y="3604180"/>
            <a:ext cx="273888" cy="167721"/>
          </a:xfrm>
          <a:custGeom>
            <a:avLst/>
            <a:gdLst/>
            <a:ahLst/>
            <a:cxnLst/>
            <a:rect l="0" t="0" r="0" b="0"/>
            <a:pathLst>
              <a:path w="273888" h="167721">
                <a:moveTo>
                  <a:pt x="0" y="39132"/>
                </a:moveTo>
                <a:lnTo>
                  <a:pt x="0" y="30912"/>
                </a:lnTo>
                <a:lnTo>
                  <a:pt x="4551" y="26113"/>
                </a:lnTo>
                <a:lnTo>
                  <a:pt x="20151" y="10418"/>
                </a:lnTo>
                <a:lnTo>
                  <a:pt x="22959" y="8559"/>
                </a:lnTo>
                <a:lnTo>
                  <a:pt x="28619" y="6494"/>
                </a:lnTo>
                <a:lnTo>
                  <a:pt x="36850" y="5576"/>
                </a:lnTo>
                <a:lnTo>
                  <a:pt x="41711" y="5331"/>
                </a:lnTo>
                <a:lnTo>
                  <a:pt x="46857" y="4216"/>
                </a:lnTo>
                <a:lnTo>
                  <a:pt x="52193" y="2520"/>
                </a:lnTo>
                <a:lnTo>
                  <a:pt x="57655" y="436"/>
                </a:lnTo>
                <a:lnTo>
                  <a:pt x="63202" y="0"/>
                </a:lnTo>
                <a:lnTo>
                  <a:pt x="68805" y="661"/>
                </a:lnTo>
                <a:lnTo>
                  <a:pt x="74445" y="2055"/>
                </a:lnTo>
                <a:lnTo>
                  <a:pt x="81062" y="2984"/>
                </a:lnTo>
                <a:lnTo>
                  <a:pt x="88332" y="3603"/>
                </a:lnTo>
                <a:lnTo>
                  <a:pt x="96035" y="4016"/>
                </a:lnTo>
                <a:lnTo>
                  <a:pt x="103076" y="5244"/>
                </a:lnTo>
                <a:lnTo>
                  <a:pt x="109675" y="7015"/>
                </a:lnTo>
                <a:lnTo>
                  <a:pt x="115979" y="9148"/>
                </a:lnTo>
                <a:lnTo>
                  <a:pt x="123039" y="10570"/>
                </a:lnTo>
                <a:lnTo>
                  <a:pt x="130604" y="11519"/>
                </a:lnTo>
                <a:lnTo>
                  <a:pt x="138504" y="12150"/>
                </a:lnTo>
                <a:lnTo>
                  <a:pt x="146628" y="13524"/>
                </a:lnTo>
                <a:lnTo>
                  <a:pt x="154903" y="15393"/>
                </a:lnTo>
                <a:lnTo>
                  <a:pt x="163276" y="17591"/>
                </a:lnTo>
                <a:lnTo>
                  <a:pt x="170763" y="20009"/>
                </a:lnTo>
                <a:lnTo>
                  <a:pt x="177659" y="22573"/>
                </a:lnTo>
                <a:lnTo>
                  <a:pt x="184162" y="25236"/>
                </a:lnTo>
                <a:lnTo>
                  <a:pt x="191355" y="27963"/>
                </a:lnTo>
                <a:lnTo>
                  <a:pt x="206967" y="33533"/>
                </a:lnTo>
                <a:lnTo>
                  <a:pt x="214178" y="36352"/>
                </a:lnTo>
                <a:lnTo>
                  <a:pt x="220890" y="39184"/>
                </a:lnTo>
                <a:lnTo>
                  <a:pt x="227270" y="42024"/>
                </a:lnTo>
                <a:lnTo>
                  <a:pt x="232476" y="44870"/>
                </a:lnTo>
                <a:lnTo>
                  <a:pt x="236899" y="47720"/>
                </a:lnTo>
                <a:lnTo>
                  <a:pt x="240800" y="50572"/>
                </a:lnTo>
                <a:lnTo>
                  <a:pt x="245306" y="53426"/>
                </a:lnTo>
                <a:lnTo>
                  <a:pt x="250215" y="56282"/>
                </a:lnTo>
                <a:lnTo>
                  <a:pt x="255392" y="59138"/>
                </a:lnTo>
                <a:lnTo>
                  <a:pt x="258844" y="61994"/>
                </a:lnTo>
                <a:lnTo>
                  <a:pt x="261145" y="64851"/>
                </a:lnTo>
                <a:lnTo>
                  <a:pt x="262679" y="67708"/>
                </a:lnTo>
                <a:lnTo>
                  <a:pt x="264655" y="70565"/>
                </a:lnTo>
                <a:lnTo>
                  <a:pt x="266924" y="73423"/>
                </a:lnTo>
                <a:lnTo>
                  <a:pt x="269389" y="76280"/>
                </a:lnTo>
                <a:lnTo>
                  <a:pt x="271033" y="79137"/>
                </a:lnTo>
                <a:lnTo>
                  <a:pt x="272129" y="81995"/>
                </a:lnTo>
                <a:lnTo>
                  <a:pt x="272859" y="84852"/>
                </a:lnTo>
                <a:lnTo>
                  <a:pt x="273346" y="87710"/>
                </a:lnTo>
                <a:lnTo>
                  <a:pt x="273671" y="90567"/>
                </a:lnTo>
                <a:lnTo>
                  <a:pt x="273887" y="93425"/>
                </a:lnTo>
                <a:lnTo>
                  <a:pt x="273079" y="96282"/>
                </a:lnTo>
                <a:lnTo>
                  <a:pt x="271588" y="99140"/>
                </a:lnTo>
                <a:lnTo>
                  <a:pt x="269641" y="101997"/>
                </a:lnTo>
                <a:lnTo>
                  <a:pt x="267391" y="104854"/>
                </a:lnTo>
                <a:lnTo>
                  <a:pt x="264938" y="107712"/>
                </a:lnTo>
                <a:lnTo>
                  <a:pt x="262350" y="110570"/>
                </a:lnTo>
                <a:lnTo>
                  <a:pt x="258720" y="113427"/>
                </a:lnTo>
                <a:lnTo>
                  <a:pt x="254395" y="116285"/>
                </a:lnTo>
                <a:lnTo>
                  <a:pt x="249607" y="119142"/>
                </a:lnTo>
                <a:lnTo>
                  <a:pt x="244510" y="121999"/>
                </a:lnTo>
                <a:lnTo>
                  <a:pt x="233766" y="127715"/>
                </a:lnTo>
                <a:lnTo>
                  <a:pt x="228234" y="129620"/>
                </a:lnTo>
                <a:lnTo>
                  <a:pt x="222641" y="130890"/>
                </a:lnTo>
                <a:lnTo>
                  <a:pt x="217007" y="131736"/>
                </a:lnTo>
                <a:lnTo>
                  <a:pt x="210394" y="133253"/>
                </a:lnTo>
                <a:lnTo>
                  <a:pt x="203128" y="135217"/>
                </a:lnTo>
                <a:lnTo>
                  <a:pt x="195426" y="137479"/>
                </a:lnTo>
                <a:lnTo>
                  <a:pt x="188386" y="139939"/>
                </a:lnTo>
                <a:lnTo>
                  <a:pt x="181789" y="142532"/>
                </a:lnTo>
                <a:lnTo>
                  <a:pt x="175485" y="145213"/>
                </a:lnTo>
                <a:lnTo>
                  <a:pt x="169377" y="147000"/>
                </a:lnTo>
                <a:lnTo>
                  <a:pt x="163401" y="148192"/>
                </a:lnTo>
                <a:lnTo>
                  <a:pt x="157511" y="148986"/>
                </a:lnTo>
                <a:lnTo>
                  <a:pt x="151680" y="149516"/>
                </a:lnTo>
                <a:lnTo>
                  <a:pt x="145888" y="149869"/>
                </a:lnTo>
                <a:lnTo>
                  <a:pt x="140121" y="150104"/>
                </a:lnTo>
                <a:lnTo>
                  <a:pt x="134371" y="151214"/>
                </a:lnTo>
                <a:lnTo>
                  <a:pt x="128633" y="152906"/>
                </a:lnTo>
                <a:lnTo>
                  <a:pt x="122903" y="154986"/>
                </a:lnTo>
                <a:lnTo>
                  <a:pt x="118130" y="156373"/>
                </a:lnTo>
                <a:lnTo>
                  <a:pt x="110288" y="157914"/>
                </a:lnTo>
                <a:lnTo>
                  <a:pt x="103627" y="161139"/>
                </a:lnTo>
                <a:lnTo>
                  <a:pt x="100517" y="163333"/>
                </a:lnTo>
                <a:lnTo>
                  <a:pt x="94522" y="165770"/>
                </a:lnTo>
                <a:lnTo>
                  <a:pt x="85725" y="1677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60"/>
          <p:cNvSpPr/>
          <p:nvPr/>
        </p:nvSpPr>
        <p:spPr>
          <a:xfrm>
            <a:off x="3551872" y="3831907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0"/>
                </a:moveTo>
                <a:lnTo>
                  <a:pt x="53643" y="0"/>
                </a:lnTo>
                <a:lnTo>
                  <a:pt x="60527" y="953"/>
                </a:lnTo>
                <a:lnTo>
                  <a:pt x="67021" y="2540"/>
                </a:lnTo>
                <a:lnTo>
                  <a:pt x="73256" y="4551"/>
                </a:lnTo>
                <a:lnTo>
                  <a:pt x="81222" y="5892"/>
                </a:lnTo>
                <a:lnTo>
                  <a:pt x="90344" y="6785"/>
                </a:lnTo>
                <a:lnTo>
                  <a:pt x="100234" y="7381"/>
                </a:lnTo>
                <a:lnTo>
                  <a:pt x="118843" y="8043"/>
                </a:lnTo>
                <a:lnTo>
                  <a:pt x="154074" y="8468"/>
                </a:lnTo>
                <a:lnTo>
                  <a:pt x="282892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61"/>
          <p:cNvSpPr/>
          <p:nvPr/>
        </p:nvSpPr>
        <p:spPr>
          <a:xfrm>
            <a:off x="3714750" y="3746182"/>
            <a:ext cx="51435" cy="231459"/>
          </a:xfrm>
          <a:custGeom>
            <a:avLst/>
            <a:gdLst/>
            <a:ahLst/>
            <a:cxnLst/>
            <a:rect l="0" t="0" r="0" b="0"/>
            <a:pathLst>
              <a:path w="51435" h="231459">
                <a:moveTo>
                  <a:pt x="0" y="0"/>
                </a:moveTo>
                <a:lnTo>
                  <a:pt x="0" y="12770"/>
                </a:lnTo>
                <a:lnTo>
                  <a:pt x="952" y="16134"/>
                </a:lnTo>
                <a:lnTo>
                  <a:pt x="2540" y="20281"/>
                </a:lnTo>
                <a:lnTo>
                  <a:pt x="4550" y="24950"/>
                </a:lnTo>
                <a:lnTo>
                  <a:pt x="5891" y="29016"/>
                </a:lnTo>
                <a:lnTo>
                  <a:pt x="7380" y="36074"/>
                </a:lnTo>
                <a:lnTo>
                  <a:pt x="7778" y="40242"/>
                </a:lnTo>
                <a:lnTo>
                  <a:pt x="8042" y="44925"/>
                </a:lnTo>
                <a:lnTo>
                  <a:pt x="8337" y="55209"/>
                </a:lnTo>
                <a:lnTo>
                  <a:pt x="8467" y="66130"/>
                </a:lnTo>
                <a:lnTo>
                  <a:pt x="9455" y="71709"/>
                </a:lnTo>
                <a:lnTo>
                  <a:pt x="11065" y="77334"/>
                </a:lnTo>
                <a:lnTo>
                  <a:pt x="13092" y="82988"/>
                </a:lnTo>
                <a:lnTo>
                  <a:pt x="14443" y="88663"/>
                </a:lnTo>
                <a:lnTo>
                  <a:pt x="15344" y="94351"/>
                </a:lnTo>
                <a:lnTo>
                  <a:pt x="15943" y="100048"/>
                </a:lnTo>
                <a:lnTo>
                  <a:pt x="16344" y="105751"/>
                </a:lnTo>
                <a:lnTo>
                  <a:pt x="16611" y="111458"/>
                </a:lnTo>
                <a:lnTo>
                  <a:pt x="16789" y="117168"/>
                </a:lnTo>
                <a:lnTo>
                  <a:pt x="17860" y="122880"/>
                </a:lnTo>
                <a:lnTo>
                  <a:pt x="19527" y="128592"/>
                </a:lnTo>
                <a:lnTo>
                  <a:pt x="21590" y="134306"/>
                </a:lnTo>
                <a:lnTo>
                  <a:pt x="22966" y="140020"/>
                </a:lnTo>
                <a:lnTo>
                  <a:pt x="23883" y="145734"/>
                </a:lnTo>
                <a:lnTo>
                  <a:pt x="24494" y="151449"/>
                </a:lnTo>
                <a:lnTo>
                  <a:pt x="24902" y="156211"/>
                </a:lnTo>
                <a:lnTo>
                  <a:pt x="25173" y="160338"/>
                </a:lnTo>
                <a:lnTo>
                  <a:pt x="25355" y="164042"/>
                </a:lnTo>
                <a:lnTo>
                  <a:pt x="26428" y="167464"/>
                </a:lnTo>
                <a:lnTo>
                  <a:pt x="28096" y="170698"/>
                </a:lnTo>
                <a:lnTo>
                  <a:pt x="30161" y="173806"/>
                </a:lnTo>
                <a:lnTo>
                  <a:pt x="31537" y="177783"/>
                </a:lnTo>
                <a:lnTo>
                  <a:pt x="32454" y="182340"/>
                </a:lnTo>
                <a:lnTo>
                  <a:pt x="33066" y="187282"/>
                </a:lnTo>
                <a:lnTo>
                  <a:pt x="34426" y="191530"/>
                </a:lnTo>
                <a:lnTo>
                  <a:pt x="36286" y="195314"/>
                </a:lnTo>
                <a:lnTo>
                  <a:pt x="38478" y="198789"/>
                </a:lnTo>
                <a:lnTo>
                  <a:pt x="39939" y="202059"/>
                </a:lnTo>
                <a:lnTo>
                  <a:pt x="40913" y="205191"/>
                </a:lnTo>
                <a:lnTo>
                  <a:pt x="41996" y="211211"/>
                </a:lnTo>
                <a:lnTo>
                  <a:pt x="42478" y="217062"/>
                </a:lnTo>
                <a:lnTo>
                  <a:pt x="42691" y="222837"/>
                </a:lnTo>
                <a:lnTo>
                  <a:pt x="42852" y="230953"/>
                </a:lnTo>
                <a:lnTo>
                  <a:pt x="43808" y="231121"/>
                </a:lnTo>
                <a:lnTo>
                  <a:pt x="45398" y="231233"/>
                </a:lnTo>
                <a:lnTo>
                  <a:pt x="51434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62"/>
          <p:cNvSpPr/>
          <p:nvPr/>
        </p:nvSpPr>
        <p:spPr>
          <a:xfrm>
            <a:off x="3877627" y="3647257"/>
            <a:ext cx="313163" cy="261799"/>
          </a:xfrm>
          <a:custGeom>
            <a:avLst/>
            <a:gdLst/>
            <a:ahLst/>
            <a:cxnLst/>
            <a:rect l="0" t="0" r="0" b="0"/>
            <a:pathLst>
              <a:path w="313163" h="261799">
                <a:moveTo>
                  <a:pt x="0" y="30345"/>
                </a:moveTo>
                <a:lnTo>
                  <a:pt x="7381" y="22964"/>
                </a:lnTo>
                <a:lnTo>
                  <a:pt x="13123" y="19762"/>
                </a:lnTo>
                <a:lnTo>
                  <a:pt x="32332" y="9946"/>
                </a:lnTo>
                <a:lnTo>
                  <a:pt x="37747" y="8173"/>
                </a:lnTo>
                <a:lnTo>
                  <a:pt x="43262" y="6991"/>
                </a:lnTo>
                <a:lnTo>
                  <a:pt x="48844" y="6203"/>
                </a:lnTo>
                <a:lnTo>
                  <a:pt x="55422" y="4726"/>
                </a:lnTo>
                <a:lnTo>
                  <a:pt x="62666" y="2788"/>
                </a:lnTo>
                <a:lnTo>
                  <a:pt x="70352" y="543"/>
                </a:lnTo>
                <a:lnTo>
                  <a:pt x="77381" y="0"/>
                </a:lnTo>
                <a:lnTo>
                  <a:pt x="83973" y="590"/>
                </a:lnTo>
                <a:lnTo>
                  <a:pt x="90272" y="1936"/>
                </a:lnTo>
                <a:lnTo>
                  <a:pt x="97328" y="2833"/>
                </a:lnTo>
                <a:lnTo>
                  <a:pt x="104891" y="3431"/>
                </a:lnTo>
                <a:lnTo>
                  <a:pt x="119961" y="4096"/>
                </a:lnTo>
                <a:lnTo>
                  <a:pt x="133008" y="4391"/>
                </a:lnTo>
                <a:lnTo>
                  <a:pt x="140107" y="5423"/>
                </a:lnTo>
                <a:lnTo>
                  <a:pt x="147697" y="7062"/>
                </a:lnTo>
                <a:lnTo>
                  <a:pt x="155615" y="9108"/>
                </a:lnTo>
                <a:lnTo>
                  <a:pt x="162798" y="11425"/>
                </a:lnTo>
                <a:lnTo>
                  <a:pt x="169492" y="13922"/>
                </a:lnTo>
                <a:lnTo>
                  <a:pt x="175860" y="16539"/>
                </a:lnTo>
                <a:lnTo>
                  <a:pt x="185475" y="21986"/>
                </a:lnTo>
                <a:lnTo>
                  <a:pt x="189372" y="24773"/>
                </a:lnTo>
                <a:lnTo>
                  <a:pt x="198783" y="27869"/>
                </a:lnTo>
                <a:lnTo>
                  <a:pt x="203959" y="28694"/>
                </a:lnTo>
                <a:lnTo>
                  <a:pt x="212252" y="32151"/>
                </a:lnTo>
                <a:lnTo>
                  <a:pt x="215796" y="34407"/>
                </a:lnTo>
                <a:lnTo>
                  <a:pt x="218159" y="36863"/>
                </a:lnTo>
                <a:lnTo>
                  <a:pt x="219734" y="39453"/>
                </a:lnTo>
                <a:lnTo>
                  <a:pt x="221485" y="44870"/>
                </a:lnTo>
                <a:lnTo>
                  <a:pt x="222263" y="50453"/>
                </a:lnTo>
                <a:lnTo>
                  <a:pt x="222609" y="56109"/>
                </a:lnTo>
                <a:lnTo>
                  <a:pt x="222700" y="58951"/>
                </a:lnTo>
                <a:lnTo>
                  <a:pt x="221810" y="61798"/>
                </a:lnTo>
                <a:lnTo>
                  <a:pt x="218279" y="67502"/>
                </a:lnTo>
                <a:lnTo>
                  <a:pt x="210996" y="73212"/>
                </a:lnTo>
                <a:lnTo>
                  <a:pt x="202361" y="78925"/>
                </a:lnTo>
                <a:lnTo>
                  <a:pt x="195348" y="84638"/>
                </a:lnTo>
                <a:lnTo>
                  <a:pt x="191192" y="86543"/>
                </a:lnTo>
                <a:lnTo>
                  <a:pt x="181494" y="88659"/>
                </a:lnTo>
                <a:lnTo>
                  <a:pt x="176241" y="90176"/>
                </a:lnTo>
                <a:lnTo>
                  <a:pt x="170834" y="92140"/>
                </a:lnTo>
                <a:lnTo>
                  <a:pt x="165325" y="94402"/>
                </a:lnTo>
                <a:lnTo>
                  <a:pt x="156663" y="96915"/>
                </a:lnTo>
                <a:lnTo>
                  <a:pt x="149638" y="98032"/>
                </a:lnTo>
                <a:lnTo>
                  <a:pt x="143341" y="98528"/>
                </a:lnTo>
                <a:lnTo>
                  <a:pt x="140328" y="99613"/>
                </a:lnTo>
                <a:lnTo>
                  <a:pt x="131537" y="104738"/>
                </a:lnTo>
                <a:lnTo>
                  <a:pt x="122573" y="106952"/>
                </a:lnTo>
                <a:lnTo>
                  <a:pt x="121721" y="107134"/>
                </a:lnTo>
                <a:lnTo>
                  <a:pt x="121152" y="108208"/>
                </a:lnTo>
                <a:lnTo>
                  <a:pt x="120520" y="111941"/>
                </a:lnTo>
                <a:lnTo>
                  <a:pt x="121304" y="113317"/>
                </a:lnTo>
                <a:lnTo>
                  <a:pt x="122780" y="114235"/>
                </a:lnTo>
                <a:lnTo>
                  <a:pt x="124716" y="114847"/>
                </a:lnTo>
                <a:lnTo>
                  <a:pt x="131947" y="115526"/>
                </a:lnTo>
                <a:lnTo>
                  <a:pt x="136542" y="115708"/>
                </a:lnTo>
                <a:lnTo>
                  <a:pt x="140558" y="116781"/>
                </a:lnTo>
                <a:lnTo>
                  <a:pt x="152666" y="122842"/>
                </a:lnTo>
                <a:lnTo>
                  <a:pt x="158928" y="125347"/>
                </a:lnTo>
                <a:lnTo>
                  <a:pt x="165959" y="127970"/>
                </a:lnTo>
                <a:lnTo>
                  <a:pt x="172552" y="129719"/>
                </a:lnTo>
                <a:lnTo>
                  <a:pt x="178852" y="130884"/>
                </a:lnTo>
                <a:lnTo>
                  <a:pt x="184957" y="131661"/>
                </a:lnTo>
                <a:lnTo>
                  <a:pt x="191885" y="134084"/>
                </a:lnTo>
                <a:lnTo>
                  <a:pt x="199361" y="137604"/>
                </a:lnTo>
                <a:lnTo>
                  <a:pt x="207202" y="141856"/>
                </a:lnTo>
                <a:lnTo>
                  <a:pt x="215287" y="145644"/>
                </a:lnTo>
                <a:lnTo>
                  <a:pt x="223535" y="149120"/>
                </a:lnTo>
                <a:lnTo>
                  <a:pt x="231891" y="152391"/>
                </a:lnTo>
                <a:lnTo>
                  <a:pt x="239367" y="155524"/>
                </a:lnTo>
                <a:lnTo>
                  <a:pt x="246255" y="158565"/>
                </a:lnTo>
                <a:lnTo>
                  <a:pt x="252753" y="161545"/>
                </a:lnTo>
                <a:lnTo>
                  <a:pt x="259942" y="164485"/>
                </a:lnTo>
                <a:lnTo>
                  <a:pt x="267592" y="167396"/>
                </a:lnTo>
                <a:lnTo>
                  <a:pt x="275550" y="170290"/>
                </a:lnTo>
                <a:lnTo>
                  <a:pt x="281807" y="174124"/>
                </a:lnTo>
                <a:lnTo>
                  <a:pt x="286932" y="178585"/>
                </a:lnTo>
                <a:lnTo>
                  <a:pt x="295165" y="187670"/>
                </a:lnTo>
                <a:lnTo>
                  <a:pt x="302000" y="194882"/>
                </a:lnTo>
                <a:lnTo>
                  <a:pt x="304203" y="198139"/>
                </a:lnTo>
                <a:lnTo>
                  <a:pt x="306652" y="204298"/>
                </a:lnTo>
                <a:lnTo>
                  <a:pt x="310280" y="210210"/>
                </a:lnTo>
                <a:lnTo>
                  <a:pt x="312581" y="213120"/>
                </a:lnTo>
                <a:lnTo>
                  <a:pt x="313162" y="216965"/>
                </a:lnTo>
                <a:lnTo>
                  <a:pt x="312597" y="221433"/>
                </a:lnTo>
                <a:lnTo>
                  <a:pt x="311268" y="226317"/>
                </a:lnTo>
                <a:lnTo>
                  <a:pt x="307252" y="234284"/>
                </a:lnTo>
                <a:lnTo>
                  <a:pt x="304847" y="237742"/>
                </a:lnTo>
                <a:lnTo>
                  <a:pt x="297095" y="244124"/>
                </a:lnTo>
                <a:lnTo>
                  <a:pt x="292361" y="247159"/>
                </a:lnTo>
                <a:lnTo>
                  <a:pt x="287300" y="250136"/>
                </a:lnTo>
                <a:lnTo>
                  <a:pt x="282021" y="253072"/>
                </a:lnTo>
                <a:lnTo>
                  <a:pt x="276596" y="255982"/>
                </a:lnTo>
                <a:lnTo>
                  <a:pt x="270123" y="257922"/>
                </a:lnTo>
                <a:lnTo>
                  <a:pt x="262949" y="259216"/>
                </a:lnTo>
                <a:lnTo>
                  <a:pt x="255309" y="260078"/>
                </a:lnTo>
                <a:lnTo>
                  <a:pt x="247359" y="260653"/>
                </a:lnTo>
                <a:lnTo>
                  <a:pt x="239201" y="261036"/>
                </a:lnTo>
                <a:lnTo>
                  <a:pt x="223469" y="261462"/>
                </a:lnTo>
                <a:lnTo>
                  <a:pt x="187355" y="261757"/>
                </a:lnTo>
                <a:lnTo>
                  <a:pt x="148983" y="261798"/>
                </a:lnTo>
                <a:lnTo>
                  <a:pt x="143137" y="260847"/>
                </a:lnTo>
                <a:lnTo>
                  <a:pt x="137335" y="259261"/>
                </a:lnTo>
                <a:lnTo>
                  <a:pt x="131562" y="257251"/>
                </a:lnTo>
                <a:lnTo>
                  <a:pt x="122607" y="255017"/>
                </a:lnTo>
                <a:lnTo>
                  <a:pt x="115452" y="254024"/>
                </a:lnTo>
                <a:lnTo>
                  <a:pt x="107021" y="253466"/>
                </a:lnTo>
                <a:lnTo>
                  <a:pt x="102870" y="2532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63"/>
          <p:cNvSpPr/>
          <p:nvPr/>
        </p:nvSpPr>
        <p:spPr>
          <a:xfrm>
            <a:off x="4374832" y="3686175"/>
            <a:ext cx="351473" cy="25718"/>
          </a:xfrm>
          <a:custGeom>
            <a:avLst/>
            <a:gdLst/>
            <a:ahLst/>
            <a:cxnLst/>
            <a:rect l="0" t="0" r="0" b="0"/>
            <a:pathLst>
              <a:path w="351473" h="25718">
                <a:moveTo>
                  <a:pt x="0" y="0"/>
                </a:moveTo>
                <a:lnTo>
                  <a:pt x="32083" y="0"/>
                </a:lnTo>
                <a:lnTo>
                  <a:pt x="38534" y="952"/>
                </a:lnTo>
                <a:lnTo>
                  <a:pt x="45691" y="2540"/>
                </a:lnTo>
                <a:lnTo>
                  <a:pt x="53321" y="4550"/>
                </a:lnTo>
                <a:lnTo>
                  <a:pt x="61265" y="5891"/>
                </a:lnTo>
                <a:lnTo>
                  <a:pt x="69418" y="6785"/>
                </a:lnTo>
                <a:lnTo>
                  <a:pt x="77711" y="7380"/>
                </a:lnTo>
                <a:lnTo>
                  <a:pt x="86098" y="7778"/>
                </a:lnTo>
                <a:lnTo>
                  <a:pt x="103036" y="8219"/>
                </a:lnTo>
                <a:lnTo>
                  <a:pt x="229809" y="8570"/>
                </a:lnTo>
                <a:lnTo>
                  <a:pt x="239884" y="9523"/>
                </a:lnTo>
                <a:lnTo>
                  <a:pt x="250410" y="11111"/>
                </a:lnTo>
                <a:lnTo>
                  <a:pt x="261238" y="13122"/>
                </a:lnTo>
                <a:lnTo>
                  <a:pt x="270361" y="14463"/>
                </a:lnTo>
                <a:lnTo>
                  <a:pt x="278348" y="15357"/>
                </a:lnTo>
                <a:lnTo>
                  <a:pt x="285578" y="15953"/>
                </a:lnTo>
                <a:lnTo>
                  <a:pt x="293255" y="16350"/>
                </a:lnTo>
                <a:lnTo>
                  <a:pt x="309406" y="16791"/>
                </a:lnTo>
                <a:lnTo>
                  <a:pt x="325462" y="17040"/>
                </a:lnTo>
                <a:lnTo>
                  <a:pt x="329370" y="18027"/>
                </a:lnTo>
                <a:lnTo>
                  <a:pt x="332927" y="19638"/>
                </a:lnTo>
                <a:lnTo>
                  <a:pt x="336251" y="21664"/>
                </a:lnTo>
                <a:lnTo>
                  <a:pt x="339420" y="23016"/>
                </a:lnTo>
                <a:lnTo>
                  <a:pt x="342485" y="23916"/>
                </a:lnTo>
                <a:lnTo>
                  <a:pt x="351472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64"/>
          <p:cNvSpPr/>
          <p:nvPr/>
        </p:nvSpPr>
        <p:spPr>
          <a:xfrm>
            <a:off x="4417695" y="3763327"/>
            <a:ext cx="248603" cy="42864"/>
          </a:xfrm>
          <a:custGeom>
            <a:avLst/>
            <a:gdLst/>
            <a:ahLst/>
            <a:cxnLst/>
            <a:rect l="0" t="0" r="0" b="0"/>
            <a:pathLst>
              <a:path w="248603" h="42864">
                <a:moveTo>
                  <a:pt x="0" y="42863"/>
                </a:moveTo>
                <a:lnTo>
                  <a:pt x="7381" y="35482"/>
                </a:lnTo>
                <a:lnTo>
                  <a:pt x="10583" y="34820"/>
                </a:lnTo>
                <a:lnTo>
                  <a:pt x="12770" y="34643"/>
                </a:lnTo>
                <a:lnTo>
                  <a:pt x="15181" y="33573"/>
                </a:lnTo>
                <a:lnTo>
                  <a:pt x="17740" y="31907"/>
                </a:lnTo>
                <a:lnTo>
                  <a:pt x="20399" y="29844"/>
                </a:lnTo>
                <a:lnTo>
                  <a:pt x="23125" y="28469"/>
                </a:lnTo>
                <a:lnTo>
                  <a:pt x="25894" y="27552"/>
                </a:lnTo>
                <a:lnTo>
                  <a:pt x="28692" y="26940"/>
                </a:lnTo>
                <a:lnTo>
                  <a:pt x="33416" y="25580"/>
                </a:lnTo>
                <a:lnTo>
                  <a:pt x="46283" y="21529"/>
                </a:lnTo>
                <a:lnTo>
                  <a:pt x="52763" y="20068"/>
                </a:lnTo>
                <a:lnTo>
                  <a:pt x="58988" y="19094"/>
                </a:lnTo>
                <a:lnTo>
                  <a:pt x="65043" y="18444"/>
                </a:lnTo>
                <a:lnTo>
                  <a:pt x="71937" y="18011"/>
                </a:lnTo>
                <a:lnTo>
                  <a:pt x="87217" y="17530"/>
                </a:lnTo>
                <a:lnTo>
                  <a:pt x="94339" y="16449"/>
                </a:lnTo>
                <a:lnTo>
                  <a:pt x="100993" y="14776"/>
                </a:lnTo>
                <a:lnTo>
                  <a:pt x="107334" y="12708"/>
                </a:lnTo>
                <a:lnTo>
                  <a:pt x="114418" y="11330"/>
                </a:lnTo>
                <a:lnTo>
                  <a:pt x="121999" y="10411"/>
                </a:lnTo>
                <a:lnTo>
                  <a:pt x="129910" y="9798"/>
                </a:lnTo>
                <a:lnTo>
                  <a:pt x="138041" y="9390"/>
                </a:lnTo>
                <a:lnTo>
                  <a:pt x="154696" y="8936"/>
                </a:lnTo>
                <a:lnTo>
                  <a:pt x="193842" y="8605"/>
                </a:lnTo>
                <a:lnTo>
                  <a:pt x="211316" y="8582"/>
                </a:lnTo>
                <a:lnTo>
                  <a:pt x="217077" y="7626"/>
                </a:lnTo>
                <a:lnTo>
                  <a:pt x="222823" y="6037"/>
                </a:lnTo>
                <a:lnTo>
                  <a:pt x="236630" y="1192"/>
                </a:lnTo>
                <a:lnTo>
                  <a:pt x="241059" y="53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65"/>
          <p:cNvSpPr/>
          <p:nvPr/>
        </p:nvSpPr>
        <p:spPr>
          <a:xfrm>
            <a:off x="4829175" y="3661683"/>
            <a:ext cx="229689" cy="315808"/>
          </a:xfrm>
          <a:custGeom>
            <a:avLst/>
            <a:gdLst/>
            <a:ahLst/>
            <a:cxnLst/>
            <a:rect l="0" t="0" r="0" b="0"/>
            <a:pathLst>
              <a:path w="229689" h="315808">
                <a:moveTo>
                  <a:pt x="0" y="33064"/>
                </a:moveTo>
                <a:lnTo>
                  <a:pt x="0" y="20046"/>
                </a:lnTo>
                <a:lnTo>
                  <a:pt x="952" y="18670"/>
                </a:lnTo>
                <a:lnTo>
                  <a:pt x="2540" y="17753"/>
                </a:lnTo>
                <a:lnTo>
                  <a:pt x="4550" y="17142"/>
                </a:lnTo>
                <a:lnTo>
                  <a:pt x="9325" y="13922"/>
                </a:lnTo>
                <a:lnTo>
                  <a:pt x="11931" y="11730"/>
                </a:lnTo>
                <a:lnTo>
                  <a:pt x="14621" y="10269"/>
                </a:lnTo>
                <a:lnTo>
                  <a:pt x="20150" y="8646"/>
                </a:lnTo>
                <a:lnTo>
                  <a:pt x="23911" y="8213"/>
                </a:lnTo>
                <a:lnTo>
                  <a:pt x="28323" y="7924"/>
                </a:lnTo>
                <a:lnTo>
                  <a:pt x="33169" y="7732"/>
                </a:lnTo>
                <a:lnTo>
                  <a:pt x="38305" y="6651"/>
                </a:lnTo>
                <a:lnTo>
                  <a:pt x="43634" y="4978"/>
                </a:lnTo>
                <a:lnTo>
                  <a:pt x="49091" y="2910"/>
                </a:lnTo>
                <a:lnTo>
                  <a:pt x="54635" y="1531"/>
                </a:lnTo>
                <a:lnTo>
                  <a:pt x="60236" y="612"/>
                </a:lnTo>
                <a:lnTo>
                  <a:pt x="65875" y="0"/>
                </a:lnTo>
                <a:lnTo>
                  <a:pt x="71539" y="544"/>
                </a:lnTo>
                <a:lnTo>
                  <a:pt x="77220" y="1859"/>
                </a:lnTo>
                <a:lnTo>
                  <a:pt x="82912" y="3688"/>
                </a:lnTo>
                <a:lnTo>
                  <a:pt x="88612" y="4907"/>
                </a:lnTo>
                <a:lnTo>
                  <a:pt x="94317" y="5721"/>
                </a:lnTo>
                <a:lnTo>
                  <a:pt x="100025" y="6263"/>
                </a:lnTo>
                <a:lnTo>
                  <a:pt x="105736" y="7577"/>
                </a:lnTo>
                <a:lnTo>
                  <a:pt x="111448" y="9405"/>
                </a:lnTo>
                <a:lnTo>
                  <a:pt x="117161" y="11576"/>
                </a:lnTo>
                <a:lnTo>
                  <a:pt x="122875" y="13976"/>
                </a:lnTo>
                <a:lnTo>
                  <a:pt x="128589" y="16529"/>
                </a:lnTo>
                <a:lnTo>
                  <a:pt x="134303" y="19183"/>
                </a:lnTo>
                <a:lnTo>
                  <a:pt x="139065" y="21905"/>
                </a:lnTo>
                <a:lnTo>
                  <a:pt x="143193" y="24672"/>
                </a:lnTo>
                <a:lnTo>
                  <a:pt x="150319" y="30287"/>
                </a:lnTo>
                <a:lnTo>
                  <a:pt x="156660" y="35957"/>
                </a:lnTo>
                <a:lnTo>
                  <a:pt x="158732" y="38803"/>
                </a:lnTo>
                <a:lnTo>
                  <a:pt x="161035" y="44505"/>
                </a:lnTo>
                <a:lnTo>
                  <a:pt x="162058" y="52754"/>
                </a:lnTo>
                <a:lnTo>
                  <a:pt x="162331" y="57620"/>
                </a:lnTo>
                <a:lnTo>
                  <a:pt x="161561" y="61818"/>
                </a:lnTo>
                <a:lnTo>
                  <a:pt x="158164" y="69021"/>
                </a:lnTo>
                <a:lnTo>
                  <a:pt x="153480" y="77937"/>
                </a:lnTo>
                <a:lnTo>
                  <a:pt x="150897" y="82982"/>
                </a:lnTo>
                <a:lnTo>
                  <a:pt x="147271" y="88250"/>
                </a:lnTo>
                <a:lnTo>
                  <a:pt x="142948" y="93668"/>
                </a:lnTo>
                <a:lnTo>
                  <a:pt x="138161" y="99184"/>
                </a:lnTo>
                <a:lnTo>
                  <a:pt x="134017" y="104766"/>
                </a:lnTo>
                <a:lnTo>
                  <a:pt x="130302" y="110393"/>
                </a:lnTo>
                <a:lnTo>
                  <a:pt x="126873" y="116049"/>
                </a:lnTo>
                <a:lnTo>
                  <a:pt x="122682" y="120772"/>
                </a:lnTo>
                <a:lnTo>
                  <a:pt x="117983" y="124874"/>
                </a:lnTo>
                <a:lnTo>
                  <a:pt x="112945" y="128560"/>
                </a:lnTo>
                <a:lnTo>
                  <a:pt x="108634" y="132923"/>
                </a:lnTo>
                <a:lnTo>
                  <a:pt x="104807" y="137737"/>
                </a:lnTo>
                <a:lnTo>
                  <a:pt x="98016" y="147213"/>
                </a:lnTo>
                <a:lnTo>
                  <a:pt x="91823" y="154599"/>
                </a:lnTo>
                <a:lnTo>
                  <a:pt x="87885" y="157903"/>
                </a:lnTo>
                <a:lnTo>
                  <a:pt x="83355" y="161058"/>
                </a:lnTo>
                <a:lnTo>
                  <a:pt x="78430" y="164113"/>
                </a:lnTo>
                <a:lnTo>
                  <a:pt x="74194" y="166150"/>
                </a:lnTo>
                <a:lnTo>
                  <a:pt x="70418" y="167508"/>
                </a:lnTo>
                <a:lnTo>
                  <a:pt x="66947" y="168413"/>
                </a:lnTo>
                <a:lnTo>
                  <a:pt x="64634" y="169969"/>
                </a:lnTo>
                <a:lnTo>
                  <a:pt x="63092" y="171959"/>
                </a:lnTo>
                <a:lnTo>
                  <a:pt x="62063" y="174239"/>
                </a:lnTo>
                <a:lnTo>
                  <a:pt x="60426" y="175758"/>
                </a:lnTo>
                <a:lnTo>
                  <a:pt x="58381" y="176771"/>
                </a:lnTo>
                <a:lnTo>
                  <a:pt x="52807" y="178396"/>
                </a:lnTo>
                <a:lnTo>
                  <a:pt x="53302" y="177578"/>
                </a:lnTo>
                <a:lnTo>
                  <a:pt x="56392" y="174127"/>
                </a:lnTo>
                <a:lnTo>
                  <a:pt x="57597" y="171874"/>
                </a:lnTo>
                <a:lnTo>
                  <a:pt x="58936" y="166830"/>
                </a:lnTo>
                <a:lnTo>
                  <a:pt x="60245" y="165104"/>
                </a:lnTo>
                <a:lnTo>
                  <a:pt x="62071" y="163953"/>
                </a:lnTo>
                <a:lnTo>
                  <a:pt x="67591" y="161722"/>
                </a:lnTo>
                <a:lnTo>
                  <a:pt x="76395" y="157555"/>
                </a:lnTo>
                <a:lnTo>
                  <a:pt x="92062" y="149855"/>
                </a:lnTo>
                <a:lnTo>
                  <a:pt x="97570" y="148072"/>
                </a:lnTo>
                <a:lnTo>
                  <a:pt x="103146" y="146884"/>
                </a:lnTo>
                <a:lnTo>
                  <a:pt x="108769" y="146091"/>
                </a:lnTo>
                <a:lnTo>
                  <a:pt x="115375" y="145563"/>
                </a:lnTo>
                <a:lnTo>
                  <a:pt x="122636" y="145211"/>
                </a:lnTo>
                <a:lnTo>
                  <a:pt x="130335" y="144976"/>
                </a:lnTo>
                <a:lnTo>
                  <a:pt x="137373" y="145772"/>
                </a:lnTo>
                <a:lnTo>
                  <a:pt x="143969" y="147255"/>
                </a:lnTo>
                <a:lnTo>
                  <a:pt x="150271" y="149196"/>
                </a:lnTo>
                <a:lnTo>
                  <a:pt x="156379" y="150491"/>
                </a:lnTo>
                <a:lnTo>
                  <a:pt x="162355" y="151354"/>
                </a:lnTo>
                <a:lnTo>
                  <a:pt x="168243" y="151929"/>
                </a:lnTo>
                <a:lnTo>
                  <a:pt x="175027" y="153265"/>
                </a:lnTo>
                <a:lnTo>
                  <a:pt x="182407" y="155108"/>
                </a:lnTo>
                <a:lnTo>
                  <a:pt x="190184" y="157289"/>
                </a:lnTo>
                <a:lnTo>
                  <a:pt x="196322" y="160648"/>
                </a:lnTo>
                <a:lnTo>
                  <a:pt x="201366" y="164793"/>
                </a:lnTo>
                <a:lnTo>
                  <a:pt x="209511" y="173525"/>
                </a:lnTo>
                <a:lnTo>
                  <a:pt x="216305" y="180581"/>
                </a:lnTo>
                <a:lnTo>
                  <a:pt x="222500" y="189433"/>
                </a:lnTo>
                <a:lnTo>
                  <a:pt x="225487" y="194459"/>
                </a:lnTo>
                <a:lnTo>
                  <a:pt x="227476" y="199716"/>
                </a:lnTo>
                <a:lnTo>
                  <a:pt x="228803" y="205125"/>
                </a:lnTo>
                <a:lnTo>
                  <a:pt x="229688" y="210637"/>
                </a:lnTo>
                <a:lnTo>
                  <a:pt x="229325" y="216216"/>
                </a:lnTo>
                <a:lnTo>
                  <a:pt x="228131" y="221840"/>
                </a:lnTo>
                <a:lnTo>
                  <a:pt x="226382" y="227495"/>
                </a:lnTo>
                <a:lnTo>
                  <a:pt x="224264" y="233170"/>
                </a:lnTo>
                <a:lnTo>
                  <a:pt x="221899" y="238858"/>
                </a:lnTo>
                <a:lnTo>
                  <a:pt x="219370" y="244555"/>
                </a:lnTo>
                <a:lnTo>
                  <a:pt x="215779" y="249305"/>
                </a:lnTo>
                <a:lnTo>
                  <a:pt x="211480" y="253425"/>
                </a:lnTo>
                <a:lnTo>
                  <a:pt x="206709" y="257124"/>
                </a:lnTo>
                <a:lnTo>
                  <a:pt x="202576" y="261495"/>
                </a:lnTo>
                <a:lnTo>
                  <a:pt x="198868" y="266314"/>
                </a:lnTo>
                <a:lnTo>
                  <a:pt x="195443" y="271431"/>
                </a:lnTo>
                <a:lnTo>
                  <a:pt x="191256" y="275796"/>
                </a:lnTo>
                <a:lnTo>
                  <a:pt x="186559" y="279658"/>
                </a:lnTo>
                <a:lnTo>
                  <a:pt x="181522" y="283185"/>
                </a:lnTo>
                <a:lnTo>
                  <a:pt x="176259" y="286489"/>
                </a:lnTo>
                <a:lnTo>
                  <a:pt x="170846" y="289644"/>
                </a:lnTo>
                <a:lnTo>
                  <a:pt x="165332" y="292700"/>
                </a:lnTo>
                <a:lnTo>
                  <a:pt x="158799" y="295690"/>
                </a:lnTo>
                <a:lnTo>
                  <a:pt x="151586" y="298635"/>
                </a:lnTo>
                <a:lnTo>
                  <a:pt x="143919" y="301552"/>
                </a:lnTo>
                <a:lnTo>
                  <a:pt x="137856" y="304448"/>
                </a:lnTo>
                <a:lnTo>
                  <a:pt x="132862" y="307332"/>
                </a:lnTo>
                <a:lnTo>
                  <a:pt x="128579" y="310207"/>
                </a:lnTo>
                <a:lnTo>
                  <a:pt x="123819" y="312124"/>
                </a:lnTo>
                <a:lnTo>
                  <a:pt x="118741" y="313401"/>
                </a:lnTo>
                <a:lnTo>
                  <a:pt x="113451" y="314253"/>
                </a:lnTo>
                <a:lnTo>
                  <a:pt x="108018" y="314821"/>
                </a:lnTo>
                <a:lnTo>
                  <a:pt x="102492" y="315199"/>
                </a:lnTo>
                <a:lnTo>
                  <a:pt x="96903" y="315452"/>
                </a:lnTo>
                <a:lnTo>
                  <a:pt x="85613" y="315732"/>
                </a:lnTo>
                <a:lnTo>
                  <a:pt x="79935" y="315807"/>
                </a:lnTo>
                <a:lnTo>
                  <a:pt x="75197" y="314904"/>
                </a:lnTo>
                <a:lnTo>
                  <a:pt x="71086" y="313350"/>
                </a:lnTo>
                <a:lnTo>
                  <a:pt x="63979" y="310036"/>
                </a:lnTo>
                <a:lnTo>
                  <a:pt x="57644" y="308563"/>
                </a:lnTo>
                <a:lnTo>
                  <a:pt x="51655" y="305368"/>
                </a:lnTo>
                <a:lnTo>
                  <a:pt x="44599" y="300107"/>
                </a:lnTo>
                <a:lnTo>
                  <a:pt x="38826" y="294644"/>
                </a:lnTo>
                <a:lnTo>
                  <a:pt x="37314" y="292223"/>
                </a:lnTo>
                <a:lnTo>
                  <a:pt x="35634" y="286994"/>
                </a:lnTo>
                <a:lnTo>
                  <a:pt x="34887" y="281494"/>
                </a:lnTo>
                <a:lnTo>
                  <a:pt x="34290" y="2730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66"/>
          <p:cNvSpPr/>
          <p:nvPr/>
        </p:nvSpPr>
        <p:spPr>
          <a:xfrm>
            <a:off x="5172075" y="3583304"/>
            <a:ext cx="68580" cy="411482"/>
          </a:xfrm>
          <a:custGeom>
            <a:avLst/>
            <a:gdLst/>
            <a:ahLst/>
            <a:cxnLst/>
            <a:rect l="0" t="0" r="0" b="0"/>
            <a:pathLst>
              <a:path w="68580" h="411482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219" y="4552"/>
                </a:lnTo>
                <a:lnTo>
                  <a:pt x="9289" y="5892"/>
                </a:lnTo>
                <a:lnTo>
                  <a:pt x="10955" y="6786"/>
                </a:lnTo>
                <a:lnTo>
                  <a:pt x="13018" y="7381"/>
                </a:lnTo>
                <a:lnTo>
                  <a:pt x="15346" y="8731"/>
                </a:lnTo>
                <a:lnTo>
                  <a:pt x="17851" y="10583"/>
                </a:lnTo>
                <a:lnTo>
                  <a:pt x="20473" y="12771"/>
                </a:lnTo>
                <a:lnTo>
                  <a:pt x="23173" y="15182"/>
                </a:lnTo>
                <a:lnTo>
                  <a:pt x="28714" y="20400"/>
                </a:lnTo>
                <a:lnTo>
                  <a:pt x="31525" y="24078"/>
                </a:lnTo>
                <a:lnTo>
                  <a:pt x="34352" y="28435"/>
                </a:lnTo>
                <a:lnTo>
                  <a:pt x="37188" y="33244"/>
                </a:lnTo>
                <a:lnTo>
                  <a:pt x="39080" y="38355"/>
                </a:lnTo>
                <a:lnTo>
                  <a:pt x="41181" y="49114"/>
                </a:lnTo>
                <a:lnTo>
                  <a:pt x="41741" y="55603"/>
                </a:lnTo>
                <a:lnTo>
                  <a:pt x="42115" y="62787"/>
                </a:lnTo>
                <a:lnTo>
                  <a:pt x="42364" y="70433"/>
                </a:lnTo>
                <a:lnTo>
                  <a:pt x="43483" y="78388"/>
                </a:lnTo>
                <a:lnTo>
                  <a:pt x="45181" y="86549"/>
                </a:lnTo>
                <a:lnTo>
                  <a:pt x="47266" y="94847"/>
                </a:lnTo>
                <a:lnTo>
                  <a:pt x="48655" y="103236"/>
                </a:lnTo>
                <a:lnTo>
                  <a:pt x="49582" y="111687"/>
                </a:lnTo>
                <a:lnTo>
                  <a:pt x="50199" y="120178"/>
                </a:lnTo>
                <a:lnTo>
                  <a:pt x="50611" y="128696"/>
                </a:lnTo>
                <a:lnTo>
                  <a:pt x="51069" y="145781"/>
                </a:lnTo>
                <a:lnTo>
                  <a:pt x="52143" y="155290"/>
                </a:lnTo>
                <a:lnTo>
                  <a:pt x="53812" y="165440"/>
                </a:lnTo>
                <a:lnTo>
                  <a:pt x="55877" y="176016"/>
                </a:lnTo>
                <a:lnTo>
                  <a:pt x="57254" y="185924"/>
                </a:lnTo>
                <a:lnTo>
                  <a:pt x="58172" y="195387"/>
                </a:lnTo>
                <a:lnTo>
                  <a:pt x="58783" y="204553"/>
                </a:lnTo>
                <a:lnTo>
                  <a:pt x="59191" y="214474"/>
                </a:lnTo>
                <a:lnTo>
                  <a:pt x="59765" y="245687"/>
                </a:lnTo>
                <a:lnTo>
                  <a:pt x="60004" y="338316"/>
                </a:lnTo>
                <a:lnTo>
                  <a:pt x="60958" y="344607"/>
                </a:lnTo>
                <a:lnTo>
                  <a:pt x="62546" y="350705"/>
                </a:lnTo>
                <a:lnTo>
                  <a:pt x="64557" y="356677"/>
                </a:lnTo>
                <a:lnTo>
                  <a:pt x="65898" y="362562"/>
                </a:lnTo>
                <a:lnTo>
                  <a:pt x="67388" y="374181"/>
                </a:lnTo>
                <a:lnTo>
                  <a:pt x="68226" y="386883"/>
                </a:lnTo>
                <a:lnTo>
                  <a:pt x="68510" y="399707"/>
                </a:lnTo>
                <a:lnTo>
                  <a:pt x="68579" y="4114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67"/>
          <p:cNvSpPr/>
          <p:nvPr/>
        </p:nvSpPr>
        <p:spPr>
          <a:xfrm>
            <a:off x="1991708" y="3986248"/>
            <a:ext cx="685770" cy="154270"/>
          </a:xfrm>
          <a:custGeom>
            <a:avLst/>
            <a:gdLst/>
            <a:ahLst/>
            <a:cxnLst/>
            <a:rect l="0" t="0" r="0" b="0"/>
            <a:pathLst>
              <a:path w="685770" h="154270">
                <a:moveTo>
                  <a:pt x="17114" y="8537"/>
                </a:moveTo>
                <a:lnTo>
                  <a:pt x="1191" y="8537"/>
                </a:lnTo>
                <a:lnTo>
                  <a:pt x="8446" y="8537"/>
                </a:lnTo>
                <a:lnTo>
                  <a:pt x="15914" y="15917"/>
                </a:lnTo>
                <a:lnTo>
                  <a:pt x="16581" y="19119"/>
                </a:lnTo>
                <a:lnTo>
                  <a:pt x="16877" y="23718"/>
                </a:lnTo>
                <a:lnTo>
                  <a:pt x="17009" y="28936"/>
                </a:lnTo>
                <a:lnTo>
                  <a:pt x="17083" y="37230"/>
                </a:lnTo>
                <a:lnTo>
                  <a:pt x="16141" y="41000"/>
                </a:lnTo>
                <a:lnTo>
                  <a:pt x="14560" y="45419"/>
                </a:lnTo>
                <a:lnTo>
                  <a:pt x="12554" y="50270"/>
                </a:lnTo>
                <a:lnTo>
                  <a:pt x="11216" y="54456"/>
                </a:lnTo>
                <a:lnTo>
                  <a:pt x="10325" y="58200"/>
                </a:lnTo>
                <a:lnTo>
                  <a:pt x="9730" y="61648"/>
                </a:lnTo>
                <a:lnTo>
                  <a:pt x="9334" y="65851"/>
                </a:lnTo>
                <a:lnTo>
                  <a:pt x="9070" y="70559"/>
                </a:lnTo>
                <a:lnTo>
                  <a:pt x="8776" y="79917"/>
                </a:lnTo>
                <a:lnTo>
                  <a:pt x="8588" y="93686"/>
                </a:lnTo>
                <a:lnTo>
                  <a:pt x="8573" y="96735"/>
                </a:lnTo>
                <a:lnTo>
                  <a:pt x="7610" y="99721"/>
                </a:lnTo>
                <a:lnTo>
                  <a:pt x="6015" y="102664"/>
                </a:lnTo>
                <a:lnTo>
                  <a:pt x="1163" y="109680"/>
                </a:lnTo>
                <a:lnTo>
                  <a:pt x="500" y="113179"/>
                </a:lnTo>
                <a:lnTo>
                  <a:pt x="0" y="119582"/>
                </a:lnTo>
                <a:lnTo>
                  <a:pt x="2523" y="122342"/>
                </a:lnTo>
                <a:lnTo>
                  <a:pt x="7352" y="127325"/>
                </a:lnTo>
                <a:lnTo>
                  <a:pt x="8701" y="127734"/>
                </a:lnTo>
                <a:lnTo>
                  <a:pt x="15818" y="128444"/>
                </a:lnTo>
                <a:lnTo>
                  <a:pt x="21281" y="133071"/>
                </a:lnTo>
                <a:lnTo>
                  <a:pt x="23702" y="134422"/>
                </a:lnTo>
                <a:lnTo>
                  <a:pt x="32681" y="136768"/>
                </a:lnTo>
                <a:lnTo>
                  <a:pt x="50603" y="137093"/>
                </a:lnTo>
                <a:lnTo>
                  <a:pt x="61750" y="137115"/>
                </a:lnTo>
                <a:lnTo>
                  <a:pt x="70607" y="134580"/>
                </a:lnTo>
                <a:lnTo>
                  <a:pt x="79941" y="131231"/>
                </a:lnTo>
                <a:lnTo>
                  <a:pt x="91503" y="129346"/>
                </a:lnTo>
                <a:lnTo>
                  <a:pt x="109455" y="128708"/>
                </a:lnTo>
                <a:lnTo>
                  <a:pt x="127006" y="128583"/>
                </a:lnTo>
                <a:lnTo>
                  <a:pt x="147782" y="124010"/>
                </a:lnTo>
                <a:lnTo>
                  <a:pt x="167485" y="121173"/>
                </a:lnTo>
                <a:lnTo>
                  <a:pt x="185387" y="120333"/>
                </a:lnTo>
                <a:lnTo>
                  <a:pt x="221024" y="120026"/>
                </a:lnTo>
                <a:lnTo>
                  <a:pt x="338433" y="119979"/>
                </a:lnTo>
                <a:lnTo>
                  <a:pt x="353280" y="122519"/>
                </a:lnTo>
                <a:lnTo>
                  <a:pt x="369403" y="125870"/>
                </a:lnTo>
                <a:lnTo>
                  <a:pt x="386095" y="127360"/>
                </a:lnTo>
                <a:lnTo>
                  <a:pt x="400498" y="130562"/>
                </a:lnTo>
                <a:lnTo>
                  <a:pt x="414202" y="134208"/>
                </a:lnTo>
                <a:lnTo>
                  <a:pt x="429818" y="135828"/>
                </a:lnTo>
                <a:lnTo>
                  <a:pt x="446283" y="136548"/>
                </a:lnTo>
                <a:lnTo>
                  <a:pt x="469078" y="136953"/>
                </a:lnTo>
                <a:lnTo>
                  <a:pt x="482782" y="138001"/>
                </a:lnTo>
                <a:lnTo>
                  <a:pt x="498397" y="141641"/>
                </a:lnTo>
                <a:lnTo>
                  <a:pt x="518703" y="144495"/>
                </a:lnTo>
                <a:lnTo>
                  <a:pt x="530872" y="147703"/>
                </a:lnTo>
                <a:lnTo>
                  <a:pt x="542631" y="151350"/>
                </a:lnTo>
                <a:lnTo>
                  <a:pt x="559961" y="153405"/>
                </a:lnTo>
                <a:lnTo>
                  <a:pt x="580343" y="154098"/>
                </a:lnTo>
                <a:lnTo>
                  <a:pt x="610133" y="154259"/>
                </a:lnTo>
                <a:lnTo>
                  <a:pt x="638373" y="154269"/>
                </a:lnTo>
                <a:lnTo>
                  <a:pt x="639884" y="153317"/>
                </a:lnTo>
                <a:lnTo>
                  <a:pt x="640891" y="151729"/>
                </a:lnTo>
                <a:lnTo>
                  <a:pt x="642011" y="147425"/>
                </a:lnTo>
                <a:lnTo>
                  <a:pt x="642309" y="144944"/>
                </a:lnTo>
                <a:lnTo>
                  <a:pt x="642509" y="142337"/>
                </a:lnTo>
                <a:lnTo>
                  <a:pt x="642641" y="139647"/>
                </a:lnTo>
                <a:lnTo>
                  <a:pt x="642789" y="134118"/>
                </a:lnTo>
                <a:lnTo>
                  <a:pt x="643780" y="131310"/>
                </a:lnTo>
                <a:lnTo>
                  <a:pt x="645394" y="128486"/>
                </a:lnTo>
                <a:lnTo>
                  <a:pt x="647422" y="125650"/>
                </a:lnTo>
                <a:lnTo>
                  <a:pt x="648775" y="121855"/>
                </a:lnTo>
                <a:lnTo>
                  <a:pt x="649676" y="117420"/>
                </a:lnTo>
                <a:lnTo>
                  <a:pt x="650277" y="112558"/>
                </a:lnTo>
                <a:lnTo>
                  <a:pt x="651630" y="107411"/>
                </a:lnTo>
                <a:lnTo>
                  <a:pt x="653485" y="102076"/>
                </a:lnTo>
                <a:lnTo>
                  <a:pt x="655674" y="96614"/>
                </a:lnTo>
                <a:lnTo>
                  <a:pt x="657133" y="91067"/>
                </a:lnTo>
                <a:lnTo>
                  <a:pt x="658106" y="85465"/>
                </a:lnTo>
                <a:lnTo>
                  <a:pt x="658754" y="79824"/>
                </a:lnTo>
                <a:lnTo>
                  <a:pt x="660139" y="74159"/>
                </a:lnTo>
                <a:lnTo>
                  <a:pt x="662015" y="68478"/>
                </a:lnTo>
                <a:lnTo>
                  <a:pt x="664218" y="62785"/>
                </a:lnTo>
                <a:lnTo>
                  <a:pt x="666639" y="57085"/>
                </a:lnTo>
                <a:lnTo>
                  <a:pt x="671869" y="45671"/>
                </a:lnTo>
                <a:lnTo>
                  <a:pt x="673645" y="39960"/>
                </a:lnTo>
                <a:lnTo>
                  <a:pt x="674829" y="34248"/>
                </a:lnTo>
                <a:lnTo>
                  <a:pt x="675618" y="28536"/>
                </a:lnTo>
                <a:lnTo>
                  <a:pt x="677097" y="23774"/>
                </a:lnTo>
                <a:lnTo>
                  <a:pt x="679035" y="19648"/>
                </a:lnTo>
                <a:lnTo>
                  <a:pt x="684439" y="10732"/>
                </a:lnTo>
                <a:lnTo>
                  <a:pt x="685178" y="6972"/>
                </a:lnTo>
                <a:lnTo>
                  <a:pt x="685766" y="0"/>
                </a:lnTo>
                <a:lnTo>
                  <a:pt x="685769" y="85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68"/>
          <p:cNvSpPr/>
          <p:nvPr/>
        </p:nvSpPr>
        <p:spPr>
          <a:xfrm>
            <a:off x="2078751" y="4114809"/>
            <a:ext cx="135695" cy="317164"/>
          </a:xfrm>
          <a:custGeom>
            <a:avLst/>
            <a:gdLst/>
            <a:ahLst/>
            <a:cxnLst/>
            <a:rect l="0" t="0" r="0" b="0"/>
            <a:pathLst>
              <a:path w="135695" h="317164">
                <a:moveTo>
                  <a:pt x="50086" y="8563"/>
                </a:moveTo>
                <a:lnTo>
                  <a:pt x="50086" y="0"/>
                </a:lnTo>
                <a:lnTo>
                  <a:pt x="50086" y="4544"/>
                </a:lnTo>
                <a:lnTo>
                  <a:pt x="51038" y="5884"/>
                </a:lnTo>
                <a:lnTo>
                  <a:pt x="52626" y="6777"/>
                </a:lnTo>
                <a:lnTo>
                  <a:pt x="54637" y="7372"/>
                </a:lnTo>
                <a:lnTo>
                  <a:pt x="56930" y="7769"/>
                </a:lnTo>
                <a:lnTo>
                  <a:pt x="59411" y="8034"/>
                </a:lnTo>
                <a:lnTo>
                  <a:pt x="62018" y="8210"/>
                </a:lnTo>
                <a:lnTo>
                  <a:pt x="63755" y="9280"/>
                </a:lnTo>
                <a:lnTo>
                  <a:pt x="64914" y="10946"/>
                </a:lnTo>
                <a:lnTo>
                  <a:pt x="65686" y="13009"/>
                </a:lnTo>
                <a:lnTo>
                  <a:pt x="69084" y="17842"/>
                </a:lnTo>
                <a:lnTo>
                  <a:pt x="71324" y="20464"/>
                </a:lnTo>
                <a:lnTo>
                  <a:pt x="73770" y="22212"/>
                </a:lnTo>
                <a:lnTo>
                  <a:pt x="76353" y="23377"/>
                </a:lnTo>
                <a:lnTo>
                  <a:pt x="79027" y="24155"/>
                </a:lnTo>
                <a:lnTo>
                  <a:pt x="80810" y="26577"/>
                </a:lnTo>
                <a:lnTo>
                  <a:pt x="82791" y="34349"/>
                </a:lnTo>
                <a:lnTo>
                  <a:pt x="86212" y="41614"/>
                </a:lnTo>
                <a:lnTo>
                  <a:pt x="88457" y="44884"/>
                </a:lnTo>
                <a:lnTo>
                  <a:pt x="90907" y="48970"/>
                </a:lnTo>
                <a:lnTo>
                  <a:pt x="93492" y="53598"/>
                </a:lnTo>
                <a:lnTo>
                  <a:pt x="96169" y="58589"/>
                </a:lnTo>
                <a:lnTo>
                  <a:pt x="97953" y="63821"/>
                </a:lnTo>
                <a:lnTo>
                  <a:pt x="99142" y="69215"/>
                </a:lnTo>
                <a:lnTo>
                  <a:pt x="99935" y="74715"/>
                </a:lnTo>
                <a:lnTo>
                  <a:pt x="101416" y="80287"/>
                </a:lnTo>
                <a:lnTo>
                  <a:pt x="103356" y="85906"/>
                </a:lnTo>
                <a:lnTo>
                  <a:pt x="105602" y="91558"/>
                </a:lnTo>
                <a:lnTo>
                  <a:pt x="107099" y="97230"/>
                </a:lnTo>
                <a:lnTo>
                  <a:pt x="108097" y="102917"/>
                </a:lnTo>
                <a:lnTo>
                  <a:pt x="108763" y="108613"/>
                </a:lnTo>
                <a:lnTo>
                  <a:pt x="110159" y="114316"/>
                </a:lnTo>
                <a:lnTo>
                  <a:pt x="112042" y="120023"/>
                </a:lnTo>
                <a:lnTo>
                  <a:pt x="114250" y="125732"/>
                </a:lnTo>
                <a:lnTo>
                  <a:pt x="116675" y="131443"/>
                </a:lnTo>
                <a:lnTo>
                  <a:pt x="121908" y="142869"/>
                </a:lnTo>
                <a:lnTo>
                  <a:pt x="123685" y="148583"/>
                </a:lnTo>
                <a:lnTo>
                  <a:pt x="124870" y="154297"/>
                </a:lnTo>
                <a:lnTo>
                  <a:pt x="125659" y="160011"/>
                </a:lnTo>
                <a:lnTo>
                  <a:pt x="127138" y="165726"/>
                </a:lnTo>
                <a:lnTo>
                  <a:pt x="129077" y="171441"/>
                </a:lnTo>
                <a:lnTo>
                  <a:pt x="131321" y="177156"/>
                </a:lnTo>
                <a:lnTo>
                  <a:pt x="132818" y="183823"/>
                </a:lnTo>
                <a:lnTo>
                  <a:pt x="133816" y="191126"/>
                </a:lnTo>
                <a:lnTo>
                  <a:pt x="134481" y="198852"/>
                </a:lnTo>
                <a:lnTo>
                  <a:pt x="134924" y="205907"/>
                </a:lnTo>
                <a:lnTo>
                  <a:pt x="135417" y="218827"/>
                </a:lnTo>
                <a:lnTo>
                  <a:pt x="135694" y="232259"/>
                </a:lnTo>
                <a:lnTo>
                  <a:pt x="133219" y="241651"/>
                </a:lnTo>
                <a:lnTo>
                  <a:pt x="131225" y="246823"/>
                </a:lnTo>
                <a:lnTo>
                  <a:pt x="130849" y="251223"/>
                </a:lnTo>
                <a:lnTo>
                  <a:pt x="131551" y="255109"/>
                </a:lnTo>
                <a:lnTo>
                  <a:pt x="132971" y="258652"/>
                </a:lnTo>
                <a:lnTo>
                  <a:pt x="132965" y="262919"/>
                </a:lnTo>
                <a:lnTo>
                  <a:pt x="130418" y="272740"/>
                </a:lnTo>
                <a:lnTo>
                  <a:pt x="128406" y="277074"/>
                </a:lnTo>
                <a:lnTo>
                  <a:pt x="126112" y="280915"/>
                </a:lnTo>
                <a:lnTo>
                  <a:pt x="123630" y="284429"/>
                </a:lnTo>
                <a:lnTo>
                  <a:pt x="120872" y="290873"/>
                </a:lnTo>
                <a:lnTo>
                  <a:pt x="120137" y="293924"/>
                </a:lnTo>
                <a:lnTo>
                  <a:pt x="116780" y="299856"/>
                </a:lnTo>
                <a:lnTo>
                  <a:pt x="114551" y="302771"/>
                </a:lnTo>
                <a:lnTo>
                  <a:pt x="112113" y="304714"/>
                </a:lnTo>
                <a:lnTo>
                  <a:pt x="109535" y="306009"/>
                </a:lnTo>
                <a:lnTo>
                  <a:pt x="106863" y="306873"/>
                </a:lnTo>
                <a:lnTo>
                  <a:pt x="104130" y="308402"/>
                </a:lnTo>
                <a:lnTo>
                  <a:pt x="101355" y="310373"/>
                </a:lnTo>
                <a:lnTo>
                  <a:pt x="94609" y="315830"/>
                </a:lnTo>
                <a:lnTo>
                  <a:pt x="92150" y="316278"/>
                </a:lnTo>
                <a:lnTo>
                  <a:pt x="88607" y="316576"/>
                </a:lnTo>
                <a:lnTo>
                  <a:pt x="80541" y="316908"/>
                </a:lnTo>
                <a:lnTo>
                  <a:pt x="70646" y="317095"/>
                </a:lnTo>
                <a:lnTo>
                  <a:pt x="55874" y="317163"/>
                </a:lnTo>
                <a:lnTo>
                  <a:pt x="52992" y="316214"/>
                </a:lnTo>
                <a:lnTo>
                  <a:pt x="50119" y="314629"/>
                </a:lnTo>
                <a:lnTo>
                  <a:pt x="47250" y="312619"/>
                </a:lnTo>
                <a:lnTo>
                  <a:pt x="43433" y="310327"/>
                </a:lnTo>
                <a:lnTo>
                  <a:pt x="38983" y="307847"/>
                </a:lnTo>
                <a:lnTo>
                  <a:pt x="34112" y="305240"/>
                </a:lnTo>
                <a:lnTo>
                  <a:pt x="29911" y="303503"/>
                </a:lnTo>
                <a:lnTo>
                  <a:pt x="26159" y="302345"/>
                </a:lnTo>
                <a:lnTo>
                  <a:pt x="22705" y="301572"/>
                </a:lnTo>
                <a:lnTo>
                  <a:pt x="19449" y="300105"/>
                </a:lnTo>
                <a:lnTo>
                  <a:pt x="16326" y="298174"/>
                </a:lnTo>
                <a:lnTo>
                  <a:pt x="13292" y="295935"/>
                </a:lnTo>
                <a:lnTo>
                  <a:pt x="11269" y="293489"/>
                </a:lnTo>
                <a:lnTo>
                  <a:pt x="9921" y="290907"/>
                </a:lnTo>
                <a:lnTo>
                  <a:pt x="9022" y="288232"/>
                </a:lnTo>
                <a:lnTo>
                  <a:pt x="7470" y="286449"/>
                </a:lnTo>
                <a:lnTo>
                  <a:pt x="5483" y="285261"/>
                </a:lnTo>
                <a:lnTo>
                  <a:pt x="3205" y="284468"/>
                </a:lnTo>
                <a:lnTo>
                  <a:pt x="1687" y="282987"/>
                </a:lnTo>
                <a:lnTo>
                  <a:pt x="675" y="281048"/>
                </a:lnTo>
                <a:lnTo>
                  <a:pt x="0" y="278802"/>
                </a:lnTo>
                <a:lnTo>
                  <a:pt x="503" y="277305"/>
                </a:lnTo>
                <a:lnTo>
                  <a:pt x="1791" y="276307"/>
                </a:lnTo>
                <a:lnTo>
                  <a:pt x="6150" y="274705"/>
                </a:lnTo>
                <a:lnTo>
                  <a:pt x="6508" y="273621"/>
                </a:lnTo>
                <a:lnTo>
                  <a:pt x="7224" y="26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69"/>
          <p:cNvSpPr/>
          <p:nvPr/>
        </p:nvSpPr>
        <p:spPr>
          <a:xfrm>
            <a:off x="2317441" y="4260576"/>
            <a:ext cx="136787" cy="128542"/>
          </a:xfrm>
          <a:custGeom>
            <a:avLst/>
            <a:gdLst/>
            <a:ahLst/>
            <a:cxnLst/>
            <a:rect l="0" t="0" r="0" b="0"/>
            <a:pathLst>
              <a:path w="136787" h="128542">
                <a:moveTo>
                  <a:pt x="25709" y="17101"/>
                </a:moveTo>
                <a:lnTo>
                  <a:pt x="8917" y="17101"/>
                </a:lnTo>
                <a:lnTo>
                  <a:pt x="8721" y="19641"/>
                </a:lnTo>
                <a:lnTo>
                  <a:pt x="8634" y="23945"/>
                </a:lnTo>
                <a:lnTo>
                  <a:pt x="8595" y="29033"/>
                </a:lnTo>
                <a:lnTo>
                  <a:pt x="7632" y="30770"/>
                </a:lnTo>
                <a:lnTo>
                  <a:pt x="6037" y="31929"/>
                </a:lnTo>
                <a:lnTo>
                  <a:pt x="4022" y="32701"/>
                </a:lnTo>
                <a:lnTo>
                  <a:pt x="2678" y="34169"/>
                </a:lnTo>
                <a:lnTo>
                  <a:pt x="1782" y="36100"/>
                </a:lnTo>
                <a:lnTo>
                  <a:pt x="1185" y="38339"/>
                </a:lnTo>
                <a:lnTo>
                  <a:pt x="787" y="40785"/>
                </a:lnTo>
                <a:lnTo>
                  <a:pt x="522" y="43368"/>
                </a:lnTo>
                <a:lnTo>
                  <a:pt x="345" y="46042"/>
                </a:lnTo>
                <a:lnTo>
                  <a:pt x="227" y="48778"/>
                </a:lnTo>
                <a:lnTo>
                  <a:pt x="96" y="54357"/>
                </a:lnTo>
                <a:lnTo>
                  <a:pt x="0" y="71403"/>
                </a:lnTo>
                <a:lnTo>
                  <a:pt x="950" y="74257"/>
                </a:lnTo>
                <a:lnTo>
                  <a:pt x="2535" y="77113"/>
                </a:lnTo>
                <a:lnTo>
                  <a:pt x="4544" y="79969"/>
                </a:lnTo>
                <a:lnTo>
                  <a:pt x="5884" y="82825"/>
                </a:lnTo>
                <a:lnTo>
                  <a:pt x="6777" y="85682"/>
                </a:lnTo>
                <a:lnTo>
                  <a:pt x="7373" y="88539"/>
                </a:lnTo>
                <a:lnTo>
                  <a:pt x="8722" y="91397"/>
                </a:lnTo>
                <a:lnTo>
                  <a:pt x="10574" y="94254"/>
                </a:lnTo>
                <a:lnTo>
                  <a:pt x="12761" y="97111"/>
                </a:lnTo>
                <a:lnTo>
                  <a:pt x="15172" y="99969"/>
                </a:lnTo>
                <a:lnTo>
                  <a:pt x="17732" y="102826"/>
                </a:lnTo>
                <a:lnTo>
                  <a:pt x="20391" y="105684"/>
                </a:lnTo>
                <a:lnTo>
                  <a:pt x="22163" y="108541"/>
                </a:lnTo>
                <a:lnTo>
                  <a:pt x="23345" y="111399"/>
                </a:lnTo>
                <a:lnTo>
                  <a:pt x="24133" y="114256"/>
                </a:lnTo>
                <a:lnTo>
                  <a:pt x="25611" y="116161"/>
                </a:lnTo>
                <a:lnTo>
                  <a:pt x="27548" y="117431"/>
                </a:lnTo>
                <a:lnTo>
                  <a:pt x="29793" y="118278"/>
                </a:lnTo>
                <a:lnTo>
                  <a:pt x="32241" y="118842"/>
                </a:lnTo>
                <a:lnTo>
                  <a:pt x="34826" y="119219"/>
                </a:lnTo>
                <a:lnTo>
                  <a:pt x="37502" y="119469"/>
                </a:lnTo>
                <a:lnTo>
                  <a:pt x="40238" y="120589"/>
                </a:lnTo>
                <a:lnTo>
                  <a:pt x="43015" y="122288"/>
                </a:lnTo>
                <a:lnTo>
                  <a:pt x="45819" y="124373"/>
                </a:lnTo>
                <a:lnTo>
                  <a:pt x="48640" y="125764"/>
                </a:lnTo>
                <a:lnTo>
                  <a:pt x="51474" y="126690"/>
                </a:lnTo>
                <a:lnTo>
                  <a:pt x="54315" y="127308"/>
                </a:lnTo>
                <a:lnTo>
                  <a:pt x="57162" y="127720"/>
                </a:lnTo>
                <a:lnTo>
                  <a:pt x="60013" y="127994"/>
                </a:lnTo>
                <a:lnTo>
                  <a:pt x="66880" y="128435"/>
                </a:lnTo>
                <a:lnTo>
                  <a:pt x="70360" y="128496"/>
                </a:lnTo>
                <a:lnTo>
                  <a:pt x="91508" y="128541"/>
                </a:lnTo>
                <a:lnTo>
                  <a:pt x="93388" y="127589"/>
                </a:lnTo>
                <a:lnTo>
                  <a:pt x="95593" y="126002"/>
                </a:lnTo>
                <a:lnTo>
                  <a:pt x="98016" y="123992"/>
                </a:lnTo>
                <a:lnTo>
                  <a:pt x="100583" y="122652"/>
                </a:lnTo>
                <a:lnTo>
                  <a:pt x="103247" y="121758"/>
                </a:lnTo>
                <a:lnTo>
                  <a:pt x="105976" y="121163"/>
                </a:lnTo>
                <a:lnTo>
                  <a:pt x="107795" y="119813"/>
                </a:lnTo>
                <a:lnTo>
                  <a:pt x="109008" y="117961"/>
                </a:lnTo>
                <a:lnTo>
                  <a:pt x="109816" y="115773"/>
                </a:lnTo>
                <a:lnTo>
                  <a:pt x="111308" y="113362"/>
                </a:lnTo>
                <a:lnTo>
                  <a:pt x="113255" y="110803"/>
                </a:lnTo>
                <a:lnTo>
                  <a:pt x="115505" y="108144"/>
                </a:lnTo>
                <a:lnTo>
                  <a:pt x="117958" y="104466"/>
                </a:lnTo>
                <a:lnTo>
                  <a:pt x="120546" y="100110"/>
                </a:lnTo>
                <a:lnTo>
                  <a:pt x="123223" y="95300"/>
                </a:lnTo>
                <a:lnTo>
                  <a:pt x="125008" y="90189"/>
                </a:lnTo>
                <a:lnTo>
                  <a:pt x="126198" y="84876"/>
                </a:lnTo>
                <a:lnTo>
                  <a:pt x="126992" y="79430"/>
                </a:lnTo>
                <a:lnTo>
                  <a:pt x="127521" y="74846"/>
                </a:lnTo>
                <a:lnTo>
                  <a:pt x="127873" y="70837"/>
                </a:lnTo>
                <a:lnTo>
                  <a:pt x="128108" y="67213"/>
                </a:lnTo>
                <a:lnTo>
                  <a:pt x="129217" y="62891"/>
                </a:lnTo>
                <a:lnTo>
                  <a:pt x="130910" y="58106"/>
                </a:lnTo>
                <a:lnTo>
                  <a:pt x="132990" y="53010"/>
                </a:lnTo>
                <a:lnTo>
                  <a:pt x="134377" y="48660"/>
                </a:lnTo>
                <a:lnTo>
                  <a:pt x="135302" y="44808"/>
                </a:lnTo>
                <a:lnTo>
                  <a:pt x="135918" y="41288"/>
                </a:lnTo>
                <a:lnTo>
                  <a:pt x="136329" y="37988"/>
                </a:lnTo>
                <a:lnTo>
                  <a:pt x="136603" y="34836"/>
                </a:lnTo>
                <a:lnTo>
                  <a:pt x="136786" y="31782"/>
                </a:lnTo>
                <a:lnTo>
                  <a:pt x="135955" y="28793"/>
                </a:lnTo>
                <a:lnTo>
                  <a:pt x="134449" y="25848"/>
                </a:lnTo>
                <a:lnTo>
                  <a:pt x="132492" y="22933"/>
                </a:lnTo>
                <a:lnTo>
                  <a:pt x="131188" y="20036"/>
                </a:lnTo>
                <a:lnTo>
                  <a:pt x="130318" y="17153"/>
                </a:lnTo>
                <a:lnTo>
                  <a:pt x="129738" y="14278"/>
                </a:lnTo>
                <a:lnTo>
                  <a:pt x="128399" y="11409"/>
                </a:lnTo>
                <a:lnTo>
                  <a:pt x="126554" y="8544"/>
                </a:lnTo>
                <a:lnTo>
                  <a:pt x="124371" y="5681"/>
                </a:lnTo>
                <a:lnTo>
                  <a:pt x="121964" y="3773"/>
                </a:lnTo>
                <a:lnTo>
                  <a:pt x="119406" y="2501"/>
                </a:lnTo>
                <a:lnTo>
                  <a:pt x="116749" y="1652"/>
                </a:lnTo>
                <a:lnTo>
                  <a:pt x="114024" y="1087"/>
                </a:lnTo>
                <a:lnTo>
                  <a:pt x="111256" y="710"/>
                </a:lnTo>
                <a:lnTo>
                  <a:pt x="108458" y="459"/>
                </a:lnTo>
                <a:lnTo>
                  <a:pt x="105639" y="291"/>
                </a:lnTo>
                <a:lnTo>
                  <a:pt x="99969" y="105"/>
                </a:lnTo>
                <a:lnTo>
                  <a:pt x="86870" y="0"/>
                </a:lnTo>
                <a:lnTo>
                  <a:pt x="82675" y="938"/>
                </a:lnTo>
                <a:lnTo>
                  <a:pt x="78926" y="2516"/>
                </a:lnTo>
                <a:lnTo>
                  <a:pt x="75474" y="4520"/>
                </a:lnTo>
                <a:lnTo>
                  <a:pt x="72221" y="5856"/>
                </a:lnTo>
                <a:lnTo>
                  <a:pt x="69099" y="6747"/>
                </a:lnTo>
                <a:lnTo>
                  <a:pt x="66066" y="7341"/>
                </a:lnTo>
                <a:lnTo>
                  <a:pt x="63091" y="7737"/>
                </a:lnTo>
                <a:lnTo>
                  <a:pt x="60155" y="8001"/>
                </a:lnTo>
                <a:lnTo>
                  <a:pt x="57245" y="8177"/>
                </a:lnTo>
                <a:lnTo>
                  <a:pt x="54353" y="9247"/>
                </a:lnTo>
                <a:lnTo>
                  <a:pt x="51472" y="10912"/>
                </a:lnTo>
                <a:lnTo>
                  <a:pt x="48600" y="12975"/>
                </a:lnTo>
                <a:lnTo>
                  <a:pt x="45732" y="14351"/>
                </a:lnTo>
                <a:lnTo>
                  <a:pt x="42867" y="15268"/>
                </a:lnTo>
                <a:lnTo>
                  <a:pt x="34281" y="171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70"/>
          <p:cNvSpPr/>
          <p:nvPr/>
        </p:nvSpPr>
        <p:spPr>
          <a:xfrm>
            <a:off x="2523172" y="4217787"/>
            <a:ext cx="197168" cy="145225"/>
          </a:xfrm>
          <a:custGeom>
            <a:avLst/>
            <a:gdLst/>
            <a:ahLst/>
            <a:cxnLst/>
            <a:rect l="0" t="0" r="0" b="0"/>
            <a:pathLst>
              <a:path w="197168" h="145225">
                <a:moveTo>
                  <a:pt x="0" y="85608"/>
                </a:moveTo>
                <a:lnTo>
                  <a:pt x="28693" y="85608"/>
                </a:lnTo>
                <a:lnTo>
                  <a:pt x="31511" y="84655"/>
                </a:lnTo>
                <a:lnTo>
                  <a:pt x="37182" y="81057"/>
                </a:lnTo>
                <a:lnTo>
                  <a:pt x="40981" y="79716"/>
                </a:lnTo>
                <a:lnTo>
                  <a:pt x="45418" y="78823"/>
                </a:lnTo>
                <a:lnTo>
                  <a:pt x="50281" y="78227"/>
                </a:lnTo>
                <a:lnTo>
                  <a:pt x="54476" y="76877"/>
                </a:lnTo>
                <a:lnTo>
                  <a:pt x="58225" y="75025"/>
                </a:lnTo>
                <a:lnTo>
                  <a:pt x="61676" y="72837"/>
                </a:lnTo>
                <a:lnTo>
                  <a:pt x="64930" y="71379"/>
                </a:lnTo>
                <a:lnTo>
                  <a:pt x="71085" y="69759"/>
                </a:lnTo>
                <a:lnTo>
                  <a:pt x="75013" y="68375"/>
                </a:lnTo>
                <a:lnTo>
                  <a:pt x="79536" y="66499"/>
                </a:lnTo>
                <a:lnTo>
                  <a:pt x="84457" y="64296"/>
                </a:lnTo>
                <a:lnTo>
                  <a:pt x="88689" y="61875"/>
                </a:lnTo>
                <a:lnTo>
                  <a:pt x="92464" y="59308"/>
                </a:lnTo>
                <a:lnTo>
                  <a:pt x="95933" y="56645"/>
                </a:lnTo>
                <a:lnTo>
                  <a:pt x="99197" y="53916"/>
                </a:lnTo>
                <a:lnTo>
                  <a:pt x="102327" y="51145"/>
                </a:lnTo>
                <a:lnTo>
                  <a:pt x="108344" y="45526"/>
                </a:lnTo>
                <a:lnTo>
                  <a:pt x="114193" y="39853"/>
                </a:lnTo>
                <a:lnTo>
                  <a:pt x="116133" y="37007"/>
                </a:lnTo>
                <a:lnTo>
                  <a:pt x="117427" y="34157"/>
                </a:lnTo>
                <a:lnTo>
                  <a:pt x="118290" y="31305"/>
                </a:lnTo>
                <a:lnTo>
                  <a:pt x="118865" y="28451"/>
                </a:lnTo>
                <a:lnTo>
                  <a:pt x="119248" y="25596"/>
                </a:lnTo>
                <a:lnTo>
                  <a:pt x="119504" y="22740"/>
                </a:lnTo>
                <a:lnTo>
                  <a:pt x="120627" y="19883"/>
                </a:lnTo>
                <a:lnTo>
                  <a:pt x="122328" y="17026"/>
                </a:lnTo>
                <a:lnTo>
                  <a:pt x="127351" y="10148"/>
                </a:lnTo>
                <a:lnTo>
                  <a:pt x="126811" y="8631"/>
                </a:lnTo>
                <a:lnTo>
                  <a:pt x="123670" y="4406"/>
                </a:lnTo>
                <a:lnTo>
                  <a:pt x="121098" y="1223"/>
                </a:lnTo>
                <a:lnTo>
                  <a:pt x="119784" y="776"/>
                </a:lnTo>
                <a:lnTo>
                  <a:pt x="115785" y="280"/>
                </a:lnTo>
                <a:lnTo>
                  <a:pt x="110833" y="59"/>
                </a:lnTo>
                <a:lnTo>
                  <a:pt x="108178" y="0"/>
                </a:lnTo>
                <a:lnTo>
                  <a:pt x="105457" y="914"/>
                </a:lnTo>
                <a:lnTo>
                  <a:pt x="99892" y="4468"/>
                </a:lnTo>
                <a:lnTo>
                  <a:pt x="97075" y="6750"/>
                </a:lnTo>
                <a:lnTo>
                  <a:pt x="94244" y="9223"/>
                </a:lnTo>
                <a:lnTo>
                  <a:pt x="91404" y="11825"/>
                </a:lnTo>
                <a:lnTo>
                  <a:pt x="85709" y="17255"/>
                </a:lnTo>
                <a:lnTo>
                  <a:pt x="65722" y="37043"/>
                </a:lnTo>
                <a:lnTo>
                  <a:pt x="62864" y="40849"/>
                </a:lnTo>
                <a:lnTo>
                  <a:pt x="60007" y="45291"/>
                </a:lnTo>
                <a:lnTo>
                  <a:pt x="57150" y="50157"/>
                </a:lnTo>
                <a:lnTo>
                  <a:pt x="54292" y="54354"/>
                </a:lnTo>
                <a:lnTo>
                  <a:pt x="51435" y="58105"/>
                </a:lnTo>
                <a:lnTo>
                  <a:pt x="48577" y="61557"/>
                </a:lnTo>
                <a:lnTo>
                  <a:pt x="46673" y="64812"/>
                </a:lnTo>
                <a:lnTo>
                  <a:pt x="45403" y="67933"/>
                </a:lnTo>
                <a:lnTo>
                  <a:pt x="44556" y="70967"/>
                </a:lnTo>
                <a:lnTo>
                  <a:pt x="43991" y="74895"/>
                </a:lnTo>
                <a:lnTo>
                  <a:pt x="43615" y="79418"/>
                </a:lnTo>
                <a:lnTo>
                  <a:pt x="43197" y="88572"/>
                </a:lnTo>
                <a:lnTo>
                  <a:pt x="43011" y="95815"/>
                </a:lnTo>
                <a:lnTo>
                  <a:pt x="43914" y="99080"/>
                </a:lnTo>
                <a:lnTo>
                  <a:pt x="45469" y="102209"/>
                </a:lnTo>
                <a:lnTo>
                  <a:pt x="47457" y="105248"/>
                </a:lnTo>
                <a:lnTo>
                  <a:pt x="48783" y="109179"/>
                </a:lnTo>
                <a:lnTo>
                  <a:pt x="49667" y="113704"/>
                </a:lnTo>
                <a:lnTo>
                  <a:pt x="50256" y="118626"/>
                </a:lnTo>
                <a:lnTo>
                  <a:pt x="51602" y="121907"/>
                </a:lnTo>
                <a:lnTo>
                  <a:pt x="53451" y="124095"/>
                </a:lnTo>
                <a:lnTo>
                  <a:pt x="58046" y="127478"/>
                </a:lnTo>
                <a:lnTo>
                  <a:pt x="60605" y="129714"/>
                </a:lnTo>
                <a:lnTo>
                  <a:pt x="63263" y="132157"/>
                </a:lnTo>
                <a:lnTo>
                  <a:pt x="65988" y="133785"/>
                </a:lnTo>
                <a:lnTo>
                  <a:pt x="71556" y="135595"/>
                </a:lnTo>
                <a:lnTo>
                  <a:pt x="77205" y="138939"/>
                </a:lnTo>
                <a:lnTo>
                  <a:pt x="80045" y="141165"/>
                </a:lnTo>
                <a:lnTo>
                  <a:pt x="83843" y="142648"/>
                </a:lnTo>
                <a:lnTo>
                  <a:pt x="88281" y="143637"/>
                </a:lnTo>
                <a:lnTo>
                  <a:pt x="93144" y="144297"/>
                </a:lnTo>
                <a:lnTo>
                  <a:pt x="97338" y="144736"/>
                </a:lnTo>
                <a:lnTo>
                  <a:pt x="101087" y="145029"/>
                </a:lnTo>
                <a:lnTo>
                  <a:pt x="104539" y="145224"/>
                </a:lnTo>
                <a:lnTo>
                  <a:pt x="107793" y="144402"/>
                </a:lnTo>
                <a:lnTo>
                  <a:pt x="113948" y="140948"/>
                </a:lnTo>
                <a:lnTo>
                  <a:pt x="117875" y="139647"/>
                </a:lnTo>
                <a:lnTo>
                  <a:pt x="122399" y="138779"/>
                </a:lnTo>
                <a:lnTo>
                  <a:pt x="127319" y="138200"/>
                </a:lnTo>
                <a:lnTo>
                  <a:pt x="132504" y="137814"/>
                </a:lnTo>
                <a:lnTo>
                  <a:pt x="137866" y="137557"/>
                </a:lnTo>
                <a:lnTo>
                  <a:pt x="143346" y="137385"/>
                </a:lnTo>
                <a:lnTo>
                  <a:pt x="148904" y="136319"/>
                </a:lnTo>
                <a:lnTo>
                  <a:pt x="154514" y="134655"/>
                </a:lnTo>
                <a:lnTo>
                  <a:pt x="160160" y="132593"/>
                </a:lnTo>
                <a:lnTo>
                  <a:pt x="165828" y="131219"/>
                </a:lnTo>
                <a:lnTo>
                  <a:pt x="171512" y="130303"/>
                </a:lnTo>
                <a:lnTo>
                  <a:pt x="177206" y="129692"/>
                </a:lnTo>
                <a:lnTo>
                  <a:pt x="181955" y="129284"/>
                </a:lnTo>
                <a:lnTo>
                  <a:pt x="186073" y="129013"/>
                </a:lnTo>
                <a:lnTo>
                  <a:pt x="197167" y="128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71"/>
          <p:cNvSpPr/>
          <p:nvPr/>
        </p:nvSpPr>
        <p:spPr>
          <a:xfrm>
            <a:off x="3209003" y="4011929"/>
            <a:ext cx="934373" cy="17147"/>
          </a:xfrm>
          <a:custGeom>
            <a:avLst/>
            <a:gdLst/>
            <a:ahLst/>
            <a:cxnLst/>
            <a:rect l="0" t="0" r="0" b="0"/>
            <a:pathLst>
              <a:path w="934373" h="17147">
                <a:moveTo>
                  <a:pt x="8541" y="0"/>
                </a:moveTo>
                <a:lnTo>
                  <a:pt x="0" y="0"/>
                </a:lnTo>
                <a:lnTo>
                  <a:pt x="12740" y="0"/>
                </a:lnTo>
                <a:lnTo>
                  <a:pt x="15150" y="953"/>
                </a:lnTo>
                <a:lnTo>
                  <a:pt x="17710" y="2541"/>
                </a:lnTo>
                <a:lnTo>
                  <a:pt x="20369" y="4551"/>
                </a:lnTo>
                <a:lnTo>
                  <a:pt x="24046" y="5892"/>
                </a:lnTo>
                <a:lnTo>
                  <a:pt x="28403" y="6786"/>
                </a:lnTo>
                <a:lnTo>
                  <a:pt x="33213" y="7381"/>
                </a:lnTo>
                <a:lnTo>
                  <a:pt x="37371" y="7779"/>
                </a:lnTo>
                <a:lnTo>
                  <a:pt x="44532" y="8220"/>
                </a:lnTo>
                <a:lnTo>
                  <a:pt x="69150" y="8527"/>
                </a:lnTo>
                <a:lnTo>
                  <a:pt x="681360" y="8573"/>
                </a:lnTo>
                <a:lnTo>
                  <a:pt x="691403" y="7621"/>
                </a:lnTo>
                <a:lnTo>
                  <a:pt x="700954" y="6033"/>
                </a:lnTo>
                <a:lnTo>
                  <a:pt x="710180" y="4022"/>
                </a:lnTo>
                <a:lnTo>
                  <a:pt x="720140" y="2682"/>
                </a:lnTo>
                <a:lnTo>
                  <a:pt x="730591" y="1788"/>
                </a:lnTo>
                <a:lnTo>
                  <a:pt x="741368" y="1192"/>
                </a:lnTo>
                <a:lnTo>
                  <a:pt x="760962" y="530"/>
                </a:lnTo>
                <a:lnTo>
                  <a:pt x="796825" y="105"/>
                </a:lnTo>
                <a:lnTo>
                  <a:pt x="844062" y="10"/>
                </a:lnTo>
                <a:lnTo>
                  <a:pt x="850353" y="959"/>
                </a:lnTo>
                <a:lnTo>
                  <a:pt x="856451" y="2545"/>
                </a:lnTo>
                <a:lnTo>
                  <a:pt x="862422" y="4554"/>
                </a:lnTo>
                <a:lnTo>
                  <a:pt x="868308" y="5894"/>
                </a:lnTo>
                <a:lnTo>
                  <a:pt x="874136" y="6787"/>
                </a:lnTo>
                <a:lnTo>
                  <a:pt x="879928" y="7382"/>
                </a:lnTo>
                <a:lnTo>
                  <a:pt x="885693" y="7779"/>
                </a:lnTo>
                <a:lnTo>
                  <a:pt x="897179" y="8220"/>
                </a:lnTo>
                <a:lnTo>
                  <a:pt x="919578" y="8542"/>
                </a:lnTo>
                <a:lnTo>
                  <a:pt x="922604" y="9505"/>
                </a:lnTo>
                <a:lnTo>
                  <a:pt x="925574" y="11099"/>
                </a:lnTo>
                <a:lnTo>
                  <a:pt x="934372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72"/>
          <p:cNvSpPr/>
          <p:nvPr/>
        </p:nvSpPr>
        <p:spPr>
          <a:xfrm>
            <a:off x="3320450" y="4080541"/>
            <a:ext cx="205671" cy="239882"/>
          </a:xfrm>
          <a:custGeom>
            <a:avLst/>
            <a:gdLst/>
            <a:ahLst/>
            <a:cxnLst/>
            <a:rect l="0" t="0" r="0" b="0"/>
            <a:pathLst>
              <a:path w="205671" h="239882">
                <a:moveTo>
                  <a:pt x="188559" y="8541"/>
                </a:moveTo>
                <a:lnTo>
                  <a:pt x="180340" y="322"/>
                </a:lnTo>
                <a:lnTo>
                  <a:pt x="174166" y="38"/>
                </a:lnTo>
                <a:lnTo>
                  <a:pt x="172637" y="0"/>
                </a:lnTo>
                <a:lnTo>
                  <a:pt x="172230" y="942"/>
                </a:lnTo>
                <a:lnTo>
                  <a:pt x="171522" y="7352"/>
                </a:lnTo>
                <a:lnTo>
                  <a:pt x="171446" y="12740"/>
                </a:lnTo>
                <a:lnTo>
                  <a:pt x="172388" y="15150"/>
                </a:lnTo>
                <a:lnTo>
                  <a:pt x="175975" y="20369"/>
                </a:lnTo>
                <a:lnTo>
                  <a:pt x="178204" y="25863"/>
                </a:lnTo>
                <a:lnTo>
                  <a:pt x="179194" y="32432"/>
                </a:lnTo>
                <a:lnTo>
                  <a:pt x="179458" y="36851"/>
                </a:lnTo>
                <a:lnTo>
                  <a:pt x="179635" y="41702"/>
                </a:lnTo>
                <a:lnTo>
                  <a:pt x="180705" y="45888"/>
                </a:lnTo>
                <a:lnTo>
                  <a:pt x="184433" y="53080"/>
                </a:lnTo>
                <a:lnTo>
                  <a:pt x="186761" y="57283"/>
                </a:lnTo>
                <a:lnTo>
                  <a:pt x="191888" y="67035"/>
                </a:lnTo>
                <a:lnTo>
                  <a:pt x="193636" y="71349"/>
                </a:lnTo>
                <a:lnTo>
                  <a:pt x="195579" y="78683"/>
                </a:lnTo>
                <a:lnTo>
                  <a:pt x="197049" y="82925"/>
                </a:lnTo>
                <a:lnTo>
                  <a:pt x="198982" y="87658"/>
                </a:lnTo>
                <a:lnTo>
                  <a:pt x="201223" y="92718"/>
                </a:lnTo>
                <a:lnTo>
                  <a:pt x="202716" y="97996"/>
                </a:lnTo>
                <a:lnTo>
                  <a:pt x="203713" y="103421"/>
                </a:lnTo>
                <a:lnTo>
                  <a:pt x="204377" y="108942"/>
                </a:lnTo>
                <a:lnTo>
                  <a:pt x="204819" y="113575"/>
                </a:lnTo>
                <a:lnTo>
                  <a:pt x="205114" y="117616"/>
                </a:lnTo>
                <a:lnTo>
                  <a:pt x="205311" y="121263"/>
                </a:lnTo>
                <a:lnTo>
                  <a:pt x="205530" y="130394"/>
                </a:lnTo>
                <a:lnTo>
                  <a:pt x="205670" y="151779"/>
                </a:lnTo>
                <a:lnTo>
                  <a:pt x="204729" y="157373"/>
                </a:lnTo>
                <a:lnTo>
                  <a:pt x="203149" y="163008"/>
                </a:lnTo>
                <a:lnTo>
                  <a:pt x="201143" y="168669"/>
                </a:lnTo>
                <a:lnTo>
                  <a:pt x="198854" y="173395"/>
                </a:lnTo>
                <a:lnTo>
                  <a:pt x="196375" y="177499"/>
                </a:lnTo>
                <a:lnTo>
                  <a:pt x="193770" y="181188"/>
                </a:lnTo>
                <a:lnTo>
                  <a:pt x="191081" y="185551"/>
                </a:lnTo>
                <a:lnTo>
                  <a:pt x="188335" y="190365"/>
                </a:lnTo>
                <a:lnTo>
                  <a:pt x="185553" y="195480"/>
                </a:lnTo>
                <a:lnTo>
                  <a:pt x="182745" y="199842"/>
                </a:lnTo>
                <a:lnTo>
                  <a:pt x="177085" y="207229"/>
                </a:lnTo>
                <a:lnTo>
                  <a:pt x="171395" y="213687"/>
                </a:lnTo>
                <a:lnTo>
                  <a:pt x="168544" y="216742"/>
                </a:lnTo>
                <a:lnTo>
                  <a:pt x="164738" y="219732"/>
                </a:lnTo>
                <a:lnTo>
                  <a:pt x="160296" y="222678"/>
                </a:lnTo>
                <a:lnTo>
                  <a:pt x="155430" y="225594"/>
                </a:lnTo>
                <a:lnTo>
                  <a:pt x="151233" y="227538"/>
                </a:lnTo>
                <a:lnTo>
                  <a:pt x="147483" y="228834"/>
                </a:lnTo>
                <a:lnTo>
                  <a:pt x="144030" y="229698"/>
                </a:lnTo>
                <a:lnTo>
                  <a:pt x="139823" y="231226"/>
                </a:lnTo>
                <a:lnTo>
                  <a:pt x="135113" y="233198"/>
                </a:lnTo>
                <a:lnTo>
                  <a:pt x="130069" y="235465"/>
                </a:lnTo>
                <a:lnTo>
                  <a:pt x="124801" y="236976"/>
                </a:lnTo>
                <a:lnTo>
                  <a:pt x="119384" y="237984"/>
                </a:lnTo>
                <a:lnTo>
                  <a:pt x="113867" y="238655"/>
                </a:lnTo>
                <a:lnTo>
                  <a:pt x="109237" y="239103"/>
                </a:lnTo>
                <a:lnTo>
                  <a:pt x="105198" y="239401"/>
                </a:lnTo>
                <a:lnTo>
                  <a:pt x="101553" y="239601"/>
                </a:lnTo>
                <a:lnTo>
                  <a:pt x="92422" y="239822"/>
                </a:lnTo>
                <a:lnTo>
                  <a:pt x="87321" y="239881"/>
                </a:lnTo>
                <a:lnTo>
                  <a:pt x="82015" y="238968"/>
                </a:lnTo>
                <a:lnTo>
                  <a:pt x="76572" y="237406"/>
                </a:lnTo>
                <a:lnTo>
                  <a:pt x="71039" y="235413"/>
                </a:lnTo>
                <a:lnTo>
                  <a:pt x="66397" y="233132"/>
                </a:lnTo>
                <a:lnTo>
                  <a:pt x="62350" y="230658"/>
                </a:lnTo>
                <a:lnTo>
                  <a:pt x="58700" y="228057"/>
                </a:lnTo>
                <a:lnTo>
                  <a:pt x="55314" y="225370"/>
                </a:lnTo>
                <a:lnTo>
                  <a:pt x="49012" y="219844"/>
                </a:lnTo>
                <a:lnTo>
                  <a:pt x="45045" y="217990"/>
                </a:lnTo>
                <a:lnTo>
                  <a:pt x="40496" y="216754"/>
                </a:lnTo>
                <a:lnTo>
                  <a:pt x="35558" y="215930"/>
                </a:lnTo>
                <a:lnTo>
                  <a:pt x="31314" y="214428"/>
                </a:lnTo>
                <a:lnTo>
                  <a:pt x="27531" y="212474"/>
                </a:lnTo>
                <a:lnTo>
                  <a:pt x="24057" y="210219"/>
                </a:lnTo>
                <a:lnTo>
                  <a:pt x="17657" y="205173"/>
                </a:lnTo>
                <a:lnTo>
                  <a:pt x="14617" y="202494"/>
                </a:lnTo>
                <a:lnTo>
                  <a:pt x="12590" y="199756"/>
                </a:lnTo>
                <a:lnTo>
                  <a:pt x="10338" y="194173"/>
                </a:lnTo>
                <a:lnTo>
                  <a:pt x="6798" y="188517"/>
                </a:lnTo>
                <a:lnTo>
                  <a:pt x="365" y="180490"/>
                </a:lnTo>
                <a:lnTo>
                  <a:pt x="17" y="173272"/>
                </a:lnTo>
                <a:lnTo>
                  <a:pt x="0" y="172654"/>
                </a:lnTo>
                <a:lnTo>
                  <a:pt x="940" y="172242"/>
                </a:lnTo>
                <a:lnTo>
                  <a:pt x="6754" y="171581"/>
                </a:lnTo>
                <a:lnTo>
                  <a:pt x="8537" y="1714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73"/>
          <p:cNvSpPr/>
          <p:nvPr/>
        </p:nvSpPr>
        <p:spPr>
          <a:xfrm>
            <a:off x="3671887" y="4157662"/>
            <a:ext cx="1" cy="120016"/>
          </a:xfrm>
          <a:custGeom>
            <a:avLst/>
            <a:gdLst/>
            <a:ahLst/>
            <a:cxnLst/>
            <a:rect l="0" t="0" r="0" b="0"/>
            <a:pathLst>
              <a:path w="1" h="120016">
                <a:moveTo>
                  <a:pt x="0" y="0"/>
                </a:move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74"/>
          <p:cNvSpPr/>
          <p:nvPr/>
        </p:nvSpPr>
        <p:spPr>
          <a:xfrm>
            <a:off x="3629025" y="41233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75"/>
          <p:cNvSpPr/>
          <p:nvPr/>
        </p:nvSpPr>
        <p:spPr>
          <a:xfrm>
            <a:off x="3766184" y="4098306"/>
            <a:ext cx="385764" cy="170650"/>
          </a:xfrm>
          <a:custGeom>
            <a:avLst/>
            <a:gdLst/>
            <a:ahLst/>
            <a:cxnLst/>
            <a:rect l="0" t="0" r="0" b="0"/>
            <a:pathLst>
              <a:path w="385764" h="170650">
                <a:moveTo>
                  <a:pt x="0" y="59356"/>
                </a:moveTo>
                <a:lnTo>
                  <a:pt x="0" y="63907"/>
                </a:lnTo>
                <a:lnTo>
                  <a:pt x="953" y="65248"/>
                </a:lnTo>
                <a:lnTo>
                  <a:pt x="2541" y="66141"/>
                </a:lnTo>
                <a:lnTo>
                  <a:pt x="4552" y="66737"/>
                </a:lnTo>
                <a:lnTo>
                  <a:pt x="5892" y="68087"/>
                </a:lnTo>
                <a:lnTo>
                  <a:pt x="6786" y="69939"/>
                </a:lnTo>
                <a:lnTo>
                  <a:pt x="7382" y="72127"/>
                </a:lnTo>
                <a:lnTo>
                  <a:pt x="10584" y="77097"/>
                </a:lnTo>
                <a:lnTo>
                  <a:pt x="12771" y="79756"/>
                </a:lnTo>
                <a:lnTo>
                  <a:pt x="15182" y="82481"/>
                </a:lnTo>
                <a:lnTo>
                  <a:pt x="20400" y="88049"/>
                </a:lnTo>
                <a:lnTo>
                  <a:pt x="22173" y="91820"/>
                </a:lnTo>
                <a:lnTo>
                  <a:pt x="23355" y="96238"/>
                </a:lnTo>
                <a:lnTo>
                  <a:pt x="24143" y="101089"/>
                </a:lnTo>
                <a:lnTo>
                  <a:pt x="25620" y="105276"/>
                </a:lnTo>
                <a:lnTo>
                  <a:pt x="27558" y="109019"/>
                </a:lnTo>
                <a:lnTo>
                  <a:pt x="29802" y="112467"/>
                </a:lnTo>
                <a:lnTo>
                  <a:pt x="31298" y="116671"/>
                </a:lnTo>
                <a:lnTo>
                  <a:pt x="32296" y="121379"/>
                </a:lnTo>
                <a:lnTo>
                  <a:pt x="32960" y="126422"/>
                </a:lnTo>
                <a:lnTo>
                  <a:pt x="33404" y="130737"/>
                </a:lnTo>
                <a:lnTo>
                  <a:pt x="33700" y="134566"/>
                </a:lnTo>
                <a:lnTo>
                  <a:pt x="33896" y="138071"/>
                </a:lnTo>
                <a:lnTo>
                  <a:pt x="34115" y="144505"/>
                </a:lnTo>
                <a:lnTo>
                  <a:pt x="34256" y="156397"/>
                </a:lnTo>
                <a:lnTo>
                  <a:pt x="34287" y="169095"/>
                </a:lnTo>
                <a:lnTo>
                  <a:pt x="35241" y="169663"/>
                </a:lnTo>
                <a:lnTo>
                  <a:pt x="38840" y="170294"/>
                </a:lnTo>
                <a:lnTo>
                  <a:pt x="39229" y="170462"/>
                </a:lnTo>
                <a:lnTo>
                  <a:pt x="37121" y="170649"/>
                </a:lnTo>
                <a:lnTo>
                  <a:pt x="36177" y="169747"/>
                </a:lnTo>
                <a:lnTo>
                  <a:pt x="35548" y="168192"/>
                </a:lnTo>
                <a:lnTo>
                  <a:pt x="34849" y="163925"/>
                </a:lnTo>
                <a:lnTo>
                  <a:pt x="34539" y="158854"/>
                </a:lnTo>
                <a:lnTo>
                  <a:pt x="34401" y="153425"/>
                </a:lnTo>
                <a:lnTo>
                  <a:pt x="34297" y="121706"/>
                </a:lnTo>
                <a:lnTo>
                  <a:pt x="35247" y="116163"/>
                </a:lnTo>
                <a:lnTo>
                  <a:pt x="36833" y="110562"/>
                </a:lnTo>
                <a:lnTo>
                  <a:pt x="38844" y="104924"/>
                </a:lnTo>
                <a:lnTo>
                  <a:pt x="41136" y="99259"/>
                </a:lnTo>
                <a:lnTo>
                  <a:pt x="43616" y="93578"/>
                </a:lnTo>
                <a:lnTo>
                  <a:pt x="46223" y="87886"/>
                </a:lnTo>
                <a:lnTo>
                  <a:pt x="48913" y="83138"/>
                </a:lnTo>
                <a:lnTo>
                  <a:pt x="51659" y="79021"/>
                </a:lnTo>
                <a:lnTo>
                  <a:pt x="54442" y="75324"/>
                </a:lnTo>
                <a:lnTo>
                  <a:pt x="57250" y="71906"/>
                </a:lnTo>
                <a:lnTo>
                  <a:pt x="60075" y="68675"/>
                </a:lnTo>
                <a:lnTo>
                  <a:pt x="62910" y="65569"/>
                </a:lnTo>
                <a:lnTo>
                  <a:pt x="65753" y="63498"/>
                </a:lnTo>
                <a:lnTo>
                  <a:pt x="75464" y="59902"/>
                </a:lnTo>
                <a:lnTo>
                  <a:pt x="84616" y="59464"/>
                </a:lnTo>
                <a:lnTo>
                  <a:pt x="104641" y="59370"/>
                </a:lnTo>
                <a:lnTo>
                  <a:pt x="107861" y="61271"/>
                </a:lnTo>
                <a:lnTo>
                  <a:pt x="110960" y="64443"/>
                </a:lnTo>
                <a:lnTo>
                  <a:pt x="113979" y="68462"/>
                </a:lnTo>
                <a:lnTo>
                  <a:pt x="116944" y="72094"/>
                </a:lnTo>
                <a:lnTo>
                  <a:pt x="119872" y="75468"/>
                </a:lnTo>
                <a:lnTo>
                  <a:pt x="122778" y="78670"/>
                </a:lnTo>
                <a:lnTo>
                  <a:pt x="128546" y="84768"/>
                </a:lnTo>
                <a:lnTo>
                  <a:pt x="131417" y="87727"/>
                </a:lnTo>
                <a:lnTo>
                  <a:pt x="133331" y="91605"/>
                </a:lnTo>
                <a:lnTo>
                  <a:pt x="134608" y="96096"/>
                </a:lnTo>
                <a:lnTo>
                  <a:pt x="135459" y="100994"/>
                </a:lnTo>
                <a:lnTo>
                  <a:pt x="136026" y="105212"/>
                </a:lnTo>
                <a:lnTo>
                  <a:pt x="136404" y="108977"/>
                </a:lnTo>
                <a:lnTo>
                  <a:pt x="136657" y="112439"/>
                </a:lnTo>
                <a:lnTo>
                  <a:pt x="136825" y="115700"/>
                </a:lnTo>
                <a:lnTo>
                  <a:pt x="137011" y="121863"/>
                </a:lnTo>
                <a:lnTo>
                  <a:pt x="138013" y="123887"/>
                </a:lnTo>
                <a:lnTo>
                  <a:pt x="139634" y="125237"/>
                </a:lnTo>
                <a:lnTo>
                  <a:pt x="145627" y="127889"/>
                </a:lnTo>
                <a:lnTo>
                  <a:pt x="145702" y="123371"/>
                </a:lnTo>
                <a:lnTo>
                  <a:pt x="145730" y="107784"/>
                </a:lnTo>
                <a:lnTo>
                  <a:pt x="146684" y="103071"/>
                </a:lnTo>
                <a:lnTo>
                  <a:pt x="148272" y="97072"/>
                </a:lnTo>
                <a:lnTo>
                  <a:pt x="150283" y="90215"/>
                </a:lnTo>
                <a:lnTo>
                  <a:pt x="152576" y="83739"/>
                </a:lnTo>
                <a:lnTo>
                  <a:pt x="155058" y="77516"/>
                </a:lnTo>
                <a:lnTo>
                  <a:pt x="157664" y="71463"/>
                </a:lnTo>
                <a:lnTo>
                  <a:pt x="163101" y="59657"/>
                </a:lnTo>
                <a:lnTo>
                  <a:pt x="165884" y="53842"/>
                </a:lnTo>
                <a:lnTo>
                  <a:pt x="169644" y="48060"/>
                </a:lnTo>
                <a:lnTo>
                  <a:pt x="174057" y="42300"/>
                </a:lnTo>
                <a:lnTo>
                  <a:pt x="178903" y="36555"/>
                </a:lnTo>
                <a:lnTo>
                  <a:pt x="184039" y="30821"/>
                </a:lnTo>
                <a:lnTo>
                  <a:pt x="194825" y="19369"/>
                </a:lnTo>
                <a:lnTo>
                  <a:pt x="207057" y="6762"/>
                </a:lnTo>
                <a:lnTo>
                  <a:pt x="210429" y="4291"/>
                </a:lnTo>
                <a:lnTo>
                  <a:pt x="216714" y="1545"/>
                </a:lnTo>
                <a:lnTo>
                  <a:pt x="225608" y="0"/>
                </a:lnTo>
                <a:lnTo>
                  <a:pt x="228510" y="735"/>
                </a:lnTo>
                <a:lnTo>
                  <a:pt x="234276" y="4092"/>
                </a:lnTo>
                <a:lnTo>
                  <a:pt x="237146" y="7274"/>
                </a:lnTo>
                <a:lnTo>
                  <a:pt x="240013" y="11299"/>
                </a:lnTo>
                <a:lnTo>
                  <a:pt x="242876" y="15888"/>
                </a:lnTo>
                <a:lnTo>
                  <a:pt x="244785" y="20853"/>
                </a:lnTo>
                <a:lnTo>
                  <a:pt x="246058" y="26067"/>
                </a:lnTo>
                <a:lnTo>
                  <a:pt x="246906" y="31448"/>
                </a:lnTo>
                <a:lnTo>
                  <a:pt x="248424" y="36941"/>
                </a:lnTo>
                <a:lnTo>
                  <a:pt x="250389" y="42508"/>
                </a:lnTo>
                <a:lnTo>
                  <a:pt x="252651" y="48124"/>
                </a:lnTo>
                <a:lnTo>
                  <a:pt x="255112" y="53773"/>
                </a:lnTo>
                <a:lnTo>
                  <a:pt x="260386" y="65130"/>
                </a:lnTo>
                <a:lnTo>
                  <a:pt x="262173" y="71778"/>
                </a:lnTo>
                <a:lnTo>
                  <a:pt x="263365" y="79067"/>
                </a:lnTo>
                <a:lnTo>
                  <a:pt x="264159" y="86784"/>
                </a:lnTo>
                <a:lnTo>
                  <a:pt x="264689" y="92881"/>
                </a:lnTo>
                <a:lnTo>
                  <a:pt x="265042" y="97899"/>
                </a:lnTo>
                <a:lnTo>
                  <a:pt x="265278" y="102196"/>
                </a:lnTo>
                <a:lnTo>
                  <a:pt x="266387" y="106966"/>
                </a:lnTo>
                <a:lnTo>
                  <a:pt x="268079" y="112051"/>
                </a:lnTo>
                <a:lnTo>
                  <a:pt x="270159" y="117346"/>
                </a:lnTo>
                <a:lnTo>
                  <a:pt x="271546" y="121829"/>
                </a:lnTo>
                <a:lnTo>
                  <a:pt x="272471" y="125769"/>
                </a:lnTo>
                <a:lnTo>
                  <a:pt x="273088" y="129349"/>
                </a:lnTo>
                <a:lnTo>
                  <a:pt x="274451" y="131735"/>
                </a:lnTo>
                <a:lnTo>
                  <a:pt x="276313" y="133327"/>
                </a:lnTo>
                <a:lnTo>
                  <a:pt x="278506" y="134387"/>
                </a:lnTo>
                <a:lnTo>
                  <a:pt x="283483" y="138106"/>
                </a:lnTo>
                <a:lnTo>
                  <a:pt x="290998" y="144673"/>
                </a:lnTo>
                <a:lnTo>
                  <a:pt x="295878" y="140410"/>
                </a:lnTo>
                <a:lnTo>
                  <a:pt x="300169" y="136327"/>
                </a:lnTo>
                <a:lnTo>
                  <a:pt x="304224" y="132300"/>
                </a:lnTo>
                <a:lnTo>
                  <a:pt x="306639" y="128941"/>
                </a:lnTo>
                <a:lnTo>
                  <a:pt x="309201" y="124796"/>
                </a:lnTo>
                <a:lnTo>
                  <a:pt x="311861" y="120127"/>
                </a:lnTo>
                <a:lnTo>
                  <a:pt x="314588" y="116063"/>
                </a:lnTo>
                <a:lnTo>
                  <a:pt x="317358" y="112401"/>
                </a:lnTo>
                <a:lnTo>
                  <a:pt x="320157" y="109006"/>
                </a:lnTo>
                <a:lnTo>
                  <a:pt x="323928" y="104839"/>
                </a:lnTo>
                <a:lnTo>
                  <a:pt x="333198" y="95128"/>
                </a:lnTo>
                <a:lnTo>
                  <a:pt x="337385" y="89872"/>
                </a:lnTo>
                <a:lnTo>
                  <a:pt x="341128" y="84463"/>
                </a:lnTo>
                <a:lnTo>
                  <a:pt x="344577" y="78951"/>
                </a:lnTo>
                <a:lnTo>
                  <a:pt x="348781" y="73372"/>
                </a:lnTo>
                <a:lnTo>
                  <a:pt x="353488" y="67747"/>
                </a:lnTo>
                <a:lnTo>
                  <a:pt x="362846" y="57371"/>
                </a:lnTo>
                <a:lnTo>
                  <a:pt x="370180" y="49584"/>
                </a:lnTo>
                <a:lnTo>
                  <a:pt x="373470" y="47126"/>
                </a:lnTo>
                <a:lnTo>
                  <a:pt x="376615" y="45488"/>
                </a:lnTo>
                <a:lnTo>
                  <a:pt x="385763" y="42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76"/>
          <p:cNvSpPr/>
          <p:nvPr/>
        </p:nvSpPr>
        <p:spPr>
          <a:xfrm>
            <a:off x="2514600" y="4560570"/>
            <a:ext cx="257176" cy="162878"/>
          </a:xfrm>
          <a:custGeom>
            <a:avLst/>
            <a:gdLst/>
            <a:ahLst/>
            <a:cxnLst/>
            <a:rect l="0" t="0" r="0" b="0"/>
            <a:pathLst>
              <a:path w="257176" h="162878">
                <a:moveTo>
                  <a:pt x="51434" y="0"/>
                </a:moveTo>
                <a:lnTo>
                  <a:pt x="42967" y="0"/>
                </a:lnTo>
                <a:lnTo>
                  <a:pt x="42893" y="4550"/>
                </a:lnTo>
                <a:lnTo>
                  <a:pt x="42862" y="58502"/>
                </a:lnTo>
                <a:lnTo>
                  <a:pt x="41909" y="63767"/>
                </a:lnTo>
                <a:lnTo>
                  <a:pt x="40322" y="69181"/>
                </a:lnTo>
                <a:lnTo>
                  <a:pt x="38311" y="74695"/>
                </a:lnTo>
                <a:lnTo>
                  <a:pt x="36018" y="80277"/>
                </a:lnTo>
                <a:lnTo>
                  <a:pt x="33537" y="85903"/>
                </a:lnTo>
                <a:lnTo>
                  <a:pt x="28240" y="97234"/>
                </a:lnTo>
                <a:lnTo>
                  <a:pt x="14243" y="125740"/>
                </a:lnTo>
                <a:lnTo>
                  <a:pt x="12352" y="130499"/>
                </a:lnTo>
                <a:lnTo>
                  <a:pt x="11092" y="134625"/>
                </a:lnTo>
                <a:lnTo>
                  <a:pt x="10252" y="138327"/>
                </a:lnTo>
                <a:lnTo>
                  <a:pt x="8740" y="141748"/>
                </a:lnTo>
                <a:lnTo>
                  <a:pt x="6779" y="144981"/>
                </a:lnTo>
                <a:lnTo>
                  <a:pt x="6" y="154295"/>
                </a:lnTo>
                <a:lnTo>
                  <a:pt x="1" y="154303"/>
                </a:lnTo>
                <a:lnTo>
                  <a:pt x="0" y="154304"/>
                </a:lnTo>
                <a:lnTo>
                  <a:pt x="33170" y="154305"/>
                </a:lnTo>
                <a:lnTo>
                  <a:pt x="38305" y="153352"/>
                </a:lnTo>
                <a:lnTo>
                  <a:pt x="43634" y="151765"/>
                </a:lnTo>
                <a:lnTo>
                  <a:pt x="49092" y="149754"/>
                </a:lnTo>
                <a:lnTo>
                  <a:pt x="53683" y="148413"/>
                </a:lnTo>
                <a:lnTo>
                  <a:pt x="61324" y="146924"/>
                </a:lnTo>
                <a:lnTo>
                  <a:pt x="65647" y="146526"/>
                </a:lnTo>
                <a:lnTo>
                  <a:pt x="70435" y="146262"/>
                </a:lnTo>
                <a:lnTo>
                  <a:pt x="75531" y="146085"/>
                </a:lnTo>
                <a:lnTo>
                  <a:pt x="103290" y="145802"/>
                </a:lnTo>
                <a:lnTo>
                  <a:pt x="151352" y="145735"/>
                </a:lnTo>
                <a:lnTo>
                  <a:pt x="156146" y="146686"/>
                </a:lnTo>
                <a:lnTo>
                  <a:pt x="164013" y="150283"/>
                </a:lnTo>
                <a:lnTo>
                  <a:pt x="168397" y="151624"/>
                </a:lnTo>
                <a:lnTo>
                  <a:pt x="173224" y="152518"/>
                </a:lnTo>
                <a:lnTo>
                  <a:pt x="178348" y="153113"/>
                </a:lnTo>
                <a:lnTo>
                  <a:pt x="183668" y="153510"/>
                </a:lnTo>
                <a:lnTo>
                  <a:pt x="189121" y="153775"/>
                </a:lnTo>
                <a:lnTo>
                  <a:pt x="194660" y="153952"/>
                </a:lnTo>
                <a:lnTo>
                  <a:pt x="199306" y="155022"/>
                </a:lnTo>
                <a:lnTo>
                  <a:pt x="207008" y="158751"/>
                </a:lnTo>
                <a:lnTo>
                  <a:pt x="211347" y="160127"/>
                </a:lnTo>
                <a:lnTo>
                  <a:pt x="216146" y="161043"/>
                </a:lnTo>
                <a:lnTo>
                  <a:pt x="221249" y="161654"/>
                </a:lnTo>
                <a:lnTo>
                  <a:pt x="225604" y="162062"/>
                </a:lnTo>
                <a:lnTo>
                  <a:pt x="232984" y="162515"/>
                </a:lnTo>
                <a:lnTo>
                  <a:pt x="239438" y="162716"/>
                </a:lnTo>
                <a:lnTo>
                  <a:pt x="257175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77"/>
          <p:cNvSpPr/>
          <p:nvPr/>
        </p:nvSpPr>
        <p:spPr>
          <a:xfrm>
            <a:off x="2746162" y="4569142"/>
            <a:ext cx="42758" cy="317184"/>
          </a:xfrm>
          <a:custGeom>
            <a:avLst/>
            <a:gdLst/>
            <a:ahLst/>
            <a:cxnLst/>
            <a:rect l="0" t="0" r="0" b="0"/>
            <a:pathLst>
              <a:path w="42758" h="317184">
                <a:moveTo>
                  <a:pt x="8467" y="0"/>
                </a:moveTo>
                <a:lnTo>
                  <a:pt x="1087" y="0"/>
                </a:lnTo>
                <a:lnTo>
                  <a:pt x="689" y="953"/>
                </a:lnTo>
                <a:lnTo>
                  <a:pt x="52" y="9325"/>
                </a:lnTo>
                <a:lnTo>
                  <a:pt x="0" y="11932"/>
                </a:lnTo>
                <a:lnTo>
                  <a:pt x="917" y="14622"/>
                </a:lnTo>
                <a:lnTo>
                  <a:pt x="2482" y="17368"/>
                </a:lnTo>
                <a:lnTo>
                  <a:pt x="4477" y="20151"/>
                </a:lnTo>
                <a:lnTo>
                  <a:pt x="5807" y="23911"/>
                </a:lnTo>
                <a:lnTo>
                  <a:pt x="6694" y="28324"/>
                </a:lnTo>
                <a:lnTo>
                  <a:pt x="7285" y="33170"/>
                </a:lnTo>
                <a:lnTo>
                  <a:pt x="7679" y="38306"/>
                </a:lnTo>
                <a:lnTo>
                  <a:pt x="7942" y="43635"/>
                </a:lnTo>
                <a:lnTo>
                  <a:pt x="8117" y="49092"/>
                </a:lnTo>
                <a:lnTo>
                  <a:pt x="9186" y="54636"/>
                </a:lnTo>
                <a:lnTo>
                  <a:pt x="10852" y="60236"/>
                </a:lnTo>
                <a:lnTo>
                  <a:pt x="12915" y="65875"/>
                </a:lnTo>
                <a:lnTo>
                  <a:pt x="14290" y="72492"/>
                </a:lnTo>
                <a:lnTo>
                  <a:pt x="15207" y="79760"/>
                </a:lnTo>
                <a:lnTo>
                  <a:pt x="15818" y="87464"/>
                </a:lnTo>
                <a:lnTo>
                  <a:pt x="16225" y="94504"/>
                </a:lnTo>
                <a:lnTo>
                  <a:pt x="16678" y="107407"/>
                </a:lnTo>
                <a:lnTo>
                  <a:pt x="17751" y="114467"/>
                </a:lnTo>
                <a:lnTo>
                  <a:pt x="19419" y="122032"/>
                </a:lnTo>
                <a:lnTo>
                  <a:pt x="21484" y="129932"/>
                </a:lnTo>
                <a:lnTo>
                  <a:pt x="22860" y="138056"/>
                </a:lnTo>
                <a:lnTo>
                  <a:pt x="23778" y="146330"/>
                </a:lnTo>
                <a:lnTo>
                  <a:pt x="24389" y="154704"/>
                </a:lnTo>
                <a:lnTo>
                  <a:pt x="24797" y="162190"/>
                </a:lnTo>
                <a:lnTo>
                  <a:pt x="25250" y="175590"/>
                </a:lnTo>
                <a:lnTo>
                  <a:pt x="25505" y="198394"/>
                </a:lnTo>
                <a:lnTo>
                  <a:pt x="26493" y="205605"/>
                </a:lnTo>
                <a:lnTo>
                  <a:pt x="28105" y="212318"/>
                </a:lnTo>
                <a:lnTo>
                  <a:pt x="30132" y="218698"/>
                </a:lnTo>
                <a:lnTo>
                  <a:pt x="31482" y="224856"/>
                </a:lnTo>
                <a:lnTo>
                  <a:pt x="32383" y="230867"/>
                </a:lnTo>
                <a:lnTo>
                  <a:pt x="32984" y="236779"/>
                </a:lnTo>
                <a:lnTo>
                  <a:pt x="33384" y="242625"/>
                </a:lnTo>
                <a:lnTo>
                  <a:pt x="33651" y="248427"/>
                </a:lnTo>
                <a:lnTo>
                  <a:pt x="33948" y="259955"/>
                </a:lnTo>
                <a:lnTo>
                  <a:pt x="34182" y="310965"/>
                </a:lnTo>
                <a:lnTo>
                  <a:pt x="35136" y="313038"/>
                </a:lnTo>
                <a:lnTo>
                  <a:pt x="36724" y="314419"/>
                </a:lnTo>
                <a:lnTo>
                  <a:pt x="42757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78"/>
          <p:cNvSpPr/>
          <p:nvPr/>
        </p:nvSpPr>
        <p:spPr>
          <a:xfrm>
            <a:off x="2989721" y="4560570"/>
            <a:ext cx="39230" cy="351473"/>
          </a:xfrm>
          <a:custGeom>
            <a:avLst/>
            <a:gdLst/>
            <a:ahLst/>
            <a:cxnLst/>
            <a:rect l="0" t="0" r="0" b="0"/>
            <a:pathLst>
              <a:path w="39230" h="351473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3" y="6785"/>
                </a:lnTo>
                <a:lnTo>
                  <a:pt x="4100" y="8219"/>
                </a:lnTo>
                <a:lnTo>
                  <a:pt x="4566" y="10955"/>
                </a:lnTo>
                <a:lnTo>
                  <a:pt x="4690" y="13019"/>
                </a:lnTo>
                <a:lnTo>
                  <a:pt x="5725" y="16299"/>
                </a:lnTo>
                <a:lnTo>
                  <a:pt x="7368" y="20391"/>
                </a:lnTo>
                <a:lnTo>
                  <a:pt x="9416" y="25024"/>
                </a:lnTo>
                <a:lnTo>
                  <a:pt x="10781" y="29065"/>
                </a:lnTo>
                <a:lnTo>
                  <a:pt x="11691" y="32712"/>
                </a:lnTo>
                <a:lnTo>
                  <a:pt x="12298" y="36095"/>
                </a:lnTo>
                <a:lnTo>
                  <a:pt x="13654" y="40256"/>
                </a:lnTo>
                <a:lnTo>
                  <a:pt x="15512" y="44934"/>
                </a:lnTo>
                <a:lnTo>
                  <a:pt x="17702" y="49959"/>
                </a:lnTo>
                <a:lnTo>
                  <a:pt x="19163" y="56166"/>
                </a:lnTo>
                <a:lnTo>
                  <a:pt x="20136" y="63161"/>
                </a:lnTo>
                <a:lnTo>
                  <a:pt x="20785" y="70682"/>
                </a:lnTo>
                <a:lnTo>
                  <a:pt x="21218" y="77601"/>
                </a:lnTo>
                <a:lnTo>
                  <a:pt x="21699" y="90369"/>
                </a:lnTo>
                <a:lnTo>
                  <a:pt x="22779" y="97394"/>
                </a:lnTo>
                <a:lnTo>
                  <a:pt x="24453" y="104934"/>
                </a:lnTo>
                <a:lnTo>
                  <a:pt x="26520" y="112819"/>
                </a:lnTo>
                <a:lnTo>
                  <a:pt x="27899" y="120933"/>
                </a:lnTo>
                <a:lnTo>
                  <a:pt x="28818" y="129199"/>
                </a:lnTo>
                <a:lnTo>
                  <a:pt x="29431" y="137567"/>
                </a:lnTo>
                <a:lnTo>
                  <a:pt x="29839" y="146004"/>
                </a:lnTo>
                <a:lnTo>
                  <a:pt x="30293" y="162998"/>
                </a:lnTo>
                <a:lnTo>
                  <a:pt x="30548" y="188631"/>
                </a:lnTo>
                <a:lnTo>
                  <a:pt x="31537" y="197191"/>
                </a:lnTo>
                <a:lnTo>
                  <a:pt x="33148" y="205756"/>
                </a:lnTo>
                <a:lnTo>
                  <a:pt x="35175" y="214323"/>
                </a:lnTo>
                <a:lnTo>
                  <a:pt x="36526" y="221939"/>
                </a:lnTo>
                <a:lnTo>
                  <a:pt x="37427" y="228922"/>
                </a:lnTo>
                <a:lnTo>
                  <a:pt x="38028" y="235482"/>
                </a:lnTo>
                <a:lnTo>
                  <a:pt x="38428" y="242713"/>
                </a:lnTo>
                <a:lnTo>
                  <a:pt x="38873" y="258367"/>
                </a:lnTo>
                <a:lnTo>
                  <a:pt x="39197" y="296783"/>
                </a:lnTo>
                <a:lnTo>
                  <a:pt x="39229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79"/>
          <p:cNvSpPr/>
          <p:nvPr/>
        </p:nvSpPr>
        <p:spPr>
          <a:xfrm>
            <a:off x="2944416" y="4502151"/>
            <a:ext cx="264503" cy="178431"/>
          </a:xfrm>
          <a:custGeom>
            <a:avLst/>
            <a:gdLst/>
            <a:ahLst/>
            <a:cxnLst/>
            <a:rect l="0" t="0" r="0" b="0"/>
            <a:pathLst>
              <a:path w="264503" h="178431">
                <a:moveTo>
                  <a:pt x="7381" y="66991"/>
                </a:moveTo>
                <a:lnTo>
                  <a:pt x="2830" y="66991"/>
                </a:lnTo>
                <a:lnTo>
                  <a:pt x="1490" y="66039"/>
                </a:lnTo>
                <a:lnTo>
                  <a:pt x="596" y="64452"/>
                </a:lnTo>
                <a:lnTo>
                  <a:pt x="0" y="62440"/>
                </a:lnTo>
                <a:lnTo>
                  <a:pt x="555" y="61099"/>
                </a:lnTo>
                <a:lnTo>
                  <a:pt x="1878" y="60206"/>
                </a:lnTo>
                <a:lnTo>
                  <a:pt x="3712" y="59610"/>
                </a:lnTo>
                <a:lnTo>
                  <a:pt x="4935" y="58260"/>
                </a:lnTo>
                <a:lnTo>
                  <a:pt x="5751" y="56408"/>
                </a:lnTo>
                <a:lnTo>
                  <a:pt x="6294" y="54221"/>
                </a:lnTo>
                <a:lnTo>
                  <a:pt x="7609" y="52763"/>
                </a:lnTo>
                <a:lnTo>
                  <a:pt x="9438" y="51790"/>
                </a:lnTo>
                <a:lnTo>
                  <a:pt x="11610" y="51143"/>
                </a:lnTo>
                <a:lnTo>
                  <a:pt x="16563" y="47882"/>
                </a:lnTo>
                <a:lnTo>
                  <a:pt x="22892" y="43258"/>
                </a:lnTo>
                <a:lnTo>
                  <a:pt x="27247" y="40692"/>
                </a:lnTo>
                <a:lnTo>
                  <a:pt x="32055" y="38028"/>
                </a:lnTo>
                <a:lnTo>
                  <a:pt x="39937" y="32529"/>
                </a:lnTo>
                <a:lnTo>
                  <a:pt x="43372" y="29728"/>
                </a:lnTo>
                <a:lnTo>
                  <a:pt x="47568" y="26910"/>
                </a:lnTo>
                <a:lnTo>
                  <a:pt x="52270" y="24077"/>
                </a:lnTo>
                <a:lnTo>
                  <a:pt x="57309" y="21237"/>
                </a:lnTo>
                <a:lnTo>
                  <a:pt x="62574" y="19343"/>
                </a:lnTo>
                <a:lnTo>
                  <a:pt x="67989" y="18081"/>
                </a:lnTo>
                <a:lnTo>
                  <a:pt x="73504" y="17239"/>
                </a:lnTo>
                <a:lnTo>
                  <a:pt x="80038" y="15725"/>
                </a:lnTo>
                <a:lnTo>
                  <a:pt x="87251" y="13764"/>
                </a:lnTo>
                <a:lnTo>
                  <a:pt x="94918" y="11504"/>
                </a:lnTo>
                <a:lnTo>
                  <a:pt x="101934" y="9044"/>
                </a:lnTo>
                <a:lnTo>
                  <a:pt x="108517" y="6452"/>
                </a:lnTo>
                <a:lnTo>
                  <a:pt x="114810" y="3772"/>
                </a:lnTo>
                <a:lnTo>
                  <a:pt x="121863" y="1985"/>
                </a:lnTo>
                <a:lnTo>
                  <a:pt x="129422" y="794"/>
                </a:lnTo>
                <a:lnTo>
                  <a:pt x="137319" y="0"/>
                </a:lnTo>
                <a:lnTo>
                  <a:pt x="144489" y="423"/>
                </a:lnTo>
                <a:lnTo>
                  <a:pt x="151174" y="1657"/>
                </a:lnTo>
                <a:lnTo>
                  <a:pt x="157535" y="3432"/>
                </a:lnTo>
                <a:lnTo>
                  <a:pt x="163681" y="4616"/>
                </a:lnTo>
                <a:lnTo>
                  <a:pt x="169684" y="5406"/>
                </a:lnTo>
                <a:lnTo>
                  <a:pt x="175590" y="5931"/>
                </a:lnTo>
                <a:lnTo>
                  <a:pt x="182385" y="7235"/>
                </a:lnTo>
                <a:lnTo>
                  <a:pt x="189773" y="9056"/>
                </a:lnTo>
                <a:lnTo>
                  <a:pt x="197556" y="11223"/>
                </a:lnTo>
                <a:lnTo>
                  <a:pt x="204649" y="13620"/>
                </a:lnTo>
                <a:lnTo>
                  <a:pt x="211283" y="16170"/>
                </a:lnTo>
                <a:lnTo>
                  <a:pt x="217611" y="18823"/>
                </a:lnTo>
                <a:lnTo>
                  <a:pt x="222781" y="21544"/>
                </a:lnTo>
                <a:lnTo>
                  <a:pt x="227181" y="24311"/>
                </a:lnTo>
                <a:lnTo>
                  <a:pt x="231067" y="27107"/>
                </a:lnTo>
                <a:lnTo>
                  <a:pt x="235562" y="29924"/>
                </a:lnTo>
                <a:lnTo>
                  <a:pt x="240465" y="32755"/>
                </a:lnTo>
                <a:lnTo>
                  <a:pt x="245637" y="35594"/>
                </a:lnTo>
                <a:lnTo>
                  <a:pt x="250039" y="39393"/>
                </a:lnTo>
                <a:lnTo>
                  <a:pt x="253925" y="43830"/>
                </a:lnTo>
                <a:lnTo>
                  <a:pt x="257469" y="48693"/>
                </a:lnTo>
                <a:lnTo>
                  <a:pt x="259831" y="52887"/>
                </a:lnTo>
                <a:lnTo>
                  <a:pt x="261406" y="56636"/>
                </a:lnTo>
                <a:lnTo>
                  <a:pt x="262456" y="60088"/>
                </a:lnTo>
                <a:lnTo>
                  <a:pt x="263156" y="64294"/>
                </a:lnTo>
                <a:lnTo>
                  <a:pt x="263623" y="69003"/>
                </a:lnTo>
                <a:lnTo>
                  <a:pt x="264141" y="78363"/>
                </a:lnTo>
                <a:lnTo>
                  <a:pt x="264372" y="85698"/>
                </a:lnTo>
                <a:lnTo>
                  <a:pt x="264502" y="99733"/>
                </a:lnTo>
                <a:lnTo>
                  <a:pt x="263567" y="104059"/>
                </a:lnTo>
                <a:lnTo>
                  <a:pt x="261992" y="107896"/>
                </a:lnTo>
                <a:lnTo>
                  <a:pt x="259989" y="111406"/>
                </a:lnTo>
                <a:lnTo>
                  <a:pt x="256749" y="115651"/>
                </a:lnTo>
                <a:lnTo>
                  <a:pt x="252684" y="120386"/>
                </a:lnTo>
                <a:lnTo>
                  <a:pt x="244039" y="129775"/>
                </a:lnTo>
                <a:lnTo>
                  <a:pt x="237022" y="137122"/>
                </a:lnTo>
                <a:lnTo>
                  <a:pt x="232865" y="140415"/>
                </a:lnTo>
                <a:lnTo>
                  <a:pt x="228189" y="143563"/>
                </a:lnTo>
                <a:lnTo>
                  <a:pt x="223166" y="146614"/>
                </a:lnTo>
                <a:lnTo>
                  <a:pt x="217913" y="149601"/>
                </a:lnTo>
                <a:lnTo>
                  <a:pt x="206996" y="155459"/>
                </a:lnTo>
                <a:lnTo>
                  <a:pt x="173080" y="172709"/>
                </a:lnTo>
                <a:lnTo>
                  <a:pt x="167377" y="174617"/>
                </a:lnTo>
                <a:lnTo>
                  <a:pt x="161670" y="175889"/>
                </a:lnTo>
                <a:lnTo>
                  <a:pt x="155960" y="176737"/>
                </a:lnTo>
                <a:lnTo>
                  <a:pt x="150249" y="177303"/>
                </a:lnTo>
                <a:lnTo>
                  <a:pt x="144536" y="177680"/>
                </a:lnTo>
                <a:lnTo>
                  <a:pt x="134061" y="178099"/>
                </a:lnTo>
                <a:lnTo>
                  <a:pt x="122809" y="178334"/>
                </a:lnTo>
                <a:lnTo>
                  <a:pt x="98865" y="178430"/>
                </a:lnTo>
                <a:lnTo>
                  <a:pt x="96945" y="177479"/>
                </a:lnTo>
                <a:lnTo>
                  <a:pt x="95666" y="175892"/>
                </a:lnTo>
                <a:lnTo>
                  <a:pt x="93106" y="1698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680"/>
          <p:cNvSpPr/>
          <p:nvPr/>
        </p:nvSpPr>
        <p:spPr>
          <a:xfrm>
            <a:off x="3551882" y="4569142"/>
            <a:ext cx="42853" cy="248604"/>
          </a:xfrm>
          <a:custGeom>
            <a:avLst/>
            <a:gdLst/>
            <a:ahLst/>
            <a:cxnLst/>
            <a:rect l="0" t="0" r="0" b="0"/>
            <a:pathLst>
              <a:path w="42853" h="248604">
                <a:moveTo>
                  <a:pt x="8563" y="0"/>
                </a:moveTo>
                <a:lnTo>
                  <a:pt x="1181" y="0"/>
                </a:lnTo>
                <a:lnTo>
                  <a:pt x="784" y="953"/>
                </a:lnTo>
                <a:lnTo>
                  <a:pt x="225" y="6844"/>
                </a:lnTo>
                <a:lnTo>
                  <a:pt x="94" y="11932"/>
                </a:lnTo>
                <a:lnTo>
                  <a:pt x="0" y="33170"/>
                </a:lnTo>
                <a:lnTo>
                  <a:pt x="948" y="38306"/>
                </a:lnTo>
                <a:lnTo>
                  <a:pt x="2534" y="43635"/>
                </a:lnTo>
                <a:lnTo>
                  <a:pt x="4543" y="49092"/>
                </a:lnTo>
                <a:lnTo>
                  <a:pt x="5883" y="54636"/>
                </a:lnTo>
                <a:lnTo>
                  <a:pt x="6776" y="60236"/>
                </a:lnTo>
                <a:lnTo>
                  <a:pt x="7372" y="65875"/>
                </a:lnTo>
                <a:lnTo>
                  <a:pt x="8721" y="71539"/>
                </a:lnTo>
                <a:lnTo>
                  <a:pt x="10573" y="77221"/>
                </a:lnTo>
                <a:lnTo>
                  <a:pt x="12760" y="82913"/>
                </a:lnTo>
                <a:lnTo>
                  <a:pt x="14218" y="89565"/>
                </a:lnTo>
                <a:lnTo>
                  <a:pt x="15190" y="96858"/>
                </a:lnTo>
                <a:lnTo>
                  <a:pt x="15839" y="104577"/>
                </a:lnTo>
                <a:lnTo>
                  <a:pt x="16271" y="112581"/>
                </a:lnTo>
                <a:lnTo>
                  <a:pt x="16751" y="129094"/>
                </a:lnTo>
                <a:lnTo>
                  <a:pt x="17831" y="136545"/>
                </a:lnTo>
                <a:lnTo>
                  <a:pt x="19505" y="143417"/>
                </a:lnTo>
                <a:lnTo>
                  <a:pt x="21572" y="149904"/>
                </a:lnTo>
                <a:lnTo>
                  <a:pt x="22950" y="156134"/>
                </a:lnTo>
                <a:lnTo>
                  <a:pt x="23870" y="162192"/>
                </a:lnTo>
                <a:lnTo>
                  <a:pt x="24482" y="168135"/>
                </a:lnTo>
                <a:lnTo>
                  <a:pt x="25843" y="174003"/>
                </a:lnTo>
                <a:lnTo>
                  <a:pt x="27703" y="179820"/>
                </a:lnTo>
                <a:lnTo>
                  <a:pt x="29895" y="185602"/>
                </a:lnTo>
                <a:lnTo>
                  <a:pt x="31357" y="191362"/>
                </a:lnTo>
                <a:lnTo>
                  <a:pt x="32331" y="197107"/>
                </a:lnTo>
                <a:lnTo>
                  <a:pt x="32981" y="202843"/>
                </a:lnTo>
                <a:lnTo>
                  <a:pt x="33414" y="207619"/>
                </a:lnTo>
                <a:lnTo>
                  <a:pt x="33703" y="211755"/>
                </a:lnTo>
                <a:lnTo>
                  <a:pt x="34023" y="218891"/>
                </a:lnTo>
                <a:lnTo>
                  <a:pt x="34204" y="228263"/>
                </a:lnTo>
                <a:lnTo>
                  <a:pt x="34270" y="242844"/>
                </a:lnTo>
                <a:lnTo>
                  <a:pt x="35226" y="244763"/>
                </a:lnTo>
                <a:lnTo>
                  <a:pt x="36816" y="246043"/>
                </a:lnTo>
                <a:lnTo>
                  <a:pt x="42852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81"/>
          <p:cNvSpPr/>
          <p:nvPr/>
        </p:nvSpPr>
        <p:spPr>
          <a:xfrm>
            <a:off x="3457575" y="4664662"/>
            <a:ext cx="274321" cy="33068"/>
          </a:xfrm>
          <a:custGeom>
            <a:avLst/>
            <a:gdLst/>
            <a:ahLst/>
            <a:cxnLst/>
            <a:rect l="0" t="0" r="0" b="0"/>
            <a:pathLst>
              <a:path w="274321" h="33068">
                <a:moveTo>
                  <a:pt x="0" y="33067"/>
                </a:moveTo>
                <a:lnTo>
                  <a:pt x="0" y="25686"/>
                </a:lnTo>
                <a:lnTo>
                  <a:pt x="952" y="25289"/>
                </a:lnTo>
                <a:lnTo>
                  <a:pt x="8730" y="24565"/>
                </a:lnTo>
                <a:lnTo>
                  <a:pt x="12770" y="24526"/>
                </a:lnTo>
                <a:lnTo>
                  <a:pt x="16133" y="23563"/>
                </a:lnTo>
                <a:lnTo>
                  <a:pt x="20280" y="21969"/>
                </a:lnTo>
                <a:lnTo>
                  <a:pt x="24950" y="19953"/>
                </a:lnTo>
                <a:lnTo>
                  <a:pt x="29015" y="18610"/>
                </a:lnTo>
                <a:lnTo>
                  <a:pt x="32679" y="17714"/>
                </a:lnTo>
                <a:lnTo>
                  <a:pt x="40241" y="16719"/>
                </a:lnTo>
                <a:lnTo>
                  <a:pt x="44925" y="16454"/>
                </a:lnTo>
                <a:lnTo>
                  <a:pt x="49952" y="16276"/>
                </a:lnTo>
                <a:lnTo>
                  <a:pt x="70680" y="16027"/>
                </a:lnTo>
                <a:lnTo>
                  <a:pt x="77600" y="15040"/>
                </a:lnTo>
                <a:lnTo>
                  <a:pt x="84118" y="13429"/>
                </a:lnTo>
                <a:lnTo>
                  <a:pt x="90368" y="11403"/>
                </a:lnTo>
                <a:lnTo>
                  <a:pt x="96441" y="10052"/>
                </a:lnTo>
                <a:lnTo>
                  <a:pt x="102393" y="9151"/>
                </a:lnTo>
                <a:lnTo>
                  <a:pt x="108268" y="8551"/>
                </a:lnTo>
                <a:lnTo>
                  <a:pt x="115041" y="8151"/>
                </a:lnTo>
                <a:lnTo>
                  <a:pt x="130187" y="7706"/>
                </a:lnTo>
                <a:lnTo>
                  <a:pt x="137273" y="6635"/>
                </a:lnTo>
                <a:lnTo>
                  <a:pt x="143903" y="4968"/>
                </a:lnTo>
                <a:lnTo>
                  <a:pt x="150228" y="2905"/>
                </a:lnTo>
                <a:lnTo>
                  <a:pt x="157302" y="1529"/>
                </a:lnTo>
                <a:lnTo>
                  <a:pt x="164875" y="612"/>
                </a:lnTo>
                <a:lnTo>
                  <a:pt x="172782" y="0"/>
                </a:lnTo>
                <a:lnTo>
                  <a:pt x="179958" y="545"/>
                </a:lnTo>
                <a:lnTo>
                  <a:pt x="186647" y="1861"/>
                </a:lnTo>
                <a:lnTo>
                  <a:pt x="193011" y="3691"/>
                </a:lnTo>
                <a:lnTo>
                  <a:pt x="200111" y="4911"/>
                </a:lnTo>
                <a:lnTo>
                  <a:pt x="207703" y="5724"/>
                </a:lnTo>
                <a:lnTo>
                  <a:pt x="215620" y="6266"/>
                </a:lnTo>
                <a:lnTo>
                  <a:pt x="222805" y="7580"/>
                </a:lnTo>
                <a:lnTo>
                  <a:pt x="229499" y="9408"/>
                </a:lnTo>
                <a:lnTo>
                  <a:pt x="235866" y="11580"/>
                </a:lnTo>
                <a:lnTo>
                  <a:pt x="242017" y="13027"/>
                </a:lnTo>
                <a:lnTo>
                  <a:pt x="248022" y="13992"/>
                </a:lnTo>
                <a:lnTo>
                  <a:pt x="253930" y="14636"/>
                </a:lnTo>
                <a:lnTo>
                  <a:pt x="258822" y="15065"/>
                </a:lnTo>
                <a:lnTo>
                  <a:pt x="263035" y="15351"/>
                </a:lnTo>
                <a:lnTo>
                  <a:pt x="274320" y="159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82"/>
          <p:cNvSpPr/>
          <p:nvPr/>
        </p:nvSpPr>
        <p:spPr>
          <a:xfrm>
            <a:off x="3886200" y="4509147"/>
            <a:ext cx="145583" cy="248590"/>
          </a:xfrm>
          <a:custGeom>
            <a:avLst/>
            <a:gdLst/>
            <a:ahLst/>
            <a:cxnLst/>
            <a:rect l="0" t="0" r="0" b="0"/>
            <a:pathLst>
              <a:path w="145583" h="248590">
                <a:moveTo>
                  <a:pt x="0" y="42850"/>
                </a:moveTo>
                <a:lnTo>
                  <a:pt x="0" y="29831"/>
                </a:lnTo>
                <a:lnTo>
                  <a:pt x="952" y="27503"/>
                </a:lnTo>
                <a:lnTo>
                  <a:pt x="4550" y="22377"/>
                </a:lnTo>
                <a:lnTo>
                  <a:pt x="6843" y="20629"/>
                </a:lnTo>
                <a:lnTo>
                  <a:pt x="9325" y="19464"/>
                </a:lnTo>
                <a:lnTo>
                  <a:pt x="11931" y="18687"/>
                </a:lnTo>
                <a:lnTo>
                  <a:pt x="14621" y="17216"/>
                </a:lnTo>
                <a:lnTo>
                  <a:pt x="17367" y="15284"/>
                </a:lnTo>
                <a:lnTo>
                  <a:pt x="20150" y="13042"/>
                </a:lnTo>
                <a:lnTo>
                  <a:pt x="22959" y="10596"/>
                </a:lnTo>
                <a:lnTo>
                  <a:pt x="25783" y="8012"/>
                </a:lnTo>
                <a:lnTo>
                  <a:pt x="28619" y="5337"/>
                </a:lnTo>
                <a:lnTo>
                  <a:pt x="32414" y="3554"/>
                </a:lnTo>
                <a:lnTo>
                  <a:pt x="36849" y="2365"/>
                </a:lnTo>
                <a:lnTo>
                  <a:pt x="41711" y="1573"/>
                </a:lnTo>
                <a:lnTo>
                  <a:pt x="45904" y="1045"/>
                </a:lnTo>
                <a:lnTo>
                  <a:pt x="49653" y="692"/>
                </a:lnTo>
                <a:lnTo>
                  <a:pt x="53104" y="457"/>
                </a:lnTo>
                <a:lnTo>
                  <a:pt x="57310" y="301"/>
                </a:lnTo>
                <a:lnTo>
                  <a:pt x="71379" y="80"/>
                </a:lnTo>
                <a:lnTo>
                  <a:pt x="88198" y="0"/>
                </a:lnTo>
                <a:lnTo>
                  <a:pt x="91184" y="948"/>
                </a:lnTo>
                <a:lnTo>
                  <a:pt x="94126" y="2533"/>
                </a:lnTo>
                <a:lnTo>
                  <a:pt x="97041" y="4542"/>
                </a:lnTo>
                <a:lnTo>
                  <a:pt x="98983" y="6834"/>
                </a:lnTo>
                <a:lnTo>
                  <a:pt x="100279" y="9315"/>
                </a:lnTo>
                <a:lnTo>
                  <a:pt x="101718" y="14610"/>
                </a:lnTo>
                <a:lnTo>
                  <a:pt x="102358" y="20139"/>
                </a:lnTo>
                <a:lnTo>
                  <a:pt x="102642" y="25771"/>
                </a:lnTo>
                <a:lnTo>
                  <a:pt x="102768" y="31449"/>
                </a:lnTo>
                <a:lnTo>
                  <a:pt x="102825" y="37148"/>
                </a:lnTo>
                <a:lnTo>
                  <a:pt x="101887" y="40954"/>
                </a:lnTo>
                <a:lnTo>
                  <a:pt x="100309" y="45396"/>
                </a:lnTo>
                <a:lnTo>
                  <a:pt x="98306" y="50263"/>
                </a:lnTo>
                <a:lnTo>
                  <a:pt x="96017" y="54459"/>
                </a:lnTo>
                <a:lnTo>
                  <a:pt x="93539" y="58209"/>
                </a:lnTo>
                <a:lnTo>
                  <a:pt x="90933" y="61662"/>
                </a:lnTo>
                <a:lnTo>
                  <a:pt x="88245" y="64917"/>
                </a:lnTo>
                <a:lnTo>
                  <a:pt x="85500" y="68039"/>
                </a:lnTo>
                <a:lnTo>
                  <a:pt x="82717" y="71073"/>
                </a:lnTo>
                <a:lnTo>
                  <a:pt x="78957" y="74048"/>
                </a:lnTo>
                <a:lnTo>
                  <a:pt x="74545" y="76984"/>
                </a:lnTo>
                <a:lnTo>
                  <a:pt x="69700" y="79893"/>
                </a:lnTo>
                <a:lnTo>
                  <a:pt x="65516" y="82786"/>
                </a:lnTo>
                <a:lnTo>
                  <a:pt x="61775" y="85666"/>
                </a:lnTo>
                <a:lnTo>
                  <a:pt x="58328" y="88539"/>
                </a:lnTo>
                <a:lnTo>
                  <a:pt x="55078" y="91407"/>
                </a:lnTo>
                <a:lnTo>
                  <a:pt x="48926" y="97133"/>
                </a:lnTo>
                <a:lnTo>
                  <a:pt x="45952" y="99041"/>
                </a:lnTo>
                <a:lnTo>
                  <a:pt x="43017" y="100314"/>
                </a:lnTo>
                <a:lnTo>
                  <a:pt x="40108" y="101162"/>
                </a:lnTo>
                <a:lnTo>
                  <a:pt x="37216" y="101727"/>
                </a:lnTo>
                <a:lnTo>
                  <a:pt x="34335" y="102104"/>
                </a:lnTo>
                <a:lnTo>
                  <a:pt x="31462" y="102355"/>
                </a:lnTo>
                <a:lnTo>
                  <a:pt x="29547" y="103475"/>
                </a:lnTo>
                <a:lnTo>
                  <a:pt x="28271" y="105174"/>
                </a:lnTo>
                <a:lnTo>
                  <a:pt x="25721" y="111421"/>
                </a:lnTo>
                <a:lnTo>
                  <a:pt x="70258" y="111430"/>
                </a:lnTo>
                <a:lnTo>
                  <a:pt x="73509" y="112383"/>
                </a:lnTo>
                <a:lnTo>
                  <a:pt x="76628" y="113970"/>
                </a:lnTo>
                <a:lnTo>
                  <a:pt x="79660" y="115981"/>
                </a:lnTo>
                <a:lnTo>
                  <a:pt x="84539" y="117322"/>
                </a:lnTo>
                <a:lnTo>
                  <a:pt x="90649" y="118215"/>
                </a:lnTo>
                <a:lnTo>
                  <a:pt x="97580" y="118811"/>
                </a:lnTo>
                <a:lnTo>
                  <a:pt x="103153" y="120161"/>
                </a:lnTo>
                <a:lnTo>
                  <a:pt x="107821" y="122013"/>
                </a:lnTo>
                <a:lnTo>
                  <a:pt x="111886" y="124200"/>
                </a:lnTo>
                <a:lnTo>
                  <a:pt x="115548" y="125659"/>
                </a:lnTo>
                <a:lnTo>
                  <a:pt x="118942" y="126631"/>
                </a:lnTo>
                <a:lnTo>
                  <a:pt x="122156" y="127279"/>
                </a:lnTo>
                <a:lnTo>
                  <a:pt x="125252" y="128664"/>
                </a:lnTo>
                <a:lnTo>
                  <a:pt x="128269" y="130539"/>
                </a:lnTo>
                <a:lnTo>
                  <a:pt x="131233" y="132742"/>
                </a:lnTo>
                <a:lnTo>
                  <a:pt x="134161" y="135163"/>
                </a:lnTo>
                <a:lnTo>
                  <a:pt x="137065" y="137729"/>
                </a:lnTo>
                <a:lnTo>
                  <a:pt x="139955" y="140393"/>
                </a:lnTo>
                <a:lnTo>
                  <a:pt x="141880" y="144074"/>
                </a:lnTo>
                <a:lnTo>
                  <a:pt x="143164" y="148433"/>
                </a:lnTo>
                <a:lnTo>
                  <a:pt x="144020" y="153243"/>
                </a:lnTo>
                <a:lnTo>
                  <a:pt x="144591" y="157403"/>
                </a:lnTo>
                <a:lnTo>
                  <a:pt x="145225" y="164565"/>
                </a:lnTo>
                <a:lnTo>
                  <a:pt x="145394" y="168761"/>
                </a:lnTo>
                <a:lnTo>
                  <a:pt x="145582" y="178503"/>
                </a:lnTo>
                <a:lnTo>
                  <a:pt x="144679" y="182815"/>
                </a:lnTo>
                <a:lnTo>
                  <a:pt x="141137" y="190147"/>
                </a:lnTo>
                <a:lnTo>
                  <a:pt x="136387" y="199120"/>
                </a:lnTo>
                <a:lnTo>
                  <a:pt x="133787" y="204180"/>
                </a:lnTo>
                <a:lnTo>
                  <a:pt x="131101" y="208506"/>
                </a:lnTo>
                <a:lnTo>
                  <a:pt x="128358" y="212343"/>
                </a:lnTo>
                <a:lnTo>
                  <a:pt x="125577" y="215852"/>
                </a:lnTo>
                <a:lnTo>
                  <a:pt x="122770" y="219145"/>
                </a:lnTo>
                <a:lnTo>
                  <a:pt x="119947" y="222293"/>
                </a:lnTo>
                <a:lnTo>
                  <a:pt x="117112" y="225343"/>
                </a:lnTo>
                <a:lnTo>
                  <a:pt x="113317" y="228330"/>
                </a:lnTo>
                <a:lnTo>
                  <a:pt x="108882" y="231274"/>
                </a:lnTo>
                <a:lnTo>
                  <a:pt x="104020" y="234188"/>
                </a:lnTo>
                <a:lnTo>
                  <a:pt x="98874" y="237084"/>
                </a:lnTo>
                <a:lnTo>
                  <a:pt x="88076" y="242842"/>
                </a:lnTo>
                <a:lnTo>
                  <a:pt x="83482" y="244757"/>
                </a:lnTo>
                <a:lnTo>
                  <a:pt x="79467" y="246035"/>
                </a:lnTo>
                <a:lnTo>
                  <a:pt x="75838" y="246887"/>
                </a:lnTo>
                <a:lnTo>
                  <a:pt x="71514" y="247455"/>
                </a:lnTo>
                <a:lnTo>
                  <a:pt x="66726" y="247833"/>
                </a:lnTo>
                <a:lnTo>
                  <a:pt x="57278" y="248254"/>
                </a:lnTo>
                <a:lnTo>
                  <a:pt x="49904" y="248440"/>
                </a:lnTo>
                <a:lnTo>
                  <a:pt x="5829" y="248589"/>
                </a:lnTo>
                <a:lnTo>
                  <a:pt x="3886" y="247637"/>
                </a:lnTo>
                <a:lnTo>
                  <a:pt x="2590" y="246050"/>
                </a:lnTo>
                <a:lnTo>
                  <a:pt x="0" y="2400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83"/>
          <p:cNvSpPr/>
          <p:nvPr/>
        </p:nvSpPr>
        <p:spPr>
          <a:xfrm>
            <a:off x="4237672" y="4517741"/>
            <a:ext cx="188596" cy="25685"/>
          </a:xfrm>
          <a:custGeom>
            <a:avLst/>
            <a:gdLst/>
            <a:ahLst/>
            <a:cxnLst/>
            <a:rect l="0" t="0" r="0" b="0"/>
            <a:pathLst>
              <a:path w="188596" h="25685">
                <a:moveTo>
                  <a:pt x="0" y="25684"/>
                </a:moveTo>
                <a:lnTo>
                  <a:pt x="12770" y="25684"/>
                </a:lnTo>
                <a:lnTo>
                  <a:pt x="16134" y="24731"/>
                </a:lnTo>
                <a:lnTo>
                  <a:pt x="20281" y="23144"/>
                </a:lnTo>
                <a:lnTo>
                  <a:pt x="24950" y="21133"/>
                </a:lnTo>
                <a:lnTo>
                  <a:pt x="29016" y="19792"/>
                </a:lnTo>
                <a:lnTo>
                  <a:pt x="32679" y="18898"/>
                </a:lnTo>
                <a:lnTo>
                  <a:pt x="36074" y="18303"/>
                </a:lnTo>
                <a:lnTo>
                  <a:pt x="39289" y="17905"/>
                </a:lnTo>
                <a:lnTo>
                  <a:pt x="42385" y="17641"/>
                </a:lnTo>
                <a:lnTo>
                  <a:pt x="45402" y="17464"/>
                </a:lnTo>
                <a:lnTo>
                  <a:pt x="49318" y="16394"/>
                </a:lnTo>
                <a:lnTo>
                  <a:pt x="53833" y="14728"/>
                </a:lnTo>
                <a:lnTo>
                  <a:pt x="58749" y="12665"/>
                </a:lnTo>
                <a:lnTo>
                  <a:pt x="63931" y="11290"/>
                </a:lnTo>
                <a:lnTo>
                  <a:pt x="69291" y="10372"/>
                </a:lnTo>
                <a:lnTo>
                  <a:pt x="74769" y="9761"/>
                </a:lnTo>
                <a:lnTo>
                  <a:pt x="80326" y="8401"/>
                </a:lnTo>
                <a:lnTo>
                  <a:pt x="85936" y="6542"/>
                </a:lnTo>
                <a:lnTo>
                  <a:pt x="91580" y="4350"/>
                </a:lnTo>
                <a:lnTo>
                  <a:pt x="97249" y="2889"/>
                </a:lnTo>
                <a:lnTo>
                  <a:pt x="102932" y="1914"/>
                </a:lnTo>
                <a:lnTo>
                  <a:pt x="108627" y="1265"/>
                </a:lnTo>
                <a:lnTo>
                  <a:pt x="113375" y="832"/>
                </a:lnTo>
                <a:lnTo>
                  <a:pt x="117493" y="543"/>
                </a:lnTo>
                <a:lnTo>
                  <a:pt x="121191" y="351"/>
                </a:lnTo>
                <a:lnTo>
                  <a:pt x="130381" y="137"/>
                </a:lnTo>
                <a:lnTo>
                  <a:pt x="151801" y="0"/>
                </a:lnTo>
                <a:lnTo>
                  <a:pt x="156446" y="941"/>
                </a:lnTo>
                <a:lnTo>
                  <a:pt x="160495" y="2521"/>
                </a:lnTo>
                <a:lnTo>
                  <a:pt x="164147" y="4527"/>
                </a:lnTo>
                <a:lnTo>
                  <a:pt x="167534" y="5865"/>
                </a:lnTo>
                <a:lnTo>
                  <a:pt x="170744" y="6756"/>
                </a:lnTo>
                <a:lnTo>
                  <a:pt x="173837" y="7351"/>
                </a:lnTo>
                <a:lnTo>
                  <a:pt x="176851" y="7747"/>
                </a:lnTo>
                <a:lnTo>
                  <a:pt x="182741" y="8187"/>
                </a:lnTo>
                <a:lnTo>
                  <a:pt x="188595" y="85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84"/>
          <p:cNvSpPr/>
          <p:nvPr/>
        </p:nvSpPr>
        <p:spPr>
          <a:xfrm>
            <a:off x="4246245" y="4629152"/>
            <a:ext cx="162878" cy="8571"/>
          </a:xfrm>
          <a:custGeom>
            <a:avLst/>
            <a:gdLst/>
            <a:ahLst/>
            <a:cxnLst/>
            <a:rect l="0" t="0" r="0" b="0"/>
            <a:pathLst>
              <a:path w="162878" h="8571">
                <a:moveTo>
                  <a:pt x="0" y="8570"/>
                </a:moveTo>
                <a:lnTo>
                  <a:pt x="67065" y="8570"/>
                </a:lnTo>
                <a:lnTo>
                  <a:pt x="71380" y="7618"/>
                </a:lnTo>
                <a:lnTo>
                  <a:pt x="75209" y="6030"/>
                </a:lnTo>
                <a:lnTo>
                  <a:pt x="78714" y="4020"/>
                </a:lnTo>
                <a:lnTo>
                  <a:pt x="82956" y="2679"/>
                </a:lnTo>
                <a:lnTo>
                  <a:pt x="87689" y="1785"/>
                </a:lnTo>
                <a:lnTo>
                  <a:pt x="92749" y="1189"/>
                </a:lnTo>
                <a:lnTo>
                  <a:pt x="97075" y="792"/>
                </a:lnTo>
                <a:lnTo>
                  <a:pt x="100912" y="527"/>
                </a:lnTo>
                <a:lnTo>
                  <a:pt x="104422" y="351"/>
                </a:lnTo>
                <a:lnTo>
                  <a:pt x="110862" y="154"/>
                </a:lnTo>
                <a:lnTo>
                  <a:pt x="125653" y="18"/>
                </a:lnTo>
                <a:lnTo>
                  <a:pt x="140007" y="0"/>
                </a:lnTo>
                <a:lnTo>
                  <a:pt x="142868" y="952"/>
                </a:lnTo>
                <a:lnTo>
                  <a:pt x="145728" y="2539"/>
                </a:lnTo>
                <a:lnTo>
                  <a:pt x="152610" y="7379"/>
                </a:lnTo>
                <a:lnTo>
                  <a:pt x="154128" y="7776"/>
                </a:lnTo>
                <a:lnTo>
                  <a:pt x="156092" y="8040"/>
                </a:lnTo>
                <a:lnTo>
                  <a:pt x="162877" y="85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85"/>
          <p:cNvSpPr/>
          <p:nvPr/>
        </p:nvSpPr>
        <p:spPr>
          <a:xfrm>
            <a:off x="4640579" y="4406652"/>
            <a:ext cx="197017" cy="278773"/>
          </a:xfrm>
          <a:custGeom>
            <a:avLst/>
            <a:gdLst/>
            <a:ahLst/>
            <a:cxnLst/>
            <a:rect l="0" t="0" r="0" b="0"/>
            <a:pathLst>
              <a:path w="197017" h="278773">
                <a:moveTo>
                  <a:pt x="0" y="33902"/>
                </a:moveTo>
                <a:lnTo>
                  <a:pt x="4551" y="29352"/>
                </a:lnTo>
                <a:lnTo>
                  <a:pt x="6844" y="28011"/>
                </a:lnTo>
                <a:lnTo>
                  <a:pt x="11932" y="26521"/>
                </a:lnTo>
                <a:lnTo>
                  <a:pt x="17368" y="23320"/>
                </a:lnTo>
                <a:lnTo>
                  <a:pt x="20152" y="21132"/>
                </a:lnTo>
                <a:lnTo>
                  <a:pt x="23912" y="19674"/>
                </a:lnTo>
                <a:lnTo>
                  <a:pt x="28324" y="18702"/>
                </a:lnTo>
                <a:lnTo>
                  <a:pt x="33170" y="18054"/>
                </a:lnTo>
                <a:lnTo>
                  <a:pt x="38306" y="16669"/>
                </a:lnTo>
                <a:lnTo>
                  <a:pt x="43635" y="14794"/>
                </a:lnTo>
                <a:lnTo>
                  <a:pt x="49092" y="12591"/>
                </a:lnTo>
                <a:lnTo>
                  <a:pt x="53684" y="11122"/>
                </a:lnTo>
                <a:lnTo>
                  <a:pt x="57697" y="10143"/>
                </a:lnTo>
                <a:lnTo>
                  <a:pt x="61325" y="9490"/>
                </a:lnTo>
                <a:lnTo>
                  <a:pt x="66601" y="8103"/>
                </a:lnTo>
                <a:lnTo>
                  <a:pt x="72975" y="6225"/>
                </a:lnTo>
                <a:lnTo>
                  <a:pt x="80083" y="4021"/>
                </a:lnTo>
                <a:lnTo>
                  <a:pt x="85774" y="2552"/>
                </a:lnTo>
                <a:lnTo>
                  <a:pt x="90520" y="1572"/>
                </a:lnTo>
                <a:lnTo>
                  <a:pt x="94637" y="919"/>
                </a:lnTo>
                <a:lnTo>
                  <a:pt x="100239" y="483"/>
                </a:lnTo>
                <a:lnTo>
                  <a:pt x="106831" y="193"/>
                </a:lnTo>
                <a:lnTo>
                  <a:pt x="114084" y="0"/>
                </a:lnTo>
                <a:lnTo>
                  <a:pt x="119871" y="823"/>
                </a:lnTo>
                <a:lnTo>
                  <a:pt x="124682" y="2325"/>
                </a:lnTo>
                <a:lnTo>
                  <a:pt x="128841" y="4278"/>
                </a:lnTo>
                <a:lnTo>
                  <a:pt x="132567" y="6533"/>
                </a:lnTo>
                <a:lnTo>
                  <a:pt x="136003" y="8989"/>
                </a:lnTo>
                <a:lnTo>
                  <a:pt x="139246" y="11578"/>
                </a:lnTo>
                <a:lnTo>
                  <a:pt x="141408" y="14257"/>
                </a:lnTo>
                <a:lnTo>
                  <a:pt x="142850" y="16996"/>
                </a:lnTo>
                <a:lnTo>
                  <a:pt x="143811" y="19774"/>
                </a:lnTo>
                <a:lnTo>
                  <a:pt x="144879" y="27940"/>
                </a:lnTo>
                <a:lnTo>
                  <a:pt x="145163" y="32785"/>
                </a:lnTo>
                <a:lnTo>
                  <a:pt x="145480" y="43248"/>
                </a:lnTo>
                <a:lnTo>
                  <a:pt x="145564" y="48706"/>
                </a:lnTo>
                <a:lnTo>
                  <a:pt x="143715" y="55202"/>
                </a:lnTo>
                <a:lnTo>
                  <a:pt x="140578" y="62389"/>
                </a:lnTo>
                <a:lnTo>
                  <a:pt x="126405" y="89906"/>
                </a:lnTo>
                <a:lnTo>
                  <a:pt x="122370" y="96004"/>
                </a:lnTo>
                <a:lnTo>
                  <a:pt x="117775" y="101973"/>
                </a:lnTo>
                <a:lnTo>
                  <a:pt x="112807" y="107858"/>
                </a:lnTo>
                <a:lnTo>
                  <a:pt x="108543" y="112734"/>
                </a:lnTo>
                <a:lnTo>
                  <a:pt x="101264" y="120691"/>
                </a:lnTo>
                <a:lnTo>
                  <a:pt x="87260" y="135077"/>
                </a:lnTo>
                <a:lnTo>
                  <a:pt x="66109" y="156376"/>
                </a:lnTo>
                <a:lnTo>
                  <a:pt x="62170" y="159366"/>
                </a:lnTo>
                <a:lnTo>
                  <a:pt x="57639" y="162313"/>
                </a:lnTo>
                <a:lnTo>
                  <a:pt x="52714" y="165229"/>
                </a:lnTo>
                <a:lnTo>
                  <a:pt x="48478" y="167173"/>
                </a:lnTo>
                <a:lnTo>
                  <a:pt x="44701" y="168470"/>
                </a:lnTo>
                <a:lnTo>
                  <a:pt x="36347" y="170551"/>
                </a:lnTo>
                <a:lnTo>
                  <a:pt x="30349" y="170911"/>
                </a:lnTo>
                <a:lnTo>
                  <a:pt x="27090" y="171018"/>
                </a:lnTo>
                <a:lnTo>
                  <a:pt x="26633" y="170080"/>
                </a:lnTo>
                <a:lnTo>
                  <a:pt x="26124" y="166499"/>
                </a:lnTo>
                <a:lnTo>
                  <a:pt x="26941" y="165162"/>
                </a:lnTo>
                <a:lnTo>
                  <a:pt x="28439" y="164272"/>
                </a:lnTo>
                <a:lnTo>
                  <a:pt x="30389" y="163678"/>
                </a:lnTo>
                <a:lnTo>
                  <a:pt x="35097" y="160478"/>
                </a:lnTo>
                <a:lnTo>
                  <a:pt x="37685" y="158291"/>
                </a:lnTo>
                <a:lnTo>
                  <a:pt x="40363" y="156834"/>
                </a:lnTo>
                <a:lnTo>
                  <a:pt x="45880" y="155214"/>
                </a:lnTo>
                <a:lnTo>
                  <a:pt x="51507" y="151954"/>
                </a:lnTo>
                <a:lnTo>
                  <a:pt x="54340" y="149751"/>
                </a:lnTo>
                <a:lnTo>
                  <a:pt x="58134" y="148282"/>
                </a:lnTo>
                <a:lnTo>
                  <a:pt x="62569" y="147303"/>
                </a:lnTo>
                <a:lnTo>
                  <a:pt x="67430" y="146651"/>
                </a:lnTo>
                <a:lnTo>
                  <a:pt x="73528" y="146215"/>
                </a:lnTo>
                <a:lnTo>
                  <a:pt x="80452" y="145925"/>
                </a:lnTo>
                <a:lnTo>
                  <a:pt x="101308" y="145517"/>
                </a:lnTo>
                <a:lnTo>
                  <a:pt x="107544" y="145460"/>
                </a:lnTo>
                <a:lnTo>
                  <a:pt x="113606" y="146374"/>
                </a:lnTo>
                <a:lnTo>
                  <a:pt x="119552" y="147936"/>
                </a:lnTo>
                <a:lnTo>
                  <a:pt x="125422" y="149930"/>
                </a:lnTo>
                <a:lnTo>
                  <a:pt x="131240" y="151259"/>
                </a:lnTo>
                <a:lnTo>
                  <a:pt x="137023" y="152146"/>
                </a:lnTo>
                <a:lnTo>
                  <a:pt x="142784" y="152736"/>
                </a:lnTo>
                <a:lnTo>
                  <a:pt x="148530" y="154082"/>
                </a:lnTo>
                <a:lnTo>
                  <a:pt x="154265" y="155933"/>
                </a:lnTo>
                <a:lnTo>
                  <a:pt x="159993" y="158118"/>
                </a:lnTo>
                <a:lnTo>
                  <a:pt x="164765" y="160528"/>
                </a:lnTo>
                <a:lnTo>
                  <a:pt x="168899" y="163087"/>
                </a:lnTo>
                <a:lnTo>
                  <a:pt x="172607" y="165746"/>
                </a:lnTo>
                <a:lnTo>
                  <a:pt x="176031" y="168471"/>
                </a:lnTo>
                <a:lnTo>
                  <a:pt x="179267" y="171239"/>
                </a:lnTo>
                <a:lnTo>
                  <a:pt x="182376" y="174038"/>
                </a:lnTo>
                <a:lnTo>
                  <a:pt x="188371" y="182227"/>
                </a:lnTo>
                <a:lnTo>
                  <a:pt x="191304" y="187078"/>
                </a:lnTo>
                <a:lnTo>
                  <a:pt x="194562" y="195008"/>
                </a:lnTo>
                <a:lnTo>
                  <a:pt x="196009" y="201708"/>
                </a:lnTo>
                <a:lnTo>
                  <a:pt x="196653" y="207860"/>
                </a:lnTo>
                <a:lnTo>
                  <a:pt x="196939" y="216310"/>
                </a:lnTo>
                <a:lnTo>
                  <a:pt x="197016" y="221230"/>
                </a:lnTo>
                <a:lnTo>
                  <a:pt x="196114" y="225462"/>
                </a:lnTo>
                <a:lnTo>
                  <a:pt x="192572" y="232705"/>
                </a:lnTo>
                <a:lnTo>
                  <a:pt x="187823" y="239100"/>
                </a:lnTo>
                <a:lnTo>
                  <a:pt x="182537" y="245116"/>
                </a:lnTo>
                <a:lnTo>
                  <a:pt x="177013" y="250965"/>
                </a:lnTo>
                <a:lnTo>
                  <a:pt x="168547" y="259613"/>
                </a:lnTo>
                <a:lnTo>
                  <a:pt x="164753" y="262481"/>
                </a:lnTo>
                <a:lnTo>
                  <a:pt x="160318" y="265346"/>
                </a:lnTo>
                <a:lnTo>
                  <a:pt x="155456" y="268209"/>
                </a:lnTo>
                <a:lnTo>
                  <a:pt x="151263" y="270116"/>
                </a:lnTo>
                <a:lnTo>
                  <a:pt x="147515" y="271389"/>
                </a:lnTo>
                <a:lnTo>
                  <a:pt x="144063" y="272237"/>
                </a:lnTo>
                <a:lnTo>
                  <a:pt x="140810" y="272802"/>
                </a:lnTo>
                <a:lnTo>
                  <a:pt x="134655" y="273430"/>
                </a:lnTo>
                <a:lnTo>
                  <a:pt x="130727" y="274550"/>
                </a:lnTo>
                <a:lnTo>
                  <a:pt x="126205" y="276249"/>
                </a:lnTo>
                <a:lnTo>
                  <a:pt x="121284" y="278334"/>
                </a:lnTo>
                <a:lnTo>
                  <a:pt x="117051" y="278772"/>
                </a:lnTo>
                <a:lnTo>
                  <a:pt x="113277" y="278112"/>
                </a:lnTo>
                <a:lnTo>
                  <a:pt x="104926" y="274758"/>
                </a:lnTo>
                <a:lnTo>
                  <a:pt x="98928" y="274177"/>
                </a:lnTo>
                <a:lnTo>
                  <a:pt x="93816" y="274041"/>
                </a:lnTo>
                <a:lnTo>
                  <a:pt x="77153" y="2739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86"/>
          <p:cNvSpPr/>
          <p:nvPr/>
        </p:nvSpPr>
        <p:spPr>
          <a:xfrm>
            <a:off x="4992052" y="4397692"/>
            <a:ext cx="51436" cy="317184"/>
          </a:xfrm>
          <a:custGeom>
            <a:avLst/>
            <a:gdLst/>
            <a:ahLst/>
            <a:cxnLst/>
            <a:rect l="0" t="0" r="0" b="0"/>
            <a:pathLst>
              <a:path w="51436" h="317184">
                <a:moveTo>
                  <a:pt x="0" y="0"/>
                </a:moveTo>
                <a:lnTo>
                  <a:pt x="8468" y="0"/>
                </a:lnTo>
                <a:lnTo>
                  <a:pt x="8552" y="7797"/>
                </a:lnTo>
                <a:lnTo>
                  <a:pt x="8563" y="16483"/>
                </a:lnTo>
                <a:lnTo>
                  <a:pt x="9519" y="20514"/>
                </a:lnTo>
                <a:lnTo>
                  <a:pt x="11108" y="24153"/>
                </a:lnTo>
                <a:lnTo>
                  <a:pt x="13121" y="27532"/>
                </a:lnTo>
                <a:lnTo>
                  <a:pt x="14462" y="32643"/>
                </a:lnTo>
                <a:lnTo>
                  <a:pt x="15357" y="38906"/>
                </a:lnTo>
                <a:lnTo>
                  <a:pt x="15953" y="45940"/>
                </a:lnTo>
                <a:lnTo>
                  <a:pt x="16350" y="52534"/>
                </a:lnTo>
                <a:lnTo>
                  <a:pt x="16792" y="64941"/>
                </a:lnTo>
                <a:lnTo>
                  <a:pt x="17862" y="71869"/>
                </a:lnTo>
                <a:lnTo>
                  <a:pt x="19528" y="79345"/>
                </a:lnTo>
                <a:lnTo>
                  <a:pt x="21591" y="87187"/>
                </a:lnTo>
                <a:lnTo>
                  <a:pt x="22967" y="94320"/>
                </a:lnTo>
                <a:lnTo>
                  <a:pt x="23884" y="100980"/>
                </a:lnTo>
                <a:lnTo>
                  <a:pt x="24495" y="107325"/>
                </a:lnTo>
                <a:lnTo>
                  <a:pt x="25855" y="114412"/>
                </a:lnTo>
                <a:lnTo>
                  <a:pt x="27714" y="121995"/>
                </a:lnTo>
                <a:lnTo>
                  <a:pt x="29906" y="129907"/>
                </a:lnTo>
                <a:lnTo>
                  <a:pt x="31367" y="138040"/>
                </a:lnTo>
                <a:lnTo>
                  <a:pt x="32342" y="146319"/>
                </a:lnTo>
                <a:lnTo>
                  <a:pt x="32991" y="154696"/>
                </a:lnTo>
                <a:lnTo>
                  <a:pt x="33424" y="162186"/>
                </a:lnTo>
                <a:lnTo>
                  <a:pt x="33905" y="175588"/>
                </a:lnTo>
                <a:lnTo>
                  <a:pt x="34176" y="198394"/>
                </a:lnTo>
                <a:lnTo>
                  <a:pt x="35166" y="205605"/>
                </a:lnTo>
                <a:lnTo>
                  <a:pt x="36779" y="212318"/>
                </a:lnTo>
                <a:lnTo>
                  <a:pt x="38807" y="218698"/>
                </a:lnTo>
                <a:lnTo>
                  <a:pt x="40159" y="224856"/>
                </a:lnTo>
                <a:lnTo>
                  <a:pt x="41060" y="230866"/>
                </a:lnTo>
                <a:lnTo>
                  <a:pt x="41661" y="236779"/>
                </a:lnTo>
                <a:lnTo>
                  <a:pt x="42062" y="242625"/>
                </a:lnTo>
                <a:lnTo>
                  <a:pt x="42329" y="248427"/>
                </a:lnTo>
                <a:lnTo>
                  <a:pt x="42625" y="259955"/>
                </a:lnTo>
                <a:lnTo>
                  <a:pt x="42862" y="315476"/>
                </a:lnTo>
                <a:lnTo>
                  <a:pt x="43815" y="316045"/>
                </a:lnTo>
                <a:lnTo>
                  <a:pt x="45402" y="316424"/>
                </a:lnTo>
                <a:lnTo>
                  <a:pt x="51435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87"/>
          <p:cNvSpPr/>
          <p:nvPr/>
        </p:nvSpPr>
        <p:spPr>
          <a:xfrm>
            <a:off x="3654742" y="4980622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25718"/>
                </a:moveTo>
                <a:lnTo>
                  <a:pt x="25789" y="25718"/>
                </a:lnTo>
                <a:lnTo>
                  <a:pt x="29575" y="24765"/>
                </a:lnTo>
                <a:lnTo>
                  <a:pt x="33052" y="23178"/>
                </a:lnTo>
                <a:lnTo>
                  <a:pt x="36322" y="21167"/>
                </a:lnTo>
                <a:lnTo>
                  <a:pt x="40408" y="19826"/>
                </a:lnTo>
                <a:lnTo>
                  <a:pt x="45036" y="18932"/>
                </a:lnTo>
                <a:lnTo>
                  <a:pt x="50026" y="18336"/>
                </a:lnTo>
                <a:lnTo>
                  <a:pt x="55259" y="17939"/>
                </a:lnTo>
                <a:lnTo>
                  <a:pt x="60652" y="17675"/>
                </a:lnTo>
                <a:lnTo>
                  <a:pt x="74803" y="17302"/>
                </a:lnTo>
                <a:lnTo>
                  <a:pt x="92669" y="17176"/>
                </a:lnTo>
                <a:lnTo>
                  <a:pt x="97975" y="16213"/>
                </a:lnTo>
                <a:lnTo>
                  <a:pt x="103416" y="14619"/>
                </a:lnTo>
                <a:lnTo>
                  <a:pt x="108949" y="12603"/>
                </a:lnTo>
                <a:lnTo>
                  <a:pt x="113590" y="11260"/>
                </a:lnTo>
                <a:lnTo>
                  <a:pt x="117637" y="10364"/>
                </a:lnTo>
                <a:lnTo>
                  <a:pt x="121287" y="9767"/>
                </a:lnTo>
                <a:lnTo>
                  <a:pt x="125626" y="9369"/>
                </a:lnTo>
                <a:lnTo>
                  <a:pt x="130423" y="9104"/>
                </a:lnTo>
                <a:lnTo>
                  <a:pt x="139881" y="8809"/>
                </a:lnTo>
                <a:lnTo>
                  <a:pt x="151513" y="8643"/>
                </a:lnTo>
                <a:lnTo>
                  <a:pt x="161319" y="8604"/>
                </a:lnTo>
                <a:lnTo>
                  <a:pt x="165648" y="7641"/>
                </a:lnTo>
                <a:lnTo>
                  <a:pt x="169487" y="6046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88"/>
          <p:cNvSpPr/>
          <p:nvPr/>
        </p:nvSpPr>
        <p:spPr>
          <a:xfrm>
            <a:off x="3929062" y="4852036"/>
            <a:ext cx="222479" cy="205740"/>
          </a:xfrm>
          <a:custGeom>
            <a:avLst/>
            <a:gdLst/>
            <a:ahLst/>
            <a:cxnLst/>
            <a:rect l="0" t="0" r="0" b="0"/>
            <a:pathLst>
              <a:path w="222479" h="205740">
                <a:moveTo>
                  <a:pt x="0" y="25716"/>
                </a:moveTo>
                <a:lnTo>
                  <a:pt x="4551" y="25716"/>
                </a:lnTo>
                <a:lnTo>
                  <a:pt x="5892" y="24764"/>
                </a:lnTo>
                <a:lnTo>
                  <a:pt x="6785" y="23176"/>
                </a:lnTo>
                <a:lnTo>
                  <a:pt x="7381" y="21166"/>
                </a:lnTo>
                <a:lnTo>
                  <a:pt x="8730" y="19825"/>
                </a:lnTo>
                <a:lnTo>
                  <a:pt x="10583" y="18931"/>
                </a:lnTo>
                <a:lnTo>
                  <a:pt x="15181" y="17938"/>
                </a:lnTo>
                <a:lnTo>
                  <a:pt x="20400" y="17497"/>
                </a:lnTo>
                <a:lnTo>
                  <a:pt x="24077" y="16427"/>
                </a:lnTo>
                <a:lnTo>
                  <a:pt x="28434" y="14761"/>
                </a:lnTo>
                <a:lnTo>
                  <a:pt x="33243" y="12697"/>
                </a:lnTo>
                <a:lnTo>
                  <a:pt x="37403" y="10369"/>
                </a:lnTo>
                <a:lnTo>
                  <a:pt x="41127" y="7865"/>
                </a:lnTo>
                <a:lnTo>
                  <a:pt x="44563" y="5243"/>
                </a:lnTo>
                <a:lnTo>
                  <a:pt x="48759" y="3495"/>
                </a:lnTo>
                <a:lnTo>
                  <a:pt x="53461" y="2330"/>
                </a:lnTo>
                <a:lnTo>
                  <a:pt x="58501" y="1553"/>
                </a:lnTo>
                <a:lnTo>
                  <a:pt x="63765" y="1035"/>
                </a:lnTo>
                <a:lnTo>
                  <a:pt x="69180" y="689"/>
                </a:lnTo>
                <a:lnTo>
                  <a:pt x="74695" y="459"/>
                </a:lnTo>
                <a:lnTo>
                  <a:pt x="85903" y="203"/>
                </a:lnTo>
                <a:lnTo>
                  <a:pt x="148089" y="0"/>
                </a:lnTo>
                <a:lnTo>
                  <a:pt x="151114" y="952"/>
                </a:lnTo>
                <a:lnTo>
                  <a:pt x="157014" y="4550"/>
                </a:lnTo>
                <a:lnTo>
                  <a:pt x="158969" y="6843"/>
                </a:lnTo>
                <a:lnTo>
                  <a:pt x="160272" y="9324"/>
                </a:lnTo>
                <a:lnTo>
                  <a:pt x="161720" y="14621"/>
                </a:lnTo>
                <a:lnTo>
                  <a:pt x="162363" y="20150"/>
                </a:lnTo>
                <a:lnTo>
                  <a:pt x="162649" y="25782"/>
                </a:lnTo>
                <a:lnTo>
                  <a:pt x="162725" y="28618"/>
                </a:lnTo>
                <a:lnTo>
                  <a:pt x="161823" y="32413"/>
                </a:lnTo>
                <a:lnTo>
                  <a:pt x="160270" y="36848"/>
                </a:lnTo>
                <a:lnTo>
                  <a:pt x="158281" y="41710"/>
                </a:lnTo>
                <a:lnTo>
                  <a:pt x="156003" y="45904"/>
                </a:lnTo>
                <a:lnTo>
                  <a:pt x="153532" y="49652"/>
                </a:lnTo>
                <a:lnTo>
                  <a:pt x="150932" y="53103"/>
                </a:lnTo>
                <a:lnTo>
                  <a:pt x="145504" y="59478"/>
                </a:lnTo>
                <a:lnTo>
                  <a:pt x="139916" y="65486"/>
                </a:lnTo>
                <a:lnTo>
                  <a:pt x="134257" y="71332"/>
                </a:lnTo>
                <a:lnTo>
                  <a:pt x="130462" y="74224"/>
                </a:lnTo>
                <a:lnTo>
                  <a:pt x="126027" y="77105"/>
                </a:lnTo>
                <a:lnTo>
                  <a:pt x="121165" y="79978"/>
                </a:lnTo>
                <a:lnTo>
                  <a:pt x="116972" y="81893"/>
                </a:lnTo>
                <a:lnTo>
                  <a:pt x="113224" y="83170"/>
                </a:lnTo>
                <a:lnTo>
                  <a:pt x="109772" y="84021"/>
                </a:lnTo>
                <a:lnTo>
                  <a:pt x="103398" y="87507"/>
                </a:lnTo>
                <a:lnTo>
                  <a:pt x="100364" y="89770"/>
                </a:lnTo>
                <a:lnTo>
                  <a:pt x="94454" y="92284"/>
                </a:lnTo>
                <a:lnTo>
                  <a:pt x="91544" y="92955"/>
                </a:lnTo>
                <a:lnTo>
                  <a:pt x="85772" y="96241"/>
                </a:lnTo>
                <a:lnTo>
                  <a:pt x="77197" y="102835"/>
                </a:lnTo>
                <a:lnTo>
                  <a:pt x="89088" y="102865"/>
                </a:lnTo>
                <a:lnTo>
                  <a:pt x="91777" y="101914"/>
                </a:lnTo>
                <a:lnTo>
                  <a:pt x="97305" y="98317"/>
                </a:lnTo>
                <a:lnTo>
                  <a:pt x="101065" y="96977"/>
                </a:lnTo>
                <a:lnTo>
                  <a:pt x="105477" y="96084"/>
                </a:lnTo>
                <a:lnTo>
                  <a:pt x="110323" y="95487"/>
                </a:lnTo>
                <a:lnTo>
                  <a:pt x="114506" y="95090"/>
                </a:lnTo>
                <a:lnTo>
                  <a:pt x="118247" y="94826"/>
                </a:lnTo>
                <a:lnTo>
                  <a:pt x="121694" y="94649"/>
                </a:lnTo>
                <a:lnTo>
                  <a:pt x="130604" y="94453"/>
                </a:lnTo>
                <a:lnTo>
                  <a:pt x="151846" y="94327"/>
                </a:lnTo>
                <a:lnTo>
                  <a:pt x="157428" y="95269"/>
                </a:lnTo>
                <a:lnTo>
                  <a:pt x="163055" y="96850"/>
                </a:lnTo>
                <a:lnTo>
                  <a:pt x="168711" y="98856"/>
                </a:lnTo>
                <a:lnTo>
                  <a:pt x="173434" y="100194"/>
                </a:lnTo>
                <a:lnTo>
                  <a:pt x="177535" y="101086"/>
                </a:lnTo>
                <a:lnTo>
                  <a:pt x="181222" y="101680"/>
                </a:lnTo>
                <a:lnTo>
                  <a:pt x="185584" y="103029"/>
                </a:lnTo>
                <a:lnTo>
                  <a:pt x="190398" y="104880"/>
                </a:lnTo>
                <a:lnTo>
                  <a:pt x="195512" y="107067"/>
                </a:lnTo>
                <a:lnTo>
                  <a:pt x="199874" y="109477"/>
                </a:lnTo>
                <a:lnTo>
                  <a:pt x="203734" y="112037"/>
                </a:lnTo>
                <a:lnTo>
                  <a:pt x="207261" y="114696"/>
                </a:lnTo>
                <a:lnTo>
                  <a:pt x="209611" y="117421"/>
                </a:lnTo>
                <a:lnTo>
                  <a:pt x="211178" y="120191"/>
                </a:lnTo>
                <a:lnTo>
                  <a:pt x="212223" y="122989"/>
                </a:lnTo>
                <a:lnTo>
                  <a:pt x="215924" y="128639"/>
                </a:lnTo>
                <a:lnTo>
                  <a:pt x="218244" y="131478"/>
                </a:lnTo>
                <a:lnTo>
                  <a:pt x="219791" y="134324"/>
                </a:lnTo>
                <a:lnTo>
                  <a:pt x="221510" y="140027"/>
                </a:lnTo>
                <a:lnTo>
                  <a:pt x="221968" y="143833"/>
                </a:lnTo>
                <a:lnTo>
                  <a:pt x="222274" y="148276"/>
                </a:lnTo>
                <a:lnTo>
                  <a:pt x="222478" y="153142"/>
                </a:lnTo>
                <a:lnTo>
                  <a:pt x="221661" y="157340"/>
                </a:lnTo>
                <a:lnTo>
                  <a:pt x="220164" y="161090"/>
                </a:lnTo>
                <a:lnTo>
                  <a:pt x="218213" y="164543"/>
                </a:lnTo>
                <a:lnTo>
                  <a:pt x="213506" y="170920"/>
                </a:lnTo>
                <a:lnTo>
                  <a:pt x="208239" y="176928"/>
                </a:lnTo>
                <a:lnTo>
                  <a:pt x="202723" y="182774"/>
                </a:lnTo>
                <a:lnTo>
                  <a:pt x="194263" y="191420"/>
                </a:lnTo>
                <a:lnTo>
                  <a:pt x="190469" y="194288"/>
                </a:lnTo>
                <a:lnTo>
                  <a:pt x="186034" y="197153"/>
                </a:lnTo>
                <a:lnTo>
                  <a:pt x="181173" y="200014"/>
                </a:lnTo>
                <a:lnTo>
                  <a:pt x="176980" y="201922"/>
                </a:lnTo>
                <a:lnTo>
                  <a:pt x="173232" y="203195"/>
                </a:lnTo>
                <a:lnTo>
                  <a:pt x="166526" y="204608"/>
                </a:lnTo>
                <a:lnTo>
                  <a:pt x="160372" y="205236"/>
                </a:lnTo>
                <a:lnTo>
                  <a:pt x="154462" y="205515"/>
                </a:lnTo>
                <a:lnTo>
                  <a:pt x="147707" y="205639"/>
                </a:lnTo>
                <a:lnTo>
                  <a:pt x="102870" y="205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89"/>
          <p:cNvSpPr/>
          <p:nvPr/>
        </p:nvSpPr>
        <p:spPr>
          <a:xfrm>
            <a:off x="4546282" y="4920615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15600" y="0"/>
                </a:lnTo>
                <a:lnTo>
                  <a:pt x="17068" y="1905"/>
                </a:lnTo>
                <a:lnTo>
                  <a:pt x="18999" y="5080"/>
                </a:lnTo>
                <a:lnTo>
                  <a:pt x="21238" y="9101"/>
                </a:lnTo>
                <a:lnTo>
                  <a:pt x="23684" y="11783"/>
                </a:lnTo>
                <a:lnTo>
                  <a:pt x="26267" y="13570"/>
                </a:lnTo>
                <a:lnTo>
                  <a:pt x="28941" y="14761"/>
                </a:lnTo>
                <a:lnTo>
                  <a:pt x="32629" y="15556"/>
                </a:lnTo>
                <a:lnTo>
                  <a:pt x="36993" y="16085"/>
                </a:lnTo>
                <a:lnTo>
                  <a:pt x="41806" y="16439"/>
                </a:lnTo>
                <a:lnTo>
                  <a:pt x="45969" y="16674"/>
                </a:lnTo>
                <a:lnTo>
                  <a:pt x="53133" y="16935"/>
                </a:lnTo>
                <a:lnTo>
                  <a:pt x="62521" y="17083"/>
                </a:lnTo>
                <a:lnTo>
                  <a:pt x="145733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90"/>
          <p:cNvSpPr/>
          <p:nvPr/>
        </p:nvSpPr>
        <p:spPr>
          <a:xfrm>
            <a:off x="4786312" y="4792393"/>
            <a:ext cx="204045" cy="222520"/>
          </a:xfrm>
          <a:custGeom>
            <a:avLst/>
            <a:gdLst/>
            <a:ahLst/>
            <a:cxnLst/>
            <a:rect l="0" t="0" r="0" b="0"/>
            <a:pathLst>
              <a:path w="204045" h="222520">
                <a:moveTo>
                  <a:pt x="0" y="51069"/>
                </a:moveTo>
                <a:lnTo>
                  <a:pt x="0" y="43688"/>
                </a:lnTo>
                <a:lnTo>
                  <a:pt x="4551" y="38299"/>
                </a:lnTo>
                <a:lnTo>
                  <a:pt x="9325" y="33329"/>
                </a:lnTo>
                <a:lnTo>
                  <a:pt x="11931" y="30669"/>
                </a:lnTo>
                <a:lnTo>
                  <a:pt x="15574" y="27944"/>
                </a:lnTo>
                <a:lnTo>
                  <a:pt x="19908" y="25175"/>
                </a:lnTo>
                <a:lnTo>
                  <a:pt x="24702" y="22377"/>
                </a:lnTo>
                <a:lnTo>
                  <a:pt x="28851" y="19559"/>
                </a:lnTo>
                <a:lnTo>
                  <a:pt x="32569" y="16727"/>
                </a:lnTo>
                <a:lnTo>
                  <a:pt x="36000" y="13887"/>
                </a:lnTo>
                <a:lnTo>
                  <a:pt x="40193" y="11994"/>
                </a:lnTo>
                <a:lnTo>
                  <a:pt x="44893" y="10731"/>
                </a:lnTo>
                <a:lnTo>
                  <a:pt x="49931" y="9890"/>
                </a:lnTo>
                <a:lnTo>
                  <a:pt x="54242" y="9329"/>
                </a:lnTo>
                <a:lnTo>
                  <a:pt x="58069" y="8955"/>
                </a:lnTo>
                <a:lnTo>
                  <a:pt x="61573" y="8705"/>
                </a:lnTo>
                <a:lnTo>
                  <a:pt x="65814" y="7586"/>
                </a:lnTo>
                <a:lnTo>
                  <a:pt x="70546" y="5888"/>
                </a:lnTo>
                <a:lnTo>
                  <a:pt x="75605" y="3804"/>
                </a:lnTo>
                <a:lnTo>
                  <a:pt x="80883" y="2413"/>
                </a:lnTo>
                <a:lnTo>
                  <a:pt x="86307" y="1488"/>
                </a:lnTo>
                <a:lnTo>
                  <a:pt x="91829" y="869"/>
                </a:lnTo>
                <a:lnTo>
                  <a:pt x="96462" y="458"/>
                </a:lnTo>
                <a:lnTo>
                  <a:pt x="100502" y="183"/>
                </a:lnTo>
                <a:lnTo>
                  <a:pt x="104149" y="0"/>
                </a:lnTo>
                <a:lnTo>
                  <a:pt x="108485" y="831"/>
                </a:lnTo>
                <a:lnTo>
                  <a:pt x="113281" y="2337"/>
                </a:lnTo>
                <a:lnTo>
                  <a:pt x="118383" y="4294"/>
                </a:lnTo>
                <a:lnTo>
                  <a:pt x="122737" y="5598"/>
                </a:lnTo>
                <a:lnTo>
                  <a:pt x="126592" y="6467"/>
                </a:lnTo>
                <a:lnTo>
                  <a:pt x="130115" y="7047"/>
                </a:lnTo>
                <a:lnTo>
                  <a:pt x="132463" y="8386"/>
                </a:lnTo>
                <a:lnTo>
                  <a:pt x="134029" y="10232"/>
                </a:lnTo>
                <a:lnTo>
                  <a:pt x="135073" y="12414"/>
                </a:lnTo>
                <a:lnTo>
                  <a:pt x="138773" y="17379"/>
                </a:lnTo>
                <a:lnTo>
                  <a:pt x="141093" y="20037"/>
                </a:lnTo>
                <a:lnTo>
                  <a:pt x="142639" y="22761"/>
                </a:lnTo>
                <a:lnTo>
                  <a:pt x="144358" y="28328"/>
                </a:lnTo>
                <a:lnTo>
                  <a:pt x="144816" y="32098"/>
                </a:lnTo>
                <a:lnTo>
                  <a:pt x="145121" y="36517"/>
                </a:lnTo>
                <a:lnTo>
                  <a:pt x="145325" y="41368"/>
                </a:lnTo>
                <a:lnTo>
                  <a:pt x="143556" y="45554"/>
                </a:lnTo>
                <a:lnTo>
                  <a:pt x="140471" y="49297"/>
                </a:lnTo>
                <a:lnTo>
                  <a:pt x="136510" y="52746"/>
                </a:lnTo>
                <a:lnTo>
                  <a:pt x="132917" y="56949"/>
                </a:lnTo>
                <a:lnTo>
                  <a:pt x="129568" y="61656"/>
                </a:lnTo>
                <a:lnTo>
                  <a:pt x="126384" y="66700"/>
                </a:lnTo>
                <a:lnTo>
                  <a:pt x="123309" y="71015"/>
                </a:lnTo>
                <a:lnTo>
                  <a:pt x="120306" y="74844"/>
                </a:lnTo>
                <a:lnTo>
                  <a:pt x="114429" y="81638"/>
                </a:lnTo>
                <a:lnTo>
                  <a:pt x="108642" y="87833"/>
                </a:lnTo>
                <a:lnTo>
                  <a:pt x="100030" y="96676"/>
                </a:lnTo>
                <a:lnTo>
                  <a:pt x="97166" y="98618"/>
                </a:lnTo>
                <a:lnTo>
                  <a:pt x="91445" y="100777"/>
                </a:lnTo>
                <a:lnTo>
                  <a:pt x="87420" y="101992"/>
                </a:lnTo>
                <a:lnTo>
                  <a:pt x="86855" y="103116"/>
                </a:lnTo>
                <a:lnTo>
                  <a:pt x="85874" y="109840"/>
                </a:lnTo>
                <a:lnTo>
                  <a:pt x="85738" y="110968"/>
                </a:lnTo>
                <a:lnTo>
                  <a:pt x="85726" y="103687"/>
                </a:lnTo>
                <a:lnTo>
                  <a:pt x="86678" y="103292"/>
                </a:lnTo>
                <a:lnTo>
                  <a:pt x="92569" y="102738"/>
                </a:lnTo>
                <a:lnTo>
                  <a:pt x="97657" y="102608"/>
                </a:lnTo>
                <a:lnTo>
                  <a:pt x="100347" y="101621"/>
                </a:lnTo>
                <a:lnTo>
                  <a:pt x="105876" y="97984"/>
                </a:lnTo>
                <a:lnTo>
                  <a:pt x="111509" y="95733"/>
                </a:lnTo>
                <a:lnTo>
                  <a:pt x="114344" y="95132"/>
                </a:lnTo>
                <a:lnTo>
                  <a:pt x="118139" y="94732"/>
                </a:lnTo>
                <a:lnTo>
                  <a:pt x="122575" y="94465"/>
                </a:lnTo>
                <a:lnTo>
                  <a:pt x="131630" y="94169"/>
                </a:lnTo>
                <a:lnTo>
                  <a:pt x="143036" y="94002"/>
                </a:lnTo>
                <a:lnTo>
                  <a:pt x="164439" y="93941"/>
                </a:lnTo>
                <a:lnTo>
                  <a:pt x="167729" y="94890"/>
                </a:lnTo>
                <a:lnTo>
                  <a:pt x="173924" y="98485"/>
                </a:lnTo>
                <a:lnTo>
                  <a:pt x="179852" y="100718"/>
                </a:lnTo>
                <a:lnTo>
                  <a:pt x="182766" y="101313"/>
                </a:lnTo>
                <a:lnTo>
                  <a:pt x="188545" y="104515"/>
                </a:lnTo>
                <a:lnTo>
                  <a:pt x="194288" y="109113"/>
                </a:lnTo>
                <a:lnTo>
                  <a:pt x="200015" y="114331"/>
                </a:lnTo>
                <a:lnTo>
                  <a:pt x="201924" y="117056"/>
                </a:lnTo>
                <a:lnTo>
                  <a:pt x="204044" y="122625"/>
                </a:lnTo>
                <a:lnTo>
                  <a:pt x="203657" y="125443"/>
                </a:lnTo>
                <a:lnTo>
                  <a:pt x="202446" y="128274"/>
                </a:lnTo>
                <a:lnTo>
                  <a:pt x="198562" y="134913"/>
                </a:lnTo>
                <a:lnTo>
                  <a:pt x="193659" y="144213"/>
                </a:lnTo>
                <a:lnTo>
                  <a:pt x="190066" y="149360"/>
                </a:lnTo>
                <a:lnTo>
                  <a:pt x="185766" y="154696"/>
                </a:lnTo>
                <a:lnTo>
                  <a:pt x="180994" y="160158"/>
                </a:lnTo>
                <a:lnTo>
                  <a:pt x="173152" y="168768"/>
                </a:lnTo>
                <a:lnTo>
                  <a:pt x="165539" y="176722"/>
                </a:lnTo>
                <a:lnTo>
                  <a:pt x="155806" y="186608"/>
                </a:lnTo>
                <a:lnTo>
                  <a:pt x="150543" y="190005"/>
                </a:lnTo>
                <a:lnTo>
                  <a:pt x="145129" y="192271"/>
                </a:lnTo>
                <a:lnTo>
                  <a:pt x="139616" y="193781"/>
                </a:lnTo>
                <a:lnTo>
                  <a:pt x="134034" y="195740"/>
                </a:lnTo>
                <a:lnTo>
                  <a:pt x="128409" y="197999"/>
                </a:lnTo>
                <a:lnTo>
                  <a:pt x="122753" y="200457"/>
                </a:lnTo>
                <a:lnTo>
                  <a:pt x="111390" y="205729"/>
                </a:lnTo>
                <a:lnTo>
                  <a:pt x="105692" y="208468"/>
                </a:lnTo>
                <a:lnTo>
                  <a:pt x="100942" y="210295"/>
                </a:lnTo>
                <a:lnTo>
                  <a:pt x="96822" y="211512"/>
                </a:lnTo>
                <a:lnTo>
                  <a:pt x="93123" y="212323"/>
                </a:lnTo>
                <a:lnTo>
                  <a:pt x="88752" y="212865"/>
                </a:lnTo>
                <a:lnTo>
                  <a:pt x="83933" y="213225"/>
                </a:lnTo>
                <a:lnTo>
                  <a:pt x="78815" y="213466"/>
                </a:lnTo>
                <a:lnTo>
                  <a:pt x="73499" y="214579"/>
                </a:lnTo>
                <a:lnTo>
                  <a:pt x="68049" y="216273"/>
                </a:lnTo>
                <a:lnTo>
                  <a:pt x="62511" y="218355"/>
                </a:lnTo>
                <a:lnTo>
                  <a:pt x="57867" y="219743"/>
                </a:lnTo>
                <a:lnTo>
                  <a:pt x="53818" y="220668"/>
                </a:lnTo>
                <a:lnTo>
                  <a:pt x="50166" y="221285"/>
                </a:lnTo>
                <a:lnTo>
                  <a:pt x="45827" y="221697"/>
                </a:lnTo>
                <a:lnTo>
                  <a:pt x="41029" y="221971"/>
                </a:lnTo>
                <a:lnTo>
                  <a:pt x="25717" y="2225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91"/>
          <p:cNvSpPr/>
          <p:nvPr/>
        </p:nvSpPr>
        <p:spPr>
          <a:xfrm>
            <a:off x="3204347" y="5314950"/>
            <a:ext cx="227511" cy="188594"/>
          </a:xfrm>
          <a:custGeom>
            <a:avLst/>
            <a:gdLst/>
            <a:ahLst/>
            <a:cxnLst/>
            <a:rect l="0" t="0" r="0" b="0"/>
            <a:pathLst>
              <a:path w="227511" h="188594">
                <a:moveTo>
                  <a:pt x="73205" y="0"/>
                </a:moveTo>
                <a:lnTo>
                  <a:pt x="64663" y="0"/>
                </a:lnTo>
                <a:lnTo>
                  <a:pt x="64635" y="7381"/>
                </a:lnTo>
                <a:lnTo>
                  <a:pt x="60082" y="12770"/>
                </a:lnTo>
                <a:lnTo>
                  <a:pt x="58741" y="16133"/>
                </a:lnTo>
                <a:lnTo>
                  <a:pt x="57848" y="20280"/>
                </a:lnTo>
                <a:lnTo>
                  <a:pt x="57252" y="24950"/>
                </a:lnTo>
                <a:lnTo>
                  <a:pt x="55902" y="29016"/>
                </a:lnTo>
                <a:lnTo>
                  <a:pt x="54050" y="32679"/>
                </a:lnTo>
                <a:lnTo>
                  <a:pt x="51862" y="36073"/>
                </a:lnTo>
                <a:lnTo>
                  <a:pt x="50404" y="41193"/>
                </a:lnTo>
                <a:lnTo>
                  <a:pt x="49432" y="47465"/>
                </a:lnTo>
                <a:lnTo>
                  <a:pt x="48784" y="54503"/>
                </a:lnTo>
                <a:lnTo>
                  <a:pt x="47399" y="61100"/>
                </a:lnTo>
                <a:lnTo>
                  <a:pt x="45524" y="67404"/>
                </a:lnTo>
                <a:lnTo>
                  <a:pt x="40900" y="80440"/>
                </a:lnTo>
                <a:lnTo>
                  <a:pt x="35670" y="95758"/>
                </a:lnTo>
                <a:lnTo>
                  <a:pt x="32941" y="102891"/>
                </a:lnTo>
                <a:lnTo>
                  <a:pt x="30170" y="109552"/>
                </a:lnTo>
                <a:lnTo>
                  <a:pt x="27370" y="115897"/>
                </a:lnTo>
                <a:lnTo>
                  <a:pt x="25503" y="122032"/>
                </a:lnTo>
                <a:lnTo>
                  <a:pt x="24259" y="128027"/>
                </a:lnTo>
                <a:lnTo>
                  <a:pt x="23429" y="133929"/>
                </a:lnTo>
                <a:lnTo>
                  <a:pt x="21924" y="139768"/>
                </a:lnTo>
                <a:lnTo>
                  <a:pt x="19968" y="145566"/>
                </a:lnTo>
                <a:lnTo>
                  <a:pt x="17711" y="151336"/>
                </a:lnTo>
                <a:lnTo>
                  <a:pt x="15254" y="156136"/>
                </a:lnTo>
                <a:lnTo>
                  <a:pt x="12664" y="160288"/>
                </a:lnTo>
                <a:lnTo>
                  <a:pt x="9984" y="164008"/>
                </a:lnTo>
                <a:lnTo>
                  <a:pt x="8198" y="167441"/>
                </a:lnTo>
                <a:lnTo>
                  <a:pt x="7007" y="170682"/>
                </a:lnTo>
                <a:lnTo>
                  <a:pt x="6213" y="173796"/>
                </a:lnTo>
                <a:lnTo>
                  <a:pt x="4731" y="175871"/>
                </a:lnTo>
                <a:lnTo>
                  <a:pt x="2791" y="177255"/>
                </a:lnTo>
                <a:lnTo>
                  <a:pt x="545" y="178177"/>
                </a:lnTo>
                <a:lnTo>
                  <a:pt x="0" y="179745"/>
                </a:lnTo>
                <a:lnTo>
                  <a:pt x="589" y="181742"/>
                </a:lnTo>
                <a:lnTo>
                  <a:pt x="4389" y="188193"/>
                </a:lnTo>
                <a:lnTo>
                  <a:pt x="11422" y="188516"/>
                </a:lnTo>
                <a:lnTo>
                  <a:pt x="49166" y="188593"/>
                </a:lnTo>
                <a:lnTo>
                  <a:pt x="53369" y="187641"/>
                </a:lnTo>
                <a:lnTo>
                  <a:pt x="58076" y="186054"/>
                </a:lnTo>
                <a:lnTo>
                  <a:pt x="63119" y="184044"/>
                </a:lnTo>
                <a:lnTo>
                  <a:pt x="68386" y="182703"/>
                </a:lnTo>
                <a:lnTo>
                  <a:pt x="73802" y="181809"/>
                </a:lnTo>
                <a:lnTo>
                  <a:pt x="79318" y="181214"/>
                </a:lnTo>
                <a:lnTo>
                  <a:pt x="84901" y="180816"/>
                </a:lnTo>
                <a:lnTo>
                  <a:pt x="90527" y="180552"/>
                </a:lnTo>
                <a:lnTo>
                  <a:pt x="101859" y="180257"/>
                </a:lnTo>
                <a:lnTo>
                  <a:pt x="130366" y="180053"/>
                </a:lnTo>
                <a:lnTo>
                  <a:pt x="136077" y="179090"/>
                </a:lnTo>
                <a:lnTo>
                  <a:pt x="141790" y="177496"/>
                </a:lnTo>
                <a:lnTo>
                  <a:pt x="147503" y="175481"/>
                </a:lnTo>
                <a:lnTo>
                  <a:pt x="153217" y="174137"/>
                </a:lnTo>
                <a:lnTo>
                  <a:pt x="158932" y="173241"/>
                </a:lnTo>
                <a:lnTo>
                  <a:pt x="164646" y="172644"/>
                </a:lnTo>
                <a:lnTo>
                  <a:pt x="170360" y="172246"/>
                </a:lnTo>
                <a:lnTo>
                  <a:pt x="176076" y="171981"/>
                </a:lnTo>
                <a:lnTo>
                  <a:pt x="187505" y="171686"/>
                </a:lnTo>
                <a:lnTo>
                  <a:pt x="227510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92"/>
          <p:cNvSpPr/>
          <p:nvPr/>
        </p:nvSpPr>
        <p:spPr>
          <a:xfrm>
            <a:off x="3415067" y="5323522"/>
            <a:ext cx="42509" cy="368619"/>
          </a:xfrm>
          <a:custGeom>
            <a:avLst/>
            <a:gdLst/>
            <a:ahLst/>
            <a:cxnLst/>
            <a:rect l="0" t="0" r="0" b="0"/>
            <a:pathLst>
              <a:path w="42509" h="368619">
                <a:moveTo>
                  <a:pt x="42508" y="0"/>
                </a:moveTo>
                <a:lnTo>
                  <a:pt x="35127" y="0"/>
                </a:lnTo>
                <a:lnTo>
                  <a:pt x="34729" y="953"/>
                </a:lnTo>
                <a:lnTo>
                  <a:pt x="34288" y="4551"/>
                </a:lnTo>
                <a:lnTo>
                  <a:pt x="33218" y="5892"/>
                </a:lnTo>
                <a:lnTo>
                  <a:pt x="31552" y="6785"/>
                </a:lnTo>
                <a:lnTo>
                  <a:pt x="26585" y="8219"/>
                </a:lnTo>
                <a:lnTo>
                  <a:pt x="26177" y="9290"/>
                </a:lnTo>
                <a:lnTo>
                  <a:pt x="25724" y="13019"/>
                </a:lnTo>
                <a:lnTo>
                  <a:pt x="24651" y="16299"/>
                </a:lnTo>
                <a:lnTo>
                  <a:pt x="22983" y="20391"/>
                </a:lnTo>
                <a:lnTo>
                  <a:pt x="20919" y="25024"/>
                </a:lnTo>
                <a:lnTo>
                  <a:pt x="19543" y="29065"/>
                </a:lnTo>
                <a:lnTo>
                  <a:pt x="18625" y="32712"/>
                </a:lnTo>
                <a:lnTo>
                  <a:pt x="17606" y="41209"/>
                </a:lnTo>
                <a:lnTo>
                  <a:pt x="17334" y="47475"/>
                </a:lnTo>
                <a:lnTo>
                  <a:pt x="17152" y="54510"/>
                </a:lnTo>
                <a:lnTo>
                  <a:pt x="16079" y="61105"/>
                </a:lnTo>
                <a:lnTo>
                  <a:pt x="14411" y="67407"/>
                </a:lnTo>
                <a:lnTo>
                  <a:pt x="12347" y="73513"/>
                </a:lnTo>
                <a:lnTo>
                  <a:pt x="11923" y="80441"/>
                </a:lnTo>
                <a:lnTo>
                  <a:pt x="12593" y="87917"/>
                </a:lnTo>
                <a:lnTo>
                  <a:pt x="13992" y="95760"/>
                </a:lnTo>
                <a:lnTo>
                  <a:pt x="13972" y="102892"/>
                </a:lnTo>
                <a:lnTo>
                  <a:pt x="13006" y="109552"/>
                </a:lnTo>
                <a:lnTo>
                  <a:pt x="11410" y="115897"/>
                </a:lnTo>
                <a:lnTo>
                  <a:pt x="10346" y="122985"/>
                </a:lnTo>
                <a:lnTo>
                  <a:pt x="9636" y="130567"/>
                </a:lnTo>
                <a:lnTo>
                  <a:pt x="9163" y="138480"/>
                </a:lnTo>
                <a:lnTo>
                  <a:pt x="8638" y="154892"/>
                </a:lnTo>
                <a:lnTo>
                  <a:pt x="8301" y="188711"/>
                </a:lnTo>
                <a:lnTo>
                  <a:pt x="7321" y="197245"/>
                </a:lnTo>
                <a:lnTo>
                  <a:pt x="5714" y="205792"/>
                </a:lnTo>
                <a:lnTo>
                  <a:pt x="3691" y="214347"/>
                </a:lnTo>
                <a:lnTo>
                  <a:pt x="2343" y="222908"/>
                </a:lnTo>
                <a:lnTo>
                  <a:pt x="1443" y="231473"/>
                </a:lnTo>
                <a:lnTo>
                  <a:pt x="844" y="240041"/>
                </a:lnTo>
                <a:lnTo>
                  <a:pt x="445" y="248609"/>
                </a:lnTo>
                <a:lnTo>
                  <a:pt x="0" y="265751"/>
                </a:lnTo>
                <a:lnTo>
                  <a:pt x="834" y="274322"/>
                </a:lnTo>
                <a:lnTo>
                  <a:pt x="2343" y="282894"/>
                </a:lnTo>
                <a:lnTo>
                  <a:pt x="4301" y="291466"/>
                </a:lnTo>
                <a:lnTo>
                  <a:pt x="5607" y="299086"/>
                </a:lnTo>
                <a:lnTo>
                  <a:pt x="6477" y="306070"/>
                </a:lnTo>
                <a:lnTo>
                  <a:pt x="7057" y="312632"/>
                </a:lnTo>
                <a:lnTo>
                  <a:pt x="7444" y="318911"/>
                </a:lnTo>
                <a:lnTo>
                  <a:pt x="7874" y="330968"/>
                </a:lnTo>
                <a:lnTo>
                  <a:pt x="8150" y="347387"/>
                </a:lnTo>
                <a:lnTo>
                  <a:pt x="8217" y="3686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93"/>
          <p:cNvSpPr/>
          <p:nvPr/>
        </p:nvSpPr>
        <p:spPr>
          <a:xfrm>
            <a:off x="3603307" y="5340667"/>
            <a:ext cx="42864" cy="300038"/>
          </a:xfrm>
          <a:custGeom>
            <a:avLst/>
            <a:gdLst/>
            <a:ahLst/>
            <a:cxnLst/>
            <a:rect l="0" t="0" r="0" b="0"/>
            <a:pathLst>
              <a:path w="42864" h="300038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468" y="8220"/>
                </a:lnTo>
                <a:lnTo>
                  <a:pt x="9455" y="9290"/>
                </a:lnTo>
                <a:lnTo>
                  <a:pt x="13093" y="13019"/>
                </a:lnTo>
                <a:lnTo>
                  <a:pt x="14443" y="15347"/>
                </a:lnTo>
                <a:lnTo>
                  <a:pt x="15344" y="17852"/>
                </a:lnTo>
                <a:lnTo>
                  <a:pt x="15944" y="20473"/>
                </a:lnTo>
                <a:lnTo>
                  <a:pt x="17297" y="24126"/>
                </a:lnTo>
                <a:lnTo>
                  <a:pt x="19152" y="28467"/>
                </a:lnTo>
                <a:lnTo>
                  <a:pt x="21340" y="33266"/>
                </a:lnTo>
                <a:lnTo>
                  <a:pt x="22799" y="38370"/>
                </a:lnTo>
                <a:lnTo>
                  <a:pt x="23772" y="43677"/>
                </a:lnTo>
                <a:lnTo>
                  <a:pt x="24420" y="49120"/>
                </a:lnTo>
                <a:lnTo>
                  <a:pt x="24853" y="54654"/>
                </a:lnTo>
                <a:lnTo>
                  <a:pt x="25141" y="60249"/>
                </a:lnTo>
                <a:lnTo>
                  <a:pt x="25333" y="65883"/>
                </a:lnTo>
                <a:lnTo>
                  <a:pt x="26414" y="71545"/>
                </a:lnTo>
                <a:lnTo>
                  <a:pt x="28087" y="77224"/>
                </a:lnTo>
                <a:lnTo>
                  <a:pt x="30154" y="82915"/>
                </a:lnTo>
                <a:lnTo>
                  <a:pt x="31533" y="88614"/>
                </a:lnTo>
                <a:lnTo>
                  <a:pt x="32452" y="94319"/>
                </a:lnTo>
                <a:lnTo>
                  <a:pt x="33065" y="100027"/>
                </a:lnTo>
                <a:lnTo>
                  <a:pt x="33473" y="106690"/>
                </a:lnTo>
                <a:lnTo>
                  <a:pt x="33927" y="121713"/>
                </a:lnTo>
                <a:lnTo>
                  <a:pt x="34242" y="153776"/>
                </a:lnTo>
                <a:lnTo>
                  <a:pt x="34288" y="201660"/>
                </a:lnTo>
                <a:lnTo>
                  <a:pt x="35241" y="207783"/>
                </a:lnTo>
                <a:lnTo>
                  <a:pt x="36828" y="213769"/>
                </a:lnTo>
                <a:lnTo>
                  <a:pt x="38840" y="219666"/>
                </a:lnTo>
                <a:lnTo>
                  <a:pt x="40181" y="225501"/>
                </a:lnTo>
                <a:lnTo>
                  <a:pt x="41075" y="231297"/>
                </a:lnTo>
                <a:lnTo>
                  <a:pt x="41670" y="237066"/>
                </a:lnTo>
                <a:lnTo>
                  <a:pt x="42333" y="246015"/>
                </a:lnTo>
                <a:lnTo>
                  <a:pt x="42627" y="254120"/>
                </a:lnTo>
                <a:lnTo>
                  <a:pt x="42849" y="282295"/>
                </a:lnTo>
                <a:lnTo>
                  <a:pt x="42863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94"/>
          <p:cNvSpPr/>
          <p:nvPr/>
        </p:nvSpPr>
        <p:spPr>
          <a:xfrm>
            <a:off x="3569017" y="5315064"/>
            <a:ext cx="221542" cy="128474"/>
          </a:xfrm>
          <a:custGeom>
            <a:avLst/>
            <a:gdLst/>
            <a:ahLst/>
            <a:cxnLst/>
            <a:rect l="0" t="0" r="0" b="0"/>
            <a:pathLst>
              <a:path w="221542" h="128474">
                <a:moveTo>
                  <a:pt x="0" y="51321"/>
                </a:moveTo>
                <a:lnTo>
                  <a:pt x="8219" y="51321"/>
                </a:lnTo>
                <a:lnTo>
                  <a:pt x="8415" y="48781"/>
                </a:lnTo>
                <a:lnTo>
                  <a:pt x="8468" y="46770"/>
                </a:lnTo>
                <a:lnTo>
                  <a:pt x="9455" y="45429"/>
                </a:lnTo>
                <a:lnTo>
                  <a:pt x="11066" y="44535"/>
                </a:lnTo>
                <a:lnTo>
                  <a:pt x="15944" y="43101"/>
                </a:lnTo>
                <a:lnTo>
                  <a:pt x="19151" y="40365"/>
                </a:lnTo>
                <a:lnTo>
                  <a:pt x="21340" y="38302"/>
                </a:lnTo>
                <a:lnTo>
                  <a:pt x="23752" y="36927"/>
                </a:lnTo>
                <a:lnTo>
                  <a:pt x="28971" y="35398"/>
                </a:lnTo>
                <a:lnTo>
                  <a:pt x="34466" y="32179"/>
                </a:lnTo>
                <a:lnTo>
                  <a:pt x="37265" y="29987"/>
                </a:lnTo>
                <a:lnTo>
                  <a:pt x="41036" y="28526"/>
                </a:lnTo>
                <a:lnTo>
                  <a:pt x="45455" y="27552"/>
                </a:lnTo>
                <a:lnTo>
                  <a:pt x="50306" y="26902"/>
                </a:lnTo>
                <a:lnTo>
                  <a:pt x="54492" y="25517"/>
                </a:lnTo>
                <a:lnTo>
                  <a:pt x="58236" y="23641"/>
                </a:lnTo>
                <a:lnTo>
                  <a:pt x="61684" y="21437"/>
                </a:lnTo>
                <a:lnTo>
                  <a:pt x="65887" y="19968"/>
                </a:lnTo>
                <a:lnTo>
                  <a:pt x="70595" y="18989"/>
                </a:lnTo>
                <a:lnTo>
                  <a:pt x="75638" y="18336"/>
                </a:lnTo>
                <a:lnTo>
                  <a:pt x="80905" y="16948"/>
                </a:lnTo>
                <a:lnTo>
                  <a:pt x="86322" y="15071"/>
                </a:lnTo>
                <a:lnTo>
                  <a:pt x="91838" y="12867"/>
                </a:lnTo>
                <a:lnTo>
                  <a:pt x="96468" y="11397"/>
                </a:lnTo>
                <a:lnTo>
                  <a:pt x="100507" y="10417"/>
                </a:lnTo>
                <a:lnTo>
                  <a:pt x="104152" y="9765"/>
                </a:lnTo>
                <a:lnTo>
                  <a:pt x="108487" y="8376"/>
                </a:lnTo>
                <a:lnTo>
                  <a:pt x="113282" y="6499"/>
                </a:lnTo>
                <a:lnTo>
                  <a:pt x="118384" y="4294"/>
                </a:lnTo>
                <a:lnTo>
                  <a:pt x="123690" y="2824"/>
                </a:lnTo>
                <a:lnTo>
                  <a:pt x="129133" y="1845"/>
                </a:lnTo>
                <a:lnTo>
                  <a:pt x="134666" y="1192"/>
                </a:lnTo>
                <a:lnTo>
                  <a:pt x="139307" y="756"/>
                </a:lnTo>
                <a:lnTo>
                  <a:pt x="143354" y="466"/>
                </a:lnTo>
                <a:lnTo>
                  <a:pt x="147005" y="273"/>
                </a:lnTo>
                <a:lnTo>
                  <a:pt x="156140" y="58"/>
                </a:lnTo>
                <a:lnTo>
                  <a:pt x="161244" y="0"/>
                </a:lnTo>
                <a:lnTo>
                  <a:pt x="166551" y="915"/>
                </a:lnTo>
                <a:lnTo>
                  <a:pt x="171994" y="2476"/>
                </a:lnTo>
                <a:lnTo>
                  <a:pt x="177527" y="4470"/>
                </a:lnTo>
                <a:lnTo>
                  <a:pt x="182169" y="5799"/>
                </a:lnTo>
                <a:lnTo>
                  <a:pt x="186216" y="6686"/>
                </a:lnTo>
                <a:lnTo>
                  <a:pt x="189866" y="7277"/>
                </a:lnTo>
                <a:lnTo>
                  <a:pt x="196463" y="10473"/>
                </a:lnTo>
                <a:lnTo>
                  <a:pt x="199556" y="12659"/>
                </a:lnTo>
                <a:lnTo>
                  <a:pt x="205531" y="15088"/>
                </a:lnTo>
                <a:lnTo>
                  <a:pt x="208458" y="15735"/>
                </a:lnTo>
                <a:lnTo>
                  <a:pt x="210410" y="17120"/>
                </a:lnTo>
                <a:lnTo>
                  <a:pt x="211711" y="18995"/>
                </a:lnTo>
                <a:lnTo>
                  <a:pt x="212578" y="21197"/>
                </a:lnTo>
                <a:lnTo>
                  <a:pt x="214109" y="23619"/>
                </a:lnTo>
                <a:lnTo>
                  <a:pt x="216081" y="26185"/>
                </a:lnTo>
                <a:lnTo>
                  <a:pt x="221541" y="32597"/>
                </a:lnTo>
                <a:lnTo>
                  <a:pt x="221036" y="34076"/>
                </a:lnTo>
                <a:lnTo>
                  <a:pt x="219748" y="36014"/>
                </a:lnTo>
                <a:lnTo>
                  <a:pt x="217936" y="38259"/>
                </a:lnTo>
                <a:lnTo>
                  <a:pt x="215776" y="40707"/>
                </a:lnTo>
                <a:lnTo>
                  <a:pt x="210836" y="45968"/>
                </a:lnTo>
                <a:lnTo>
                  <a:pt x="194256" y="62782"/>
                </a:lnTo>
                <a:lnTo>
                  <a:pt x="191416" y="66582"/>
                </a:lnTo>
                <a:lnTo>
                  <a:pt x="188571" y="71020"/>
                </a:lnTo>
                <a:lnTo>
                  <a:pt x="185722" y="75883"/>
                </a:lnTo>
                <a:lnTo>
                  <a:pt x="181916" y="80079"/>
                </a:lnTo>
                <a:lnTo>
                  <a:pt x="177476" y="83827"/>
                </a:lnTo>
                <a:lnTo>
                  <a:pt x="172610" y="87279"/>
                </a:lnTo>
                <a:lnTo>
                  <a:pt x="167460" y="90533"/>
                </a:lnTo>
                <a:lnTo>
                  <a:pt x="162123" y="93655"/>
                </a:lnTo>
                <a:lnTo>
                  <a:pt x="156659" y="96688"/>
                </a:lnTo>
                <a:lnTo>
                  <a:pt x="152065" y="99664"/>
                </a:lnTo>
                <a:lnTo>
                  <a:pt x="148049" y="102599"/>
                </a:lnTo>
                <a:lnTo>
                  <a:pt x="144419" y="105509"/>
                </a:lnTo>
                <a:lnTo>
                  <a:pt x="140095" y="108401"/>
                </a:lnTo>
                <a:lnTo>
                  <a:pt x="135306" y="111281"/>
                </a:lnTo>
                <a:lnTo>
                  <a:pt x="130209" y="114154"/>
                </a:lnTo>
                <a:lnTo>
                  <a:pt x="125859" y="116070"/>
                </a:lnTo>
                <a:lnTo>
                  <a:pt x="122006" y="117347"/>
                </a:lnTo>
                <a:lnTo>
                  <a:pt x="118485" y="118198"/>
                </a:lnTo>
                <a:lnTo>
                  <a:pt x="112033" y="121684"/>
                </a:lnTo>
                <a:lnTo>
                  <a:pt x="108979" y="123947"/>
                </a:lnTo>
                <a:lnTo>
                  <a:pt x="105037" y="125456"/>
                </a:lnTo>
                <a:lnTo>
                  <a:pt x="100505" y="126461"/>
                </a:lnTo>
                <a:lnTo>
                  <a:pt x="95578" y="127132"/>
                </a:lnTo>
                <a:lnTo>
                  <a:pt x="91341" y="127579"/>
                </a:lnTo>
                <a:lnTo>
                  <a:pt x="87564" y="127877"/>
                </a:lnTo>
                <a:lnTo>
                  <a:pt x="79209" y="128355"/>
                </a:lnTo>
                <a:lnTo>
                  <a:pt x="73211" y="128439"/>
                </a:lnTo>
                <a:lnTo>
                  <a:pt x="68580" y="1284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95"/>
          <p:cNvSpPr/>
          <p:nvPr/>
        </p:nvSpPr>
        <p:spPr>
          <a:xfrm>
            <a:off x="4006215" y="5367611"/>
            <a:ext cx="231458" cy="41637"/>
          </a:xfrm>
          <a:custGeom>
            <a:avLst/>
            <a:gdLst/>
            <a:ahLst/>
            <a:cxnLst/>
            <a:rect l="0" t="0" r="0" b="0"/>
            <a:pathLst>
              <a:path w="231458" h="41637">
                <a:moveTo>
                  <a:pt x="0" y="41636"/>
                </a:moveTo>
                <a:lnTo>
                  <a:pt x="4551" y="37086"/>
                </a:lnTo>
                <a:lnTo>
                  <a:pt x="6843" y="35745"/>
                </a:lnTo>
                <a:lnTo>
                  <a:pt x="9324" y="34851"/>
                </a:lnTo>
                <a:lnTo>
                  <a:pt x="14622" y="33858"/>
                </a:lnTo>
                <a:lnTo>
                  <a:pt x="20150" y="33417"/>
                </a:lnTo>
                <a:lnTo>
                  <a:pt x="23911" y="32347"/>
                </a:lnTo>
                <a:lnTo>
                  <a:pt x="28323" y="30681"/>
                </a:lnTo>
                <a:lnTo>
                  <a:pt x="33169" y="28617"/>
                </a:lnTo>
                <a:lnTo>
                  <a:pt x="38305" y="27242"/>
                </a:lnTo>
                <a:lnTo>
                  <a:pt x="43634" y="26325"/>
                </a:lnTo>
                <a:lnTo>
                  <a:pt x="49092" y="25714"/>
                </a:lnTo>
                <a:lnTo>
                  <a:pt x="54635" y="24354"/>
                </a:lnTo>
                <a:lnTo>
                  <a:pt x="60236" y="22494"/>
                </a:lnTo>
                <a:lnTo>
                  <a:pt x="65874" y="20303"/>
                </a:lnTo>
                <a:lnTo>
                  <a:pt x="71539" y="18841"/>
                </a:lnTo>
                <a:lnTo>
                  <a:pt x="77220" y="17867"/>
                </a:lnTo>
                <a:lnTo>
                  <a:pt x="82912" y="17217"/>
                </a:lnTo>
                <a:lnTo>
                  <a:pt x="89565" y="15832"/>
                </a:lnTo>
                <a:lnTo>
                  <a:pt x="96857" y="13956"/>
                </a:lnTo>
                <a:lnTo>
                  <a:pt x="104576" y="11753"/>
                </a:lnTo>
                <a:lnTo>
                  <a:pt x="111627" y="10284"/>
                </a:lnTo>
                <a:lnTo>
                  <a:pt x="118234" y="9304"/>
                </a:lnTo>
                <a:lnTo>
                  <a:pt x="124542" y="8651"/>
                </a:lnTo>
                <a:lnTo>
                  <a:pt x="130653" y="8217"/>
                </a:lnTo>
                <a:lnTo>
                  <a:pt x="136632" y="7926"/>
                </a:lnTo>
                <a:lnTo>
                  <a:pt x="142522" y="7733"/>
                </a:lnTo>
                <a:lnTo>
                  <a:pt x="148355" y="6652"/>
                </a:lnTo>
                <a:lnTo>
                  <a:pt x="154148" y="4978"/>
                </a:lnTo>
                <a:lnTo>
                  <a:pt x="159915" y="2910"/>
                </a:lnTo>
                <a:lnTo>
                  <a:pt x="165665" y="1531"/>
                </a:lnTo>
                <a:lnTo>
                  <a:pt x="171404" y="612"/>
                </a:lnTo>
                <a:lnTo>
                  <a:pt x="177134" y="0"/>
                </a:lnTo>
                <a:lnTo>
                  <a:pt x="181907" y="543"/>
                </a:lnTo>
                <a:lnTo>
                  <a:pt x="186041" y="1858"/>
                </a:lnTo>
                <a:lnTo>
                  <a:pt x="189749" y="3688"/>
                </a:lnTo>
                <a:lnTo>
                  <a:pt x="194127" y="4907"/>
                </a:lnTo>
                <a:lnTo>
                  <a:pt x="198950" y="5721"/>
                </a:lnTo>
                <a:lnTo>
                  <a:pt x="204071" y="6262"/>
                </a:lnTo>
                <a:lnTo>
                  <a:pt x="208437" y="6624"/>
                </a:lnTo>
                <a:lnTo>
                  <a:pt x="212300" y="6864"/>
                </a:lnTo>
                <a:lnTo>
                  <a:pt x="215828" y="7025"/>
                </a:lnTo>
                <a:lnTo>
                  <a:pt x="219133" y="8084"/>
                </a:lnTo>
                <a:lnTo>
                  <a:pt x="222288" y="9744"/>
                </a:lnTo>
                <a:lnTo>
                  <a:pt x="231457" y="159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96"/>
          <p:cNvSpPr/>
          <p:nvPr/>
        </p:nvSpPr>
        <p:spPr>
          <a:xfrm>
            <a:off x="4057650" y="5460682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50274" y="0"/>
                </a:lnTo>
                <a:lnTo>
                  <a:pt x="55424" y="953"/>
                </a:lnTo>
                <a:lnTo>
                  <a:pt x="60761" y="2540"/>
                </a:lnTo>
                <a:lnTo>
                  <a:pt x="66225" y="4551"/>
                </a:lnTo>
                <a:lnTo>
                  <a:pt x="70820" y="5892"/>
                </a:lnTo>
                <a:lnTo>
                  <a:pt x="74836" y="6785"/>
                </a:lnTo>
                <a:lnTo>
                  <a:pt x="78465" y="7381"/>
                </a:lnTo>
                <a:lnTo>
                  <a:pt x="82790" y="7778"/>
                </a:lnTo>
                <a:lnTo>
                  <a:pt x="87578" y="8043"/>
                </a:lnTo>
                <a:lnTo>
                  <a:pt x="97978" y="8337"/>
                </a:lnTo>
                <a:lnTo>
                  <a:pt x="162877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97"/>
          <p:cNvSpPr/>
          <p:nvPr/>
        </p:nvSpPr>
        <p:spPr>
          <a:xfrm>
            <a:off x="4349115" y="5263550"/>
            <a:ext cx="154306" cy="230197"/>
          </a:xfrm>
          <a:custGeom>
            <a:avLst/>
            <a:gdLst/>
            <a:ahLst/>
            <a:cxnLst/>
            <a:rect l="0" t="0" r="0" b="0"/>
            <a:pathLst>
              <a:path w="154306" h="230197">
                <a:moveTo>
                  <a:pt x="0" y="59972"/>
                </a:moveTo>
                <a:lnTo>
                  <a:pt x="7381" y="52591"/>
                </a:lnTo>
                <a:lnTo>
                  <a:pt x="8043" y="49390"/>
                </a:lnTo>
                <a:lnTo>
                  <a:pt x="8219" y="47202"/>
                </a:lnTo>
                <a:lnTo>
                  <a:pt x="9289" y="44791"/>
                </a:lnTo>
                <a:lnTo>
                  <a:pt x="13018" y="39573"/>
                </a:lnTo>
                <a:lnTo>
                  <a:pt x="16298" y="36847"/>
                </a:lnTo>
                <a:lnTo>
                  <a:pt x="20391" y="34078"/>
                </a:lnTo>
                <a:lnTo>
                  <a:pt x="25024" y="31279"/>
                </a:lnTo>
                <a:lnTo>
                  <a:pt x="29065" y="28461"/>
                </a:lnTo>
                <a:lnTo>
                  <a:pt x="32712" y="25630"/>
                </a:lnTo>
                <a:lnTo>
                  <a:pt x="36095" y="22790"/>
                </a:lnTo>
                <a:lnTo>
                  <a:pt x="39303" y="19944"/>
                </a:lnTo>
                <a:lnTo>
                  <a:pt x="45408" y="14242"/>
                </a:lnTo>
                <a:lnTo>
                  <a:pt x="49322" y="12340"/>
                </a:lnTo>
                <a:lnTo>
                  <a:pt x="53836" y="11073"/>
                </a:lnTo>
                <a:lnTo>
                  <a:pt x="58751" y="10228"/>
                </a:lnTo>
                <a:lnTo>
                  <a:pt x="63932" y="8712"/>
                </a:lnTo>
                <a:lnTo>
                  <a:pt x="69291" y="6749"/>
                </a:lnTo>
                <a:lnTo>
                  <a:pt x="74769" y="4487"/>
                </a:lnTo>
                <a:lnTo>
                  <a:pt x="79373" y="2980"/>
                </a:lnTo>
                <a:lnTo>
                  <a:pt x="83396" y="1975"/>
                </a:lnTo>
                <a:lnTo>
                  <a:pt x="87029" y="1304"/>
                </a:lnTo>
                <a:lnTo>
                  <a:pt x="90404" y="858"/>
                </a:lnTo>
                <a:lnTo>
                  <a:pt x="93607" y="560"/>
                </a:lnTo>
                <a:lnTo>
                  <a:pt x="96695" y="362"/>
                </a:lnTo>
                <a:lnTo>
                  <a:pt x="99705" y="229"/>
                </a:lnTo>
                <a:lnTo>
                  <a:pt x="105591" y="82"/>
                </a:lnTo>
                <a:lnTo>
                  <a:pt x="114259" y="0"/>
                </a:lnTo>
                <a:lnTo>
                  <a:pt x="117130" y="941"/>
                </a:lnTo>
                <a:lnTo>
                  <a:pt x="119997" y="2520"/>
                </a:lnTo>
                <a:lnTo>
                  <a:pt x="122860" y="4526"/>
                </a:lnTo>
                <a:lnTo>
                  <a:pt x="125722" y="6816"/>
                </a:lnTo>
                <a:lnTo>
                  <a:pt x="128582" y="9294"/>
                </a:lnTo>
                <a:lnTo>
                  <a:pt x="131441" y="11899"/>
                </a:lnTo>
                <a:lnTo>
                  <a:pt x="133347" y="14589"/>
                </a:lnTo>
                <a:lnTo>
                  <a:pt x="135465" y="20117"/>
                </a:lnTo>
                <a:lnTo>
                  <a:pt x="136406" y="25748"/>
                </a:lnTo>
                <a:lnTo>
                  <a:pt x="136658" y="28584"/>
                </a:lnTo>
                <a:lnTo>
                  <a:pt x="135872" y="32379"/>
                </a:lnTo>
                <a:lnTo>
                  <a:pt x="134396" y="36814"/>
                </a:lnTo>
                <a:lnTo>
                  <a:pt x="132460" y="41676"/>
                </a:lnTo>
                <a:lnTo>
                  <a:pt x="130216" y="46822"/>
                </a:lnTo>
                <a:lnTo>
                  <a:pt x="125184" y="57620"/>
                </a:lnTo>
                <a:lnTo>
                  <a:pt x="99997" y="108563"/>
                </a:lnTo>
                <a:lnTo>
                  <a:pt x="96193" y="115225"/>
                </a:lnTo>
                <a:lnTo>
                  <a:pt x="91751" y="122526"/>
                </a:lnTo>
                <a:lnTo>
                  <a:pt x="86884" y="130249"/>
                </a:lnTo>
                <a:lnTo>
                  <a:pt x="82688" y="137304"/>
                </a:lnTo>
                <a:lnTo>
                  <a:pt x="78938" y="143911"/>
                </a:lnTo>
                <a:lnTo>
                  <a:pt x="75485" y="150222"/>
                </a:lnTo>
                <a:lnTo>
                  <a:pt x="71278" y="155381"/>
                </a:lnTo>
                <a:lnTo>
                  <a:pt x="66569" y="159774"/>
                </a:lnTo>
                <a:lnTo>
                  <a:pt x="61524" y="163654"/>
                </a:lnTo>
                <a:lnTo>
                  <a:pt x="58160" y="167193"/>
                </a:lnTo>
                <a:lnTo>
                  <a:pt x="55918" y="170505"/>
                </a:lnTo>
                <a:lnTo>
                  <a:pt x="52475" y="177678"/>
                </a:lnTo>
                <a:lnTo>
                  <a:pt x="47770" y="187216"/>
                </a:lnTo>
                <a:lnTo>
                  <a:pt x="45181" y="191474"/>
                </a:lnTo>
                <a:lnTo>
                  <a:pt x="42503" y="195265"/>
                </a:lnTo>
                <a:lnTo>
                  <a:pt x="39765" y="198745"/>
                </a:lnTo>
                <a:lnTo>
                  <a:pt x="36723" y="205151"/>
                </a:lnTo>
                <a:lnTo>
                  <a:pt x="34770" y="212475"/>
                </a:lnTo>
                <a:lnTo>
                  <a:pt x="34432" y="218294"/>
                </a:lnTo>
                <a:lnTo>
                  <a:pt x="35337" y="219812"/>
                </a:lnTo>
                <a:lnTo>
                  <a:pt x="36893" y="220825"/>
                </a:lnTo>
                <a:lnTo>
                  <a:pt x="41683" y="222450"/>
                </a:lnTo>
                <a:lnTo>
                  <a:pt x="44878" y="225212"/>
                </a:lnTo>
                <a:lnTo>
                  <a:pt x="47063" y="227282"/>
                </a:lnTo>
                <a:lnTo>
                  <a:pt x="49473" y="228662"/>
                </a:lnTo>
                <a:lnTo>
                  <a:pt x="52032" y="229582"/>
                </a:lnTo>
                <a:lnTo>
                  <a:pt x="54691" y="230196"/>
                </a:lnTo>
                <a:lnTo>
                  <a:pt x="57415" y="229652"/>
                </a:lnTo>
                <a:lnTo>
                  <a:pt x="60184" y="228337"/>
                </a:lnTo>
                <a:lnTo>
                  <a:pt x="62983" y="226508"/>
                </a:lnTo>
                <a:lnTo>
                  <a:pt x="66753" y="225288"/>
                </a:lnTo>
                <a:lnTo>
                  <a:pt x="71172" y="224476"/>
                </a:lnTo>
                <a:lnTo>
                  <a:pt x="76023" y="223934"/>
                </a:lnTo>
                <a:lnTo>
                  <a:pt x="80209" y="223572"/>
                </a:lnTo>
                <a:lnTo>
                  <a:pt x="83953" y="223332"/>
                </a:lnTo>
                <a:lnTo>
                  <a:pt x="87401" y="223171"/>
                </a:lnTo>
                <a:lnTo>
                  <a:pt x="91605" y="222111"/>
                </a:lnTo>
                <a:lnTo>
                  <a:pt x="96312" y="220452"/>
                </a:lnTo>
                <a:lnTo>
                  <a:pt x="101355" y="218394"/>
                </a:lnTo>
                <a:lnTo>
                  <a:pt x="106623" y="216069"/>
                </a:lnTo>
                <a:lnTo>
                  <a:pt x="117555" y="210946"/>
                </a:lnTo>
                <a:lnTo>
                  <a:pt x="134421" y="202707"/>
                </a:lnTo>
                <a:lnTo>
                  <a:pt x="139143" y="200849"/>
                </a:lnTo>
                <a:lnTo>
                  <a:pt x="143244" y="199610"/>
                </a:lnTo>
                <a:lnTo>
                  <a:pt x="154305" y="1971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98"/>
          <p:cNvSpPr/>
          <p:nvPr/>
        </p:nvSpPr>
        <p:spPr>
          <a:xfrm>
            <a:off x="4606300" y="5203507"/>
            <a:ext cx="128429" cy="296064"/>
          </a:xfrm>
          <a:custGeom>
            <a:avLst/>
            <a:gdLst/>
            <a:ahLst/>
            <a:cxnLst/>
            <a:rect l="0" t="0" r="0" b="0"/>
            <a:pathLst>
              <a:path w="128429" h="296064">
                <a:moveTo>
                  <a:pt x="68570" y="51435"/>
                </a:moveTo>
                <a:lnTo>
                  <a:pt x="68570" y="43216"/>
                </a:lnTo>
                <a:lnTo>
                  <a:pt x="66030" y="40480"/>
                </a:lnTo>
                <a:lnTo>
                  <a:pt x="61188" y="35513"/>
                </a:lnTo>
                <a:lnTo>
                  <a:pt x="59839" y="36058"/>
                </a:lnTo>
                <a:lnTo>
                  <a:pt x="57987" y="37373"/>
                </a:lnTo>
                <a:lnTo>
                  <a:pt x="55799" y="39203"/>
                </a:lnTo>
                <a:lnTo>
                  <a:pt x="53389" y="40423"/>
                </a:lnTo>
                <a:lnTo>
                  <a:pt x="50829" y="41236"/>
                </a:lnTo>
                <a:lnTo>
                  <a:pt x="48170" y="41779"/>
                </a:lnTo>
                <a:lnTo>
                  <a:pt x="45445" y="43092"/>
                </a:lnTo>
                <a:lnTo>
                  <a:pt x="42676" y="44921"/>
                </a:lnTo>
                <a:lnTo>
                  <a:pt x="39877" y="47092"/>
                </a:lnTo>
                <a:lnTo>
                  <a:pt x="37059" y="49492"/>
                </a:lnTo>
                <a:lnTo>
                  <a:pt x="34227" y="52045"/>
                </a:lnTo>
                <a:lnTo>
                  <a:pt x="28541" y="57421"/>
                </a:lnTo>
                <a:lnTo>
                  <a:pt x="14274" y="71474"/>
                </a:lnTo>
                <a:lnTo>
                  <a:pt x="12370" y="74319"/>
                </a:lnTo>
                <a:lnTo>
                  <a:pt x="8738" y="82874"/>
                </a:lnTo>
                <a:lnTo>
                  <a:pt x="6774" y="85730"/>
                </a:lnTo>
                <a:lnTo>
                  <a:pt x="4513" y="88585"/>
                </a:lnTo>
                <a:lnTo>
                  <a:pt x="3005" y="91442"/>
                </a:lnTo>
                <a:lnTo>
                  <a:pt x="1329" y="97156"/>
                </a:lnTo>
                <a:lnTo>
                  <a:pt x="387" y="105728"/>
                </a:lnTo>
                <a:lnTo>
                  <a:pt x="166" y="113983"/>
                </a:lnTo>
                <a:lnTo>
                  <a:pt x="0" y="132283"/>
                </a:lnTo>
                <a:lnTo>
                  <a:pt x="949" y="133909"/>
                </a:lnTo>
                <a:lnTo>
                  <a:pt x="2534" y="134993"/>
                </a:lnTo>
                <a:lnTo>
                  <a:pt x="4543" y="135715"/>
                </a:lnTo>
                <a:lnTo>
                  <a:pt x="5883" y="137149"/>
                </a:lnTo>
                <a:lnTo>
                  <a:pt x="6776" y="139058"/>
                </a:lnTo>
                <a:lnTo>
                  <a:pt x="7372" y="141283"/>
                </a:lnTo>
                <a:lnTo>
                  <a:pt x="9673" y="142767"/>
                </a:lnTo>
                <a:lnTo>
                  <a:pt x="13113" y="143755"/>
                </a:lnTo>
                <a:lnTo>
                  <a:pt x="17311" y="144414"/>
                </a:lnTo>
                <a:lnTo>
                  <a:pt x="21062" y="145806"/>
                </a:lnTo>
                <a:lnTo>
                  <a:pt x="24516" y="147687"/>
                </a:lnTo>
                <a:lnTo>
                  <a:pt x="27770" y="149893"/>
                </a:lnTo>
                <a:lnTo>
                  <a:pt x="30893" y="151364"/>
                </a:lnTo>
                <a:lnTo>
                  <a:pt x="33926" y="152344"/>
                </a:lnTo>
                <a:lnTo>
                  <a:pt x="36902" y="152998"/>
                </a:lnTo>
                <a:lnTo>
                  <a:pt x="39838" y="153433"/>
                </a:lnTo>
                <a:lnTo>
                  <a:pt x="42748" y="153724"/>
                </a:lnTo>
                <a:lnTo>
                  <a:pt x="45640" y="153918"/>
                </a:lnTo>
                <a:lnTo>
                  <a:pt x="48520" y="155000"/>
                </a:lnTo>
                <a:lnTo>
                  <a:pt x="51393" y="156673"/>
                </a:lnTo>
                <a:lnTo>
                  <a:pt x="54262" y="158741"/>
                </a:lnTo>
                <a:lnTo>
                  <a:pt x="58078" y="160120"/>
                </a:lnTo>
                <a:lnTo>
                  <a:pt x="62528" y="161039"/>
                </a:lnTo>
                <a:lnTo>
                  <a:pt x="67399" y="161652"/>
                </a:lnTo>
                <a:lnTo>
                  <a:pt x="71600" y="163013"/>
                </a:lnTo>
                <a:lnTo>
                  <a:pt x="75352" y="164873"/>
                </a:lnTo>
                <a:lnTo>
                  <a:pt x="78806" y="167065"/>
                </a:lnTo>
                <a:lnTo>
                  <a:pt x="82061" y="169480"/>
                </a:lnTo>
                <a:lnTo>
                  <a:pt x="85184" y="172042"/>
                </a:lnTo>
                <a:lnTo>
                  <a:pt x="88219" y="174702"/>
                </a:lnTo>
                <a:lnTo>
                  <a:pt x="91194" y="177428"/>
                </a:lnTo>
                <a:lnTo>
                  <a:pt x="97040" y="182997"/>
                </a:lnTo>
                <a:lnTo>
                  <a:pt x="122859" y="208601"/>
                </a:lnTo>
                <a:lnTo>
                  <a:pt x="124765" y="211457"/>
                </a:lnTo>
                <a:lnTo>
                  <a:pt x="126883" y="217171"/>
                </a:lnTo>
                <a:lnTo>
                  <a:pt x="127824" y="225425"/>
                </a:lnTo>
                <a:lnTo>
                  <a:pt x="128242" y="234492"/>
                </a:lnTo>
                <a:lnTo>
                  <a:pt x="128428" y="241696"/>
                </a:lnTo>
                <a:lnTo>
                  <a:pt x="125971" y="250613"/>
                </a:lnTo>
                <a:lnTo>
                  <a:pt x="123982" y="255658"/>
                </a:lnTo>
                <a:lnTo>
                  <a:pt x="121704" y="259974"/>
                </a:lnTo>
                <a:lnTo>
                  <a:pt x="119232" y="263803"/>
                </a:lnTo>
                <a:lnTo>
                  <a:pt x="116632" y="267309"/>
                </a:lnTo>
                <a:lnTo>
                  <a:pt x="113947" y="270598"/>
                </a:lnTo>
                <a:lnTo>
                  <a:pt x="111203" y="273744"/>
                </a:lnTo>
                <a:lnTo>
                  <a:pt x="108422" y="276794"/>
                </a:lnTo>
                <a:lnTo>
                  <a:pt x="102792" y="282722"/>
                </a:lnTo>
                <a:lnTo>
                  <a:pt x="99957" y="285637"/>
                </a:lnTo>
                <a:lnTo>
                  <a:pt x="96162" y="287579"/>
                </a:lnTo>
                <a:lnTo>
                  <a:pt x="91727" y="288875"/>
                </a:lnTo>
                <a:lnTo>
                  <a:pt x="86865" y="289738"/>
                </a:lnTo>
                <a:lnTo>
                  <a:pt x="81719" y="291266"/>
                </a:lnTo>
                <a:lnTo>
                  <a:pt x="76383" y="293238"/>
                </a:lnTo>
                <a:lnTo>
                  <a:pt x="70921" y="295505"/>
                </a:lnTo>
                <a:lnTo>
                  <a:pt x="66327" y="296063"/>
                </a:lnTo>
                <a:lnTo>
                  <a:pt x="62312" y="295483"/>
                </a:lnTo>
                <a:lnTo>
                  <a:pt x="58683" y="294143"/>
                </a:lnTo>
                <a:lnTo>
                  <a:pt x="55311" y="293251"/>
                </a:lnTo>
                <a:lnTo>
                  <a:pt x="52111" y="292655"/>
                </a:lnTo>
                <a:lnTo>
                  <a:pt x="49024" y="292259"/>
                </a:lnTo>
                <a:lnTo>
                  <a:pt x="46014" y="291042"/>
                </a:lnTo>
                <a:lnTo>
                  <a:pt x="43056" y="289278"/>
                </a:lnTo>
                <a:lnTo>
                  <a:pt x="40130" y="287150"/>
                </a:lnTo>
                <a:lnTo>
                  <a:pt x="37227" y="285731"/>
                </a:lnTo>
                <a:lnTo>
                  <a:pt x="34339" y="284785"/>
                </a:lnTo>
                <a:lnTo>
                  <a:pt x="31463" y="284154"/>
                </a:lnTo>
                <a:lnTo>
                  <a:pt x="28591" y="281828"/>
                </a:lnTo>
                <a:lnTo>
                  <a:pt x="25725" y="278373"/>
                </a:lnTo>
                <a:lnTo>
                  <a:pt x="22862" y="274165"/>
                </a:lnTo>
                <a:lnTo>
                  <a:pt x="20000" y="270406"/>
                </a:lnTo>
                <a:lnTo>
                  <a:pt x="17140" y="266949"/>
                </a:lnTo>
                <a:lnTo>
                  <a:pt x="14281" y="263691"/>
                </a:lnTo>
                <a:lnTo>
                  <a:pt x="12375" y="259614"/>
                </a:lnTo>
                <a:lnTo>
                  <a:pt x="11104" y="254991"/>
                </a:lnTo>
                <a:lnTo>
                  <a:pt x="10257" y="250004"/>
                </a:lnTo>
                <a:lnTo>
                  <a:pt x="9692" y="244775"/>
                </a:lnTo>
                <a:lnTo>
                  <a:pt x="9315" y="239383"/>
                </a:lnTo>
                <a:lnTo>
                  <a:pt x="9064" y="233884"/>
                </a:lnTo>
                <a:lnTo>
                  <a:pt x="8785" y="222693"/>
                </a:lnTo>
                <a:lnTo>
                  <a:pt x="8711" y="217042"/>
                </a:lnTo>
                <a:lnTo>
                  <a:pt x="9613" y="211370"/>
                </a:lnTo>
                <a:lnTo>
                  <a:pt x="11168" y="205684"/>
                </a:lnTo>
                <a:lnTo>
                  <a:pt x="13157" y="199987"/>
                </a:lnTo>
                <a:lnTo>
                  <a:pt x="15436" y="194285"/>
                </a:lnTo>
                <a:lnTo>
                  <a:pt x="17907" y="188578"/>
                </a:lnTo>
                <a:lnTo>
                  <a:pt x="20507" y="182869"/>
                </a:lnTo>
                <a:lnTo>
                  <a:pt x="22240" y="176205"/>
                </a:lnTo>
                <a:lnTo>
                  <a:pt x="23396" y="168905"/>
                </a:lnTo>
                <a:lnTo>
                  <a:pt x="24166" y="161181"/>
                </a:lnTo>
                <a:lnTo>
                  <a:pt x="25632" y="154127"/>
                </a:lnTo>
                <a:lnTo>
                  <a:pt x="27562" y="147518"/>
                </a:lnTo>
                <a:lnTo>
                  <a:pt x="29801" y="141208"/>
                </a:lnTo>
                <a:lnTo>
                  <a:pt x="33199" y="135096"/>
                </a:lnTo>
                <a:lnTo>
                  <a:pt x="37369" y="129117"/>
                </a:lnTo>
                <a:lnTo>
                  <a:pt x="42054" y="123226"/>
                </a:lnTo>
                <a:lnTo>
                  <a:pt x="45178" y="117393"/>
                </a:lnTo>
                <a:lnTo>
                  <a:pt x="47260" y="111599"/>
                </a:lnTo>
                <a:lnTo>
                  <a:pt x="48648" y="105832"/>
                </a:lnTo>
                <a:lnTo>
                  <a:pt x="51479" y="100082"/>
                </a:lnTo>
                <a:lnTo>
                  <a:pt x="55271" y="94344"/>
                </a:lnTo>
                <a:lnTo>
                  <a:pt x="59703" y="88614"/>
                </a:lnTo>
                <a:lnTo>
                  <a:pt x="63611" y="82888"/>
                </a:lnTo>
                <a:lnTo>
                  <a:pt x="67169" y="77166"/>
                </a:lnTo>
                <a:lnTo>
                  <a:pt x="70493" y="71447"/>
                </a:lnTo>
                <a:lnTo>
                  <a:pt x="76727" y="60012"/>
                </a:lnTo>
                <a:lnTo>
                  <a:pt x="79723" y="54296"/>
                </a:lnTo>
                <a:lnTo>
                  <a:pt x="83052" y="45404"/>
                </a:lnTo>
                <a:lnTo>
                  <a:pt x="83939" y="41699"/>
                </a:lnTo>
                <a:lnTo>
                  <a:pt x="87466" y="35043"/>
                </a:lnTo>
                <a:lnTo>
                  <a:pt x="89740" y="31935"/>
                </a:lnTo>
                <a:lnTo>
                  <a:pt x="92266" y="25941"/>
                </a:lnTo>
                <a:lnTo>
                  <a:pt x="93689" y="17211"/>
                </a:lnTo>
                <a:lnTo>
                  <a:pt x="94208" y="8758"/>
                </a:lnTo>
                <a:lnTo>
                  <a:pt x="9428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99"/>
          <p:cNvSpPr/>
          <p:nvPr/>
        </p:nvSpPr>
        <p:spPr>
          <a:xfrm>
            <a:off x="3226117" y="5709285"/>
            <a:ext cx="642938" cy="17145"/>
          </a:xfrm>
          <a:custGeom>
            <a:avLst/>
            <a:gdLst/>
            <a:ahLst/>
            <a:cxnLst/>
            <a:rect l="0" t="0" r="0" b="0"/>
            <a:pathLst>
              <a:path w="642938" h="17145">
                <a:moveTo>
                  <a:pt x="0" y="17144"/>
                </a:moveTo>
                <a:lnTo>
                  <a:pt x="49092" y="17144"/>
                </a:lnTo>
                <a:lnTo>
                  <a:pt x="55588" y="16192"/>
                </a:lnTo>
                <a:lnTo>
                  <a:pt x="62776" y="14605"/>
                </a:lnTo>
                <a:lnTo>
                  <a:pt x="70426" y="12594"/>
                </a:lnTo>
                <a:lnTo>
                  <a:pt x="78383" y="11253"/>
                </a:lnTo>
                <a:lnTo>
                  <a:pt x="86545" y="10360"/>
                </a:lnTo>
                <a:lnTo>
                  <a:pt x="94845" y="9763"/>
                </a:lnTo>
                <a:lnTo>
                  <a:pt x="104187" y="9366"/>
                </a:lnTo>
                <a:lnTo>
                  <a:pt x="124728" y="8925"/>
                </a:lnTo>
                <a:lnTo>
                  <a:pt x="285785" y="8573"/>
                </a:lnTo>
                <a:lnTo>
                  <a:pt x="297203" y="7620"/>
                </a:lnTo>
                <a:lnTo>
                  <a:pt x="308626" y="6032"/>
                </a:lnTo>
                <a:lnTo>
                  <a:pt x="320051" y="4022"/>
                </a:lnTo>
                <a:lnTo>
                  <a:pt x="331477" y="2681"/>
                </a:lnTo>
                <a:lnTo>
                  <a:pt x="342905" y="1788"/>
                </a:lnTo>
                <a:lnTo>
                  <a:pt x="354333" y="1192"/>
                </a:lnTo>
                <a:lnTo>
                  <a:pt x="377192" y="530"/>
                </a:lnTo>
                <a:lnTo>
                  <a:pt x="457200" y="30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700"/>
          <p:cNvSpPr/>
          <p:nvPr/>
        </p:nvSpPr>
        <p:spPr>
          <a:xfrm>
            <a:off x="3328987" y="5760720"/>
            <a:ext cx="171451" cy="145701"/>
          </a:xfrm>
          <a:custGeom>
            <a:avLst/>
            <a:gdLst/>
            <a:ahLst/>
            <a:cxnLst/>
            <a:rect l="0" t="0" r="0" b="0"/>
            <a:pathLst>
              <a:path w="171451" h="145701">
                <a:moveTo>
                  <a:pt x="68580" y="0"/>
                </a:moveTo>
                <a:lnTo>
                  <a:pt x="64029" y="4550"/>
                </a:lnTo>
                <a:lnTo>
                  <a:pt x="61736" y="5891"/>
                </a:lnTo>
                <a:lnTo>
                  <a:pt x="56648" y="7381"/>
                </a:lnTo>
                <a:lnTo>
                  <a:pt x="52980" y="8219"/>
                </a:lnTo>
                <a:lnTo>
                  <a:pt x="49581" y="10955"/>
                </a:lnTo>
                <a:lnTo>
                  <a:pt x="44896" y="15346"/>
                </a:lnTo>
                <a:lnTo>
                  <a:pt x="31324" y="28714"/>
                </a:lnTo>
                <a:lnTo>
                  <a:pt x="29455" y="31526"/>
                </a:lnTo>
                <a:lnTo>
                  <a:pt x="28209" y="34352"/>
                </a:lnTo>
                <a:lnTo>
                  <a:pt x="27379" y="37188"/>
                </a:lnTo>
                <a:lnTo>
                  <a:pt x="25872" y="40985"/>
                </a:lnTo>
                <a:lnTo>
                  <a:pt x="23916" y="45421"/>
                </a:lnTo>
                <a:lnTo>
                  <a:pt x="21659" y="50283"/>
                </a:lnTo>
                <a:lnTo>
                  <a:pt x="20154" y="54476"/>
                </a:lnTo>
                <a:lnTo>
                  <a:pt x="19151" y="58225"/>
                </a:lnTo>
                <a:lnTo>
                  <a:pt x="18483" y="61677"/>
                </a:lnTo>
                <a:lnTo>
                  <a:pt x="17084" y="65883"/>
                </a:lnTo>
                <a:lnTo>
                  <a:pt x="15199" y="70592"/>
                </a:lnTo>
                <a:lnTo>
                  <a:pt x="12991" y="75636"/>
                </a:lnTo>
                <a:lnTo>
                  <a:pt x="7996" y="86321"/>
                </a:lnTo>
                <a:lnTo>
                  <a:pt x="5331" y="91837"/>
                </a:lnTo>
                <a:lnTo>
                  <a:pt x="3554" y="96467"/>
                </a:lnTo>
                <a:lnTo>
                  <a:pt x="2369" y="100506"/>
                </a:lnTo>
                <a:lnTo>
                  <a:pt x="1579" y="104151"/>
                </a:lnTo>
                <a:lnTo>
                  <a:pt x="1053" y="107534"/>
                </a:lnTo>
                <a:lnTo>
                  <a:pt x="702" y="110742"/>
                </a:lnTo>
                <a:lnTo>
                  <a:pt x="468" y="113833"/>
                </a:lnTo>
                <a:lnTo>
                  <a:pt x="312" y="116846"/>
                </a:lnTo>
                <a:lnTo>
                  <a:pt x="139" y="122734"/>
                </a:lnTo>
                <a:lnTo>
                  <a:pt x="3" y="136654"/>
                </a:lnTo>
                <a:lnTo>
                  <a:pt x="0" y="144496"/>
                </a:lnTo>
                <a:lnTo>
                  <a:pt x="953" y="144908"/>
                </a:lnTo>
                <a:lnTo>
                  <a:pt x="4551" y="145366"/>
                </a:lnTo>
                <a:lnTo>
                  <a:pt x="9325" y="145569"/>
                </a:lnTo>
                <a:lnTo>
                  <a:pt x="17368" y="145684"/>
                </a:lnTo>
                <a:lnTo>
                  <a:pt x="20151" y="145700"/>
                </a:lnTo>
                <a:lnTo>
                  <a:pt x="23912" y="144759"/>
                </a:lnTo>
                <a:lnTo>
                  <a:pt x="28323" y="143178"/>
                </a:lnTo>
                <a:lnTo>
                  <a:pt x="33170" y="141172"/>
                </a:lnTo>
                <a:lnTo>
                  <a:pt x="37353" y="139834"/>
                </a:lnTo>
                <a:lnTo>
                  <a:pt x="41095" y="138943"/>
                </a:lnTo>
                <a:lnTo>
                  <a:pt x="44541" y="138348"/>
                </a:lnTo>
                <a:lnTo>
                  <a:pt x="48744" y="136999"/>
                </a:lnTo>
                <a:lnTo>
                  <a:pt x="53451" y="135148"/>
                </a:lnTo>
                <a:lnTo>
                  <a:pt x="58494" y="132961"/>
                </a:lnTo>
                <a:lnTo>
                  <a:pt x="63761" y="131503"/>
                </a:lnTo>
                <a:lnTo>
                  <a:pt x="69178" y="130532"/>
                </a:lnTo>
                <a:lnTo>
                  <a:pt x="74693" y="129883"/>
                </a:lnTo>
                <a:lnTo>
                  <a:pt x="79323" y="129451"/>
                </a:lnTo>
                <a:lnTo>
                  <a:pt x="83362" y="129163"/>
                </a:lnTo>
                <a:lnTo>
                  <a:pt x="87007" y="128971"/>
                </a:lnTo>
                <a:lnTo>
                  <a:pt x="92295" y="127891"/>
                </a:lnTo>
                <a:lnTo>
                  <a:pt x="98677" y="126218"/>
                </a:lnTo>
                <a:lnTo>
                  <a:pt x="105790" y="124150"/>
                </a:lnTo>
                <a:lnTo>
                  <a:pt x="111484" y="122772"/>
                </a:lnTo>
                <a:lnTo>
                  <a:pt x="116233" y="121853"/>
                </a:lnTo>
                <a:lnTo>
                  <a:pt x="120351" y="121240"/>
                </a:lnTo>
                <a:lnTo>
                  <a:pt x="125002" y="120831"/>
                </a:lnTo>
                <a:lnTo>
                  <a:pt x="130007" y="120559"/>
                </a:lnTo>
                <a:lnTo>
                  <a:pt x="140648" y="120257"/>
                </a:lnTo>
                <a:lnTo>
                  <a:pt x="171450" y="120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01"/>
          <p:cNvSpPr/>
          <p:nvPr/>
        </p:nvSpPr>
        <p:spPr>
          <a:xfrm>
            <a:off x="3500437" y="5769292"/>
            <a:ext cx="42864" cy="308611"/>
          </a:xfrm>
          <a:custGeom>
            <a:avLst/>
            <a:gdLst/>
            <a:ahLst/>
            <a:cxnLst/>
            <a:rect l="0" t="0" r="0" b="0"/>
            <a:pathLst>
              <a:path w="42864" h="308611">
                <a:moveTo>
                  <a:pt x="42863" y="0"/>
                </a:moveTo>
                <a:lnTo>
                  <a:pt x="42863" y="4551"/>
                </a:lnTo>
                <a:lnTo>
                  <a:pt x="41910" y="6844"/>
                </a:lnTo>
                <a:lnTo>
                  <a:pt x="40323" y="9325"/>
                </a:lnTo>
                <a:lnTo>
                  <a:pt x="38312" y="11932"/>
                </a:lnTo>
                <a:lnTo>
                  <a:pt x="36971" y="14622"/>
                </a:lnTo>
                <a:lnTo>
                  <a:pt x="36077" y="17368"/>
                </a:lnTo>
                <a:lnTo>
                  <a:pt x="35481" y="20151"/>
                </a:lnTo>
                <a:lnTo>
                  <a:pt x="36037" y="23912"/>
                </a:lnTo>
                <a:lnTo>
                  <a:pt x="37360" y="28324"/>
                </a:lnTo>
                <a:lnTo>
                  <a:pt x="39194" y="33170"/>
                </a:lnTo>
                <a:lnTo>
                  <a:pt x="39464" y="38306"/>
                </a:lnTo>
                <a:lnTo>
                  <a:pt x="38692" y="43635"/>
                </a:lnTo>
                <a:lnTo>
                  <a:pt x="37225" y="49093"/>
                </a:lnTo>
                <a:lnTo>
                  <a:pt x="36246" y="55588"/>
                </a:lnTo>
                <a:lnTo>
                  <a:pt x="35594" y="62776"/>
                </a:lnTo>
                <a:lnTo>
                  <a:pt x="35159" y="70426"/>
                </a:lnTo>
                <a:lnTo>
                  <a:pt x="34677" y="84006"/>
                </a:lnTo>
                <a:lnTo>
                  <a:pt x="34548" y="90294"/>
                </a:lnTo>
                <a:lnTo>
                  <a:pt x="33509" y="97343"/>
                </a:lnTo>
                <a:lnTo>
                  <a:pt x="31864" y="104901"/>
                </a:lnTo>
                <a:lnTo>
                  <a:pt x="29815" y="112796"/>
                </a:lnTo>
                <a:lnTo>
                  <a:pt x="27497" y="120918"/>
                </a:lnTo>
                <a:lnTo>
                  <a:pt x="22381" y="137561"/>
                </a:lnTo>
                <a:lnTo>
                  <a:pt x="20636" y="146000"/>
                </a:lnTo>
                <a:lnTo>
                  <a:pt x="19472" y="154484"/>
                </a:lnTo>
                <a:lnTo>
                  <a:pt x="18696" y="162997"/>
                </a:lnTo>
                <a:lnTo>
                  <a:pt x="17227" y="171530"/>
                </a:lnTo>
                <a:lnTo>
                  <a:pt x="15295" y="180075"/>
                </a:lnTo>
                <a:lnTo>
                  <a:pt x="13054" y="188631"/>
                </a:lnTo>
                <a:lnTo>
                  <a:pt x="11560" y="196239"/>
                </a:lnTo>
                <a:lnTo>
                  <a:pt x="10564" y="203216"/>
                </a:lnTo>
                <a:lnTo>
                  <a:pt x="9901" y="209773"/>
                </a:lnTo>
                <a:lnTo>
                  <a:pt x="8505" y="217001"/>
                </a:lnTo>
                <a:lnTo>
                  <a:pt x="6622" y="224677"/>
                </a:lnTo>
                <a:lnTo>
                  <a:pt x="4415" y="232652"/>
                </a:lnTo>
                <a:lnTo>
                  <a:pt x="2943" y="240826"/>
                </a:lnTo>
                <a:lnTo>
                  <a:pt x="1962" y="249134"/>
                </a:lnTo>
                <a:lnTo>
                  <a:pt x="1308" y="257529"/>
                </a:lnTo>
                <a:lnTo>
                  <a:pt x="872" y="265031"/>
                </a:lnTo>
                <a:lnTo>
                  <a:pt x="388" y="278447"/>
                </a:lnTo>
                <a:lnTo>
                  <a:pt x="76" y="29573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02"/>
          <p:cNvSpPr/>
          <p:nvPr/>
        </p:nvSpPr>
        <p:spPr>
          <a:xfrm>
            <a:off x="4254817" y="5537952"/>
            <a:ext cx="445771" cy="59891"/>
          </a:xfrm>
          <a:custGeom>
            <a:avLst/>
            <a:gdLst/>
            <a:ahLst/>
            <a:cxnLst/>
            <a:rect l="0" t="0" r="0" b="0"/>
            <a:pathLst>
              <a:path w="445771" h="59891">
                <a:moveTo>
                  <a:pt x="0" y="59890"/>
                </a:moveTo>
                <a:lnTo>
                  <a:pt x="0" y="51671"/>
                </a:lnTo>
                <a:lnTo>
                  <a:pt x="11932" y="51349"/>
                </a:lnTo>
                <a:lnTo>
                  <a:pt x="20151" y="51327"/>
                </a:lnTo>
                <a:lnTo>
                  <a:pt x="23911" y="50371"/>
                </a:lnTo>
                <a:lnTo>
                  <a:pt x="28324" y="48782"/>
                </a:lnTo>
                <a:lnTo>
                  <a:pt x="33170" y="46770"/>
                </a:lnTo>
                <a:lnTo>
                  <a:pt x="38306" y="45428"/>
                </a:lnTo>
                <a:lnTo>
                  <a:pt x="49092" y="43937"/>
                </a:lnTo>
                <a:lnTo>
                  <a:pt x="55588" y="42587"/>
                </a:lnTo>
                <a:lnTo>
                  <a:pt x="62776" y="40735"/>
                </a:lnTo>
                <a:lnTo>
                  <a:pt x="70426" y="38548"/>
                </a:lnTo>
                <a:lnTo>
                  <a:pt x="77430" y="37089"/>
                </a:lnTo>
                <a:lnTo>
                  <a:pt x="90294" y="35469"/>
                </a:lnTo>
                <a:lnTo>
                  <a:pt x="98296" y="34084"/>
                </a:lnTo>
                <a:lnTo>
                  <a:pt x="107440" y="32209"/>
                </a:lnTo>
                <a:lnTo>
                  <a:pt x="117347" y="30006"/>
                </a:lnTo>
                <a:lnTo>
                  <a:pt x="125856" y="27585"/>
                </a:lnTo>
                <a:lnTo>
                  <a:pt x="133434" y="25018"/>
                </a:lnTo>
                <a:lnTo>
                  <a:pt x="140391" y="22355"/>
                </a:lnTo>
                <a:lnTo>
                  <a:pt x="148839" y="19626"/>
                </a:lnTo>
                <a:lnTo>
                  <a:pt x="158281" y="16855"/>
                </a:lnTo>
                <a:lnTo>
                  <a:pt x="168385" y="14055"/>
                </a:lnTo>
                <a:lnTo>
                  <a:pt x="177027" y="12188"/>
                </a:lnTo>
                <a:lnTo>
                  <a:pt x="184693" y="10944"/>
                </a:lnTo>
                <a:lnTo>
                  <a:pt x="191709" y="10114"/>
                </a:lnTo>
                <a:lnTo>
                  <a:pt x="199243" y="8609"/>
                </a:lnTo>
                <a:lnTo>
                  <a:pt x="207124" y="6652"/>
                </a:lnTo>
                <a:lnTo>
                  <a:pt x="215235" y="4396"/>
                </a:lnTo>
                <a:lnTo>
                  <a:pt x="223500" y="2892"/>
                </a:lnTo>
                <a:lnTo>
                  <a:pt x="231868" y="1889"/>
                </a:lnTo>
                <a:lnTo>
                  <a:pt x="240303" y="1220"/>
                </a:lnTo>
                <a:lnTo>
                  <a:pt x="248785" y="774"/>
                </a:lnTo>
                <a:lnTo>
                  <a:pt x="265829" y="279"/>
                </a:lnTo>
                <a:lnTo>
                  <a:pt x="291489" y="0"/>
                </a:lnTo>
                <a:lnTo>
                  <a:pt x="300053" y="913"/>
                </a:lnTo>
                <a:lnTo>
                  <a:pt x="308621" y="2475"/>
                </a:lnTo>
                <a:lnTo>
                  <a:pt x="317190" y="4468"/>
                </a:lnTo>
                <a:lnTo>
                  <a:pt x="324807" y="5797"/>
                </a:lnTo>
                <a:lnTo>
                  <a:pt x="338352" y="7274"/>
                </a:lnTo>
                <a:lnTo>
                  <a:pt x="350721" y="7930"/>
                </a:lnTo>
                <a:lnTo>
                  <a:pt x="362568" y="8222"/>
                </a:lnTo>
                <a:lnTo>
                  <a:pt x="391434" y="8424"/>
                </a:lnTo>
                <a:lnTo>
                  <a:pt x="397163" y="9387"/>
                </a:lnTo>
                <a:lnTo>
                  <a:pt x="402888" y="10982"/>
                </a:lnTo>
                <a:lnTo>
                  <a:pt x="408609" y="12997"/>
                </a:lnTo>
                <a:lnTo>
                  <a:pt x="414329" y="14340"/>
                </a:lnTo>
                <a:lnTo>
                  <a:pt x="425764" y="15833"/>
                </a:lnTo>
                <a:lnTo>
                  <a:pt x="438361" y="16674"/>
                </a:lnTo>
                <a:lnTo>
                  <a:pt x="445770" y="170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03"/>
          <p:cNvSpPr/>
          <p:nvPr/>
        </p:nvSpPr>
        <p:spPr>
          <a:xfrm>
            <a:off x="4331973" y="5674997"/>
            <a:ext cx="162875" cy="93104"/>
          </a:xfrm>
          <a:custGeom>
            <a:avLst/>
            <a:gdLst/>
            <a:ahLst/>
            <a:cxnLst/>
            <a:rect l="0" t="0" r="0" b="0"/>
            <a:pathLst>
              <a:path w="162875" h="93104">
                <a:moveTo>
                  <a:pt x="51431" y="8570"/>
                </a:moveTo>
                <a:lnTo>
                  <a:pt x="46881" y="8570"/>
                </a:lnTo>
                <a:lnTo>
                  <a:pt x="45540" y="7618"/>
                </a:lnTo>
                <a:lnTo>
                  <a:pt x="44646" y="6031"/>
                </a:lnTo>
                <a:lnTo>
                  <a:pt x="44050" y="4020"/>
                </a:lnTo>
                <a:lnTo>
                  <a:pt x="42701" y="2678"/>
                </a:lnTo>
                <a:lnTo>
                  <a:pt x="40849" y="1785"/>
                </a:lnTo>
                <a:lnTo>
                  <a:pt x="35583" y="351"/>
                </a:lnTo>
                <a:lnTo>
                  <a:pt x="32323" y="155"/>
                </a:lnTo>
                <a:lnTo>
                  <a:pt x="25829" y="0"/>
                </a:lnTo>
                <a:lnTo>
                  <a:pt x="25765" y="2539"/>
                </a:lnTo>
                <a:lnTo>
                  <a:pt x="25714" y="31791"/>
                </a:lnTo>
                <a:lnTo>
                  <a:pt x="24762" y="34528"/>
                </a:lnTo>
                <a:lnTo>
                  <a:pt x="23174" y="38258"/>
                </a:lnTo>
                <a:lnTo>
                  <a:pt x="21164" y="42650"/>
                </a:lnTo>
                <a:lnTo>
                  <a:pt x="19822" y="46530"/>
                </a:lnTo>
                <a:lnTo>
                  <a:pt x="18929" y="50069"/>
                </a:lnTo>
                <a:lnTo>
                  <a:pt x="18333" y="53381"/>
                </a:lnTo>
                <a:lnTo>
                  <a:pt x="16984" y="56541"/>
                </a:lnTo>
                <a:lnTo>
                  <a:pt x="15131" y="59601"/>
                </a:lnTo>
                <a:lnTo>
                  <a:pt x="12943" y="62593"/>
                </a:lnTo>
                <a:lnTo>
                  <a:pt x="11485" y="65540"/>
                </a:lnTo>
                <a:lnTo>
                  <a:pt x="10513" y="68458"/>
                </a:lnTo>
                <a:lnTo>
                  <a:pt x="9865" y="71355"/>
                </a:lnTo>
                <a:lnTo>
                  <a:pt x="8481" y="74240"/>
                </a:lnTo>
                <a:lnTo>
                  <a:pt x="6605" y="77115"/>
                </a:lnTo>
                <a:lnTo>
                  <a:pt x="7" y="85709"/>
                </a:lnTo>
                <a:lnTo>
                  <a:pt x="0" y="85719"/>
                </a:lnTo>
                <a:lnTo>
                  <a:pt x="4548" y="90273"/>
                </a:lnTo>
                <a:lnTo>
                  <a:pt x="6841" y="91614"/>
                </a:lnTo>
                <a:lnTo>
                  <a:pt x="11928" y="93103"/>
                </a:lnTo>
                <a:lnTo>
                  <a:pt x="13666" y="92548"/>
                </a:lnTo>
                <a:lnTo>
                  <a:pt x="14825" y="91225"/>
                </a:lnTo>
                <a:lnTo>
                  <a:pt x="15597" y="89391"/>
                </a:lnTo>
                <a:lnTo>
                  <a:pt x="17064" y="88168"/>
                </a:lnTo>
                <a:lnTo>
                  <a:pt x="18995" y="87353"/>
                </a:lnTo>
                <a:lnTo>
                  <a:pt x="21235" y="86810"/>
                </a:lnTo>
                <a:lnTo>
                  <a:pt x="24633" y="86447"/>
                </a:lnTo>
                <a:lnTo>
                  <a:pt x="28803" y="86206"/>
                </a:lnTo>
                <a:lnTo>
                  <a:pt x="37564" y="85938"/>
                </a:lnTo>
                <a:lnTo>
                  <a:pt x="44633" y="85818"/>
                </a:lnTo>
                <a:lnTo>
                  <a:pt x="47852" y="84833"/>
                </a:lnTo>
                <a:lnTo>
                  <a:pt x="50950" y="83225"/>
                </a:lnTo>
                <a:lnTo>
                  <a:pt x="53968" y="81200"/>
                </a:lnTo>
                <a:lnTo>
                  <a:pt x="57885" y="79850"/>
                </a:lnTo>
                <a:lnTo>
                  <a:pt x="62401" y="78950"/>
                </a:lnTo>
                <a:lnTo>
                  <a:pt x="67318" y="78350"/>
                </a:lnTo>
                <a:lnTo>
                  <a:pt x="71547" y="77950"/>
                </a:lnTo>
                <a:lnTo>
                  <a:pt x="75319" y="77683"/>
                </a:lnTo>
                <a:lnTo>
                  <a:pt x="78787" y="77506"/>
                </a:lnTo>
                <a:lnTo>
                  <a:pt x="87720" y="77308"/>
                </a:lnTo>
                <a:lnTo>
                  <a:pt x="162874" y="7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704"/>
          <p:cNvSpPr/>
          <p:nvPr/>
        </p:nvSpPr>
        <p:spPr>
          <a:xfrm>
            <a:off x="4443527" y="5640704"/>
            <a:ext cx="77039" cy="325757"/>
          </a:xfrm>
          <a:custGeom>
            <a:avLst/>
            <a:gdLst/>
            <a:ahLst/>
            <a:cxnLst/>
            <a:rect l="0" t="0" r="0" b="0"/>
            <a:pathLst>
              <a:path w="77039" h="325757">
                <a:moveTo>
                  <a:pt x="77038" y="0"/>
                </a:moveTo>
                <a:lnTo>
                  <a:pt x="60350" y="0"/>
                </a:lnTo>
                <a:lnTo>
                  <a:pt x="59245" y="953"/>
                </a:lnTo>
                <a:lnTo>
                  <a:pt x="57556" y="2541"/>
                </a:lnTo>
                <a:lnTo>
                  <a:pt x="52552" y="7382"/>
                </a:lnTo>
                <a:lnTo>
                  <a:pt x="51188" y="9684"/>
                </a:lnTo>
                <a:lnTo>
                  <a:pt x="49328" y="13124"/>
                </a:lnTo>
                <a:lnTo>
                  <a:pt x="47134" y="17322"/>
                </a:lnTo>
                <a:lnTo>
                  <a:pt x="45672" y="22026"/>
                </a:lnTo>
                <a:lnTo>
                  <a:pt x="44697" y="27067"/>
                </a:lnTo>
                <a:lnTo>
                  <a:pt x="44047" y="32332"/>
                </a:lnTo>
                <a:lnTo>
                  <a:pt x="42662" y="37748"/>
                </a:lnTo>
                <a:lnTo>
                  <a:pt x="40785" y="43263"/>
                </a:lnTo>
                <a:lnTo>
                  <a:pt x="38582" y="48845"/>
                </a:lnTo>
                <a:lnTo>
                  <a:pt x="37113" y="55423"/>
                </a:lnTo>
                <a:lnTo>
                  <a:pt x="36134" y="62667"/>
                </a:lnTo>
                <a:lnTo>
                  <a:pt x="35481" y="70353"/>
                </a:lnTo>
                <a:lnTo>
                  <a:pt x="34093" y="79287"/>
                </a:lnTo>
                <a:lnTo>
                  <a:pt x="32216" y="89053"/>
                </a:lnTo>
                <a:lnTo>
                  <a:pt x="30011" y="99374"/>
                </a:lnTo>
                <a:lnTo>
                  <a:pt x="27589" y="109112"/>
                </a:lnTo>
                <a:lnTo>
                  <a:pt x="25022" y="118462"/>
                </a:lnTo>
                <a:lnTo>
                  <a:pt x="22358" y="127552"/>
                </a:lnTo>
                <a:lnTo>
                  <a:pt x="20582" y="137423"/>
                </a:lnTo>
                <a:lnTo>
                  <a:pt x="19398" y="147813"/>
                </a:lnTo>
                <a:lnTo>
                  <a:pt x="18609" y="158550"/>
                </a:lnTo>
                <a:lnTo>
                  <a:pt x="17130" y="169517"/>
                </a:lnTo>
                <a:lnTo>
                  <a:pt x="15191" y="180639"/>
                </a:lnTo>
                <a:lnTo>
                  <a:pt x="12947" y="191864"/>
                </a:lnTo>
                <a:lnTo>
                  <a:pt x="11450" y="202205"/>
                </a:lnTo>
                <a:lnTo>
                  <a:pt x="10453" y="211956"/>
                </a:lnTo>
                <a:lnTo>
                  <a:pt x="9787" y="221314"/>
                </a:lnTo>
                <a:lnTo>
                  <a:pt x="8391" y="230411"/>
                </a:lnTo>
                <a:lnTo>
                  <a:pt x="6509" y="239332"/>
                </a:lnTo>
                <a:lnTo>
                  <a:pt x="4301" y="248138"/>
                </a:lnTo>
                <a:lnTo>
                  <a:pt x="2829" y="255913"/>
                </a:lnTo>
                <a:lnTo>
                  <a:pt x="1848" y="263001"/>
                </a:lnTo>
                <a:lnTo>
                  <a:pt x="1193" y="269632"/>
                </a:lnTo>
                <a:lnTo>
                  <a:pt x="757" y="276910"/>
                </a:lnTo>
                <a:lnTo>
                  <a:pt x="273" y="292617"/>
                </a:lnTo>
                <a:lnTo>
                  <a:pt x="0" y="308422"/>
                </a:lnTo>
                <a:lnTo>
                  <a:pt x="914" y="312295"/>
                </a:lnTo>
                <a:lnTo>
                  <a:pt x="2476" y="315830"/>
                </a:lnTo>
                <a:lnTo>
                  <a:pt x="8457" y="3257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705"/>
          <p:cNvSpPr/>
          <p:nvPr/>
        </p:nvSpPr>
        <p:spPr>
          <a:xfrm>
            <a:off x="6020752" y="4783454"/>
            <a:ext cx="25719" cy="360047"/>
          </a:xfrm>
          <a:custGeom>
            <a:avLst/>
            <a:gdLst/>
            <a:ahLst/>
            <a:cxnLst/>
            <a:rect l="0" t="0" r="0" b="0"/>
            <a:pathLst>
              <a:path w="25719" h="360047">
                <a:moveTo>
                  <a:pt x="0" y="0"/>
                </a:moveTo>
                <a:lnTo>
                  <a:pt x="0" y="7382"/>
                </a:lnTo>
                <a:lnTo>
                  <a:pt x="953" y="8731"/>
                </a:lnTo>
                <a:lnTo>
                  <a:pt x="2540" y="10584"/>
                </a:lnTo>
                <a:lnTo>
                  <a:pt x="4551" y="12771"/>
                </a:lnTo>
                <a:lnTo>
                  <a:pt x="5892" y="15182"/>
                </a:lnTo>
                <a:lnTo>
                  <a:pt x="6785" y="17742"/>
                </a:lnTo>
                <a:lnTo>
                  <a:pt x="7381" y="20401"/>
                </a:lnTo>
                <a:lnTo>
                  <a:pt x="8731" y="24078"/>
                </a:lnTo>
                <a:lnTo>
                  <a:pt x="10583" y="28435"/>
                </a:lnTo>
                <a:lnTo>
                  <a:pt x="12770" y="33244"/>
                </a:lnTo>
                <a:lnTo>
                  <a:pt x="14228" y="38355"/>
                </a:lnTo>
                <a:lnTo>
                  <a:pt x="15201" y="43668"/>
                </a:lnTo>
                <a:lnTo>
                  <a:pt x="15849" y="49115"/>
                </a:lnTo>
                <a:lnTo>
                  <a:pt x="17234" y="54651"/>
                </a:lnTo>
                <a:lnTo>
                  <a:pt x="19109" y="60247"/>
                </a:lnTo>
                <a:lnTo>
                  <a:pt x="21312" y="65882"/>
                </a:lnTo>
                <a:lnTo>
                  <a:pt x="22781" y="72497"/>
                </a:lnTo>
                <a:lnTo>
                  <a:pt x="23760" y="79764"/>
                </a:lnTo>
                <a:lnTo>
                  <a:pt x="24412" y="87466"/>
                </a:lnTo>
                <a:lnTo>
                  <a:pt x="24847" y="95459"/>
                </a:lnTo>
                <a:lnTo>
                  <a:pt x="25331" y="111959"/>
                </a:lnTo>
                <a:lnTo>
                  <a:pt x="25684" y="162923"/>
                </a:lnTo>
                <a:lnTo>
                  <a:pt x="25718" y="3600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706"/>
          <p:cNvSpPr/>
          <p:nvPr/>
        </p:nvSpPr>
        <p:spPr>
          <a:xfrm>
            <a:off x="5917882" y="4759326"/>
            <a:ext cx="248089" cy="212725"/>
          </a:xfrm>
          <a:custGeom>
            <a:avLst/>
            <a:gdLst/>
            <a:ahLst/>
            <a:cxnLst/>
            <a:rect l="0" t="0" r="0" b="0"/>
            <a:pathLst>
              <a:path w="248089" h="212725">
                <a:moveTo>
                  <a:pt x="0" y="84136"/>
                </a:moveTo>
                <a:lnTo>
                  <a:pt x="0" y="71366"/>
                </a:lnTo>
                <a:lnTo>
                  <a:pt x="953" y="68955"/>
                </a:lnTo>
                <a:lnTo>
                  <a:pt x="4551" y="63736"/>
                </a:lnTo>
                <a:lnTo>
                  <a:pt x="9325" y="58242"/>
                </a:lnTo>
                <a:lnTo>
                  <a:pt x="14622" y="52626"/>
                </a:lnTo>
                <a:lnTo>
                  <a:pt x="28619" y="38406"/>
                </a:lnTo>
                <a:lnTo>
                  <a:pt x="32414" y="35552"/>
                </a:lnTo>
                <a:lnTo>
                  <a:pt x="36850" y="32697"/>
                </a:lnTo>
                <a:lnTo>
                  <a:pt x="41711" y="29840"/>
                </a:lnTo>
                <a:lnTo>
                  <a:pt x="46858" y="26984"/>
                </a:lnTo>
                <a:lnTo>
                  <a:pt x="57655" y="21270"/>
                </a:lnTo>
                <a:lnTo>
                  <a:pt x="63202" y="19366"/>
                </a:lnTo>
                <a:lnTo>
                  <a:pt x="68805" y="18096"/>
                </a:lnTo>
                <a:lnTo>
                  <a:pt x="74445" y="17249"/>
                </a:lnTo>
                <a:lnTo>
                  <a:pt x="81063" y="15732"/>
                </a:lnTo>
                <a:lnTo>
                  <a:pt x="88332" y="13769"/>
                </a:lnTo>
                <a:lnTo>
                  <a:pt x="96036" y="11507"/>
                </a:lnTo>
                <a:lnTo>
                  <a:pt x="103076" y="9047"/>
                </a:lnTo>
                <a:lnTo>
                  <a:pt x="109675" y="6454"/>
                </a:lnTo>
                <a:lnTo>
                  <a:pt x="115979" y="3773"/>
                </a:lnTo>
                <a:lnTo>
                  <a:pt x="123040" y="1986"/>
                </a:lnTo>
                <a:lnTo>
                  <a:pt x="130604" y="794"/>
                </a:lnTo>
                <a:lnTo>
                  <a:pt x="138505" y="0"/>
                </a:lnTo>
                <a:lnTo>
                  <a:pt x="145676" y="423"/>
                </a:lnTo>
                <a:lnTo>
                  <a:pt x="152363" y="1657"/>
                </a:lnTo>
                <a:lnTo>
                  <a:pt x="158725" y="3433"/>
                </a:lnTo>
                <a:lnTo>
                  <a:pt x="164872" y="4616"/>
                </a:lnTo>
                <a:lnTo>
                  <a:pt x="170875" y="5406"/>
                </a:lnTo>
                <a:lnTo>
                  <a:pt x="176782" y="5931"/>
                </a:lnTo>
                <a:lnTo>
                  <a:pt x="182625" y="7235"/>
                </a:lnTo>
                <a:lnTo>
                  <a:pt x="188424" y="9056"/>
                </a:lnTo>
                <a:lnTo>
                  <a:pt x="194197" y="11223"/>
                </a:lnTo>
                <a:lnTo>
                  <a:pt x="199950" y="13620"/>
                </a:lnTo>
                <a:lnTo>
                  <a:pt x="205690" y="16170"/>
                </a:lnTo>
                <a:lnTo>
                  <a:pt x="211422" y="18823"/>
                </a:lnTo>
                <a:lnTo>
                  <a:pt x="216195" y="21544"/>
                </a:lnTo>
                <a:lnTo>
                  <a:pt x="220330" y="24311"/>
                </a:lnTo>
                <a:lnTo>
                  <a:pt x="227465" y="29924"/>
                </a:lnTo>
                <a:lnTo>
                  <a:pt x="233811" y="35594"/>
                </a:lnTo>
                <a:lnTo>
                  <a:pt x="239806" y="41290"/>
                </a:lnTo>
                <a:lnTo>
                  <a:pt x="242738" y="44142"/>
                </a:lnTo>
                <a:lnTo>
                  <a:pt x="244693" y="47948"/>
                </a:lnTo>
                <a:lnTo>
                  <a:pt x="245996" y="52391"/>
                </a:lnTo>
                <a:lnTo>
                  <a:pt x="246865" y="57257"/>
                </a:lnTo>
                <a:lnTo>
                  <a:pt x="247444" y="61454"/>
                </a:lnTo>
                <a:lnTo>
                  <a:pt x="247830" y="65205"/>
                </a:lnTo>
                <a:lnTo>
                  <a:pt x="248088" y="68658"/>
                </a:lnTo>
                <a:lnTo>
                  <a:pt x="247307" y="72865"/>
                </a:lnTo>
                <a:lnTo>
                  <a:pt x="245834" y="77574"/>
                </a:lnTo>
                <a:lnTo>
                  <a:pt x="243899" y="82619"/>
                </a:lnTo>
                <a:lnTo>
                  <a:pt x="242609" y="86935"/>
                </a:lnTo>
                <a:lnTo>
                  <a:pt x="241750" y="90764"/>
                </a:lnTo>
                <a:lnTo>
                  <a:pt x="241177" y="94270"/>
                </a:lnTo>
                <a:lnTo>
                  <a:pt x="238889" y="97559"/>
                </a:lnTo>
                <a:lnTo>
                  <a:pt x="231268" y="103755"/>
                </a:lnTo>
                <a:lnTo>
                  <a:pt x="227521" y="107693"/>
                </a:lnTo>
                <a:lnTo>
                  <a:pt x="224071" y="112223"/>
                </a:lnTo>
                <a:lnTo>
                  <a:pt x="220818" y="117148"/>
                </a:lnTo>
                <a:lnTo>
                  <a:pt x="216745" y="121385"/>
                </a:lnTo>
                <a:lnTo>
                  <a:pt x="212124" y="125161"/>
                </a:lnTo>
                <a:lnTo>
                  <a:pt x="207139" y="128631"/>
                </a:lnTo>
                <a:lnTo>
                  <a:pt x="202862" y="132849"/>
                </a:lnTo>
                <a:lnTo>
                  <a:pt x="199059" y="137567"/>
                </a:lnTo>
                <a:lnTo>
                  <a:pt x="195571" y="142616"/>
                </a:lnTo>
                <a:lnTo>
                  <a:pt x="191341" y="146936"/>
                </a:lnTo>
                <a:lnTo>
                  <a:pt x="186616" y="150767"/>
                </a:lnTo>
                <a:lnTo>
                  <a:pt x="181560" y="154274"/>
                </a:lnTo>
                <a:lnTo>
                  <a:pt x="176285" y="157565"/>
                </a:lnTo>
                <a:lnTo>
                  <a:pt x="170863" y="160712"/>
                </a:lnTo>
                <a:lnTo>
                  <a:pt x="159760" y="166747"/>
                </a:lnTo>
                <a:lnTo>
                  <a:pt x="137109" y="178383"/>
                </a:lnTo>
                <a:lnTo>
                  <a:pt x="131411" y="181258"/>
                </a:lnTo>
                <a:lnTo>
                  <a:pt x="126659" y="184126"/>
                </a:lnTo>
                <a:lnTo>
                  <a:pt x="122539" y="186991"/>
                </a:lnTo>
                <a:lnTo>
                  <a:pt x="118841" y="189854"/>
                </a:lnTo>
                <a:lnTo>
                  <a:pt x="114470" y="192715"/>
                </a:lnTo>
                <a:lnTo>
                  <a:pt x="109651" y="195575"/>
                </a:lnTo>
                <a:lnTo>
                  <a:pt x="104533" y="198433"/>
                </a:lnTo>
                <a:lnTo>
                  <a:pt x="100169" y="201292"/>
                </a:lnTo>
                <a:lnTo>
                  <a:pt x="92780" y="207008"/>
                </a:lnTo>
                <a:lnTo>
                  <a:pt x="86320" y="210183"/>
                </a:lnTo>
                <a:lnTo>
                  <a:pt x="80275" y="211594"/>
                </a:lnTo>
                <a:lnTo>
                  <a:pt x="74412" y="212222"/>
                </a:lnTo>
                <a:lnTo>
                  <a:pt x="68580" y="2127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707"/>
          <p:cNvSpPr/>
          <p:nvPr/>
        </p:nvSpPr>
        <p:spPr>
          <a:xfrm>
            <a:off x="6295072" y="4869180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36322" y="8572"/>
                </a:lnTo>
                <a:lnTo>
                  <a:pt x="40407" y="7620"/>
                </a:lnTo>
                <a:lnTo>
                  <a:pt x="45036" y="6032"/>
                </a:lnTo>
                <a:lnTo>
                  <a:pt x="50027" y="4022"/>
                </a:lnTo>
                <a:lnTo>
                  <a:pt x="55259" y="2681"/>
                </a:lnTo>
                <a:lnTo>
                  <a:pt x="60652" y="1787"/>
                </a:lnTo>
                <a:lnTo>
                  <a:pt x="66152" y="1191"/>
                </a:lnTo>
                <a:lnTo>
                  <a:pt x="72676" y="794"/>
                </a:lnTo>
                <a:lnTo>
                  <a:pt x="87546" y="353"/>
                </a:lnTo>
                <a:lnTo>
                  <a:pt x="125389" y="30"/>
                </a:lnTo>
                <a:lnTo>
                  <a:pt x="186926" y="0"/>
                </a:lnTo>
                <a:lnTo>
                  <a:pt x="191293" y="952"/>
                </a:lnTo>
                <a:lnTo>
                  <a:pt x="195156" y="2540"/>
                </a:lnTo>
                <a:lnTo>
                  <a:pt x="203649" y="7381"/>
                </a:lnTo>
                <a:lnTo>
                  <a:pt x="205299" y="7778"/>
                </a:lnTo>
                <a:lnTo>
                  <a:pt x="207351" y="8043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708"/>
          <p:cNvSpPr/>
          <p:nvPr/>
        </p:nvSpPr>
        <p:spPr>
          <a:xfrm>
            <a:off x="6286500" y="4972050"/>
            <a:ext cx="248603" cy="25718"/>
          </a:xfrm>
          <a:custGeom>
            <a:avLst/>
            <a:gdLst/>
            <a:ahLst/>
            <a:cxnLst/>
            <a:rect l="0" t="0" r="0" b="0"/>
            <a:pathLst>
              <a:path w="248603" h="25718">
                <a:moveTo>
                  <a:pt x="0" y="0"/>
                </a:moveTo>
                <a:lnTo>
                  <a:pt x="11931" y="0"/>
                </a:lnTo>
                <a:lnTo>
                  <a:pt x="14621" y="953"/>
                </a:lnTo>
                <a:lnTo>
                  <a:pt x="17367" y="2540"/>
                </a:lnTo>
                <a:lnTo>
                  <a:pt x="20151" y="4551"/>
                </a:lnTo>
                <a:lnTo>
                  <a:pt x="23911" y="5891"/>
                </a:lnTo>
                <a:lnTo>
                  <a:pt x="28323" y="6785"/>
                </a:lnTo>
                <a:lnTo>
                  <a:pt x="33170" y="7381"/>
                </a:lnTo>
                <a:lnTo>
                  <a:pt x="37353" y="7778"/>
                </a:lnTo>
                <a:lnTo>
                  <a:pt x="44541" y="8219"/>
                </a:lnTo>
                <a:lnTo>
                  <a:pt x="53451" y="8415"/>
                </a:lnTo>
                <a:lnTo>
                  <a:pt x="108620" y="8570"/>
                </a:lnTo>
                <a:lnTo>
                  <a:pt x="115276" y="9523"/>
                </a:lnTo>
                <a:lnTo>
                  <a:pt x="122570" y="11111"/>
                </a:lnTo>
                <a:lnTo>
                  <a:pt x="130291" y="13122"/>
                </a:lnTo>
                <a:lnTo>
                  <a:pt x="137343" y="14463"/>
                </a:lnTo>
                <a:lnTo>
                  <a:pt x="143949" y="15357"/>
                </a:lnTo>
                <a:lnTo>
                  <a:pt x="150259" y="15953"/>
                </a:lnTo>
                <a:lnTo>
                  <a:pt x="155418" y="16350"/>
                </a:lnTo>
                <a:lnTo>
                  <a:pt x="159809" y="16615"/>
                </a:lnTo>
                <a:lnTo>
                  <a:pt x="163689" y="16791"/>
                </a:lnTo>
                <a:lnTo>
                  <a:pt x="169133" y="17862"/>
                </a:lnTo>
                <a:lnTo>
                  <a:pt x="175621" y="19528"/>
                </a:lnTo>
                <a:lnTo>
                  <a:pt x="182802" y="21591"/>
                </a:lnTo>
                <a:lnTo>
                  <a:pt x="189496" y="22966"/>
                </a:lnTo>
                <a:lnTo>
                  <a:pt x="195863" y="23883"/>
                </a:lnTo>
                <a:lnTo>
                  <a:pt x="202013" y="24494"/>
                </a:lnTo>
                <a:lnTo>
                  <a:pt x="208018" y="24902"/>
                </a:lnTo>
                <a:lnTo>
                  <a:pt x="213926" y="25174"/>
                </a:lnTo>
                <a:lnTo>
                  <a:pt x="228803" y="25556"/>
                </a:lnTo>
                <a:lnTo>
                  <a:pt x="248602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709"/>
          <p:cNvSpPr/>
          <p:nvPr/>
        </p:nvSpPr>
        <p:spPr>
          <a:xfrm>
            <a:off x="6655117" y="4732407"/>
            <a:ext cx="248460" cy="325369"/>
          </a:xfrm>
          <a:custGeom>
            <a:avLst/>
            <a:gdLst/>
            <a:ahLst/>
            <a:cxnLst/>
            <a:rect l="0" t="0" r="0" b="0"/>
            <a:pathLst>
              <a:path w="248460" h="325369">
                <a:moveTo>
                  <a:pt x="0" y="68193"/>
                </a:moveTo>
                <a:lnTo>
                  <a:pt x="4551" y="63642"/>
                </a:lnTo>
                <a:lnTo>
                  <a:pt x="6844" y="62301"/>
                </a:lnTo>
                <a:lnTo>
                  <a:pt x="11931" y="60812"/>
                </a:lnTo>
                <a:lnTo>
                  <a:pt x="17368" y="57610"/>
                </a:lnTo>
                <a:lnTo>
                  <a:pt x="20152" y="55422"/>
                </a:lnTo>
                <a:lnTo>
                  <a:pt x="24864" y="53012"/>
                </a:lnTo>
                <a:lnTo>
                  <a:pt x="30864" y="50452"/>
                </a:lnTo>
                <a:lnTo>
                  <a:pt x="37720" y="47793"/>
                </a:lnTo>
                <a:lnTo>
                  <a:pt x="44198" y="46021"/>
                </a:lnTo>
                <a:lnTo>
                  <a:pt x="50420" y="44838"/>
                </a:lnTo>
                <a:lnTo>
                  <a:pt x="56473" y="44051"/>
                </a:lnTo>
                <a:lnTo>
                  <a:pt x="62414" y="42573"/>
                </a:lnTo>
                <a:lnTo>
                  <a:pt x="68279" y="40635"/>
                </a:lnTo>
                <a:lnTo>
                  <a:pt x="74094" y="38391"/>
                </a:lnTo>
                <a:lnTo>
                  <a:pt x="79876" y="35943"/>
                </a:lnTo>
                <a:lnTo>
                  <a:pt x="91381" y="30682"/>
                </a:lnTo>
                <a:lnTo>
                  <a:pt x="98068" y="27945"/>
                </a:lnTo>
                <a:lnTo>
                  <a:pt x="105384" y="25168"/>
                </a:lnTo>
                <a:lnTo>
                  <a:pt x="113118" y="22365"/>
                </a:lnTo>
                <a:lnTo>
                  <a:pt x="120180" y="20496"/>
                </a:lnTo>
                <a:lnTo>
                  <a:pt x="126793" y="19250"/>
                </a:lnTo>
                <a:lnTo>
                  <a:pt x="133105" y="18419"/>
                </a:lnTo>
                <a:lnTo>
                  <a:pt x="139220" y="16913"/>
                </a:lnTo>
                <a:lnTo>
                  <a:pt x="145201" y="14956"/>
                </a:lnTo>
                <a:lnTo>
                  <a:pt x="151093" y="12699"/>
                </a:lnTo>
                <a:lnTo>
                  <a:pt x="156926" y="11195"/>
                </a:lnTo>
                <a:lnTo>
                  <a:pt x="162720" y="10192"/>
                </a:lnTo>
                <a:lnTo>
                  <a:pt x="168488" y="9523"/>
                </a:lnTo>
                <a:lnTo>
                  <a:pt x="174238" y="8124"/>
                </a:lnTo>
                <a:lnTo>
                  <a:pt x="179976" y="6240"/>
                </a:lnTo>
                <a:lnTo>
                  <a:pt x="185707" y="4031"/>
                </a:lnTo>
                <a:lnTo>
                  <a:pt x="191432" y="2558"/>
                </a:lnTo>
                <a:lnTo>
                  <a:pt x="197154" y="1576"/>
                </a:lnTo>
                <a:lnTo>
                  <a:pt x="202873" y="922"/>
                </a:lnTo>
                <a:lnTo>
                  <a:pt x="208591" y="485"/>
                </a:lnTo>
                <a:lnTo>
                  <a:pt x="214308" y="194"/>
                </a:lnTo>
                <a:lnTo>
                  <a:pt x="220025" y="0"/>
                </a:lnTo>
                <a:lnTo>
                  <a:pt x="223835" y="824"/>
                </a:lnTo>
                <a:lnTo>
                  <a:pt x="226376" y="2325"/>
                </a:lnTo>
                <a:lnTo>
                  <a:pt x="232492" y="8989"/>
                </a:lnTo>
                <a:lnTo>
                  <a:pt x="235005" y="11578"/>
                </a:lnTo>
                <a:lnTo>
                  <a:pt x="237632" y="13305"/>
                </a:lnTo>
                <a:lnTo>
                  <a:pt x="243092" y="15223"/>
                </a:lnTo>
                <a:lnTo>
                  <a:pt x="244929" y="17640"/>
                </a:lnTo>
                <a:lnTo>
                  <a:pt x="246970" y="25404"/>
                </a:lnTo>
                <a:lnTo>
                  <a:pt x="247877" y="32666"/>
                </a:lnTo>
                <a:lnTo>
                  <a:pt x="248281" y="40021"/>
                </a:lnTo>
                <a:lnTo>
                  <a:pt x="248459" y="49640"/>
                </a:lnTo>
                <a:lnTo>
                  <a:pt x="247554" y="54871"/>
                </a:lnTo>
                <a:lnTo>
                  <a:pt x="245999" y="60264"/>
                </a:lnTo>
                <a:lnTo>
                  <a:pt x="244009" y="65764"/>
                </a:lnTo>
                <a:lnTo>
                  <a:pt x="242682" y="72289"/>
                </a:lnTo>
                <a:lnTo>
                  <a:pt x="241799" y="79496"/>
                </a:lnTo>
                <a:lnTo>
                  <a:pt x="241209" y="87158"/>
                </a:lnTo>
                <a:lnTo>
                  <a:pt x="239864" y="94171"/>
                </a:lnTo>
                <a:lnTo>
                  <a:pt x="238014" y="100752"/>
                </a:lnTo>
                <a:lnTo>
                  <a:pt x="219910" y="154318"/>
                </a:lnTo>
                <a:lnTo>
                  <a:pt x="218044" y="162757"/>
                </a:lnTo>
                <a:lnTo>
                  <a:pt x="216800" y="171240"/>
                </a:lnTo>
                <a:lnTo>
                  <a:pt x="215971" y="179754"/>
                </a:lnTo>
                <a:lnTo>
                  <a:pt x="214466" y="188287"/>
                </a:lnTo>
                <a:lnTo>
                  <a:pt x="212510" y="196833"/>
                </a:lnTo>
                <a:lnTo>
                  <a:pt x="210253" y="205388"/>
                </a:lnTo>
                <a:lnTo>
                  <a:pt x="207796" y="212996"/>
                </a:lnTo>
                <a:lnTo>
                  <a:pt x="205206" y="219974"/>
                </a:lnTo>
                <a:lnTo>
                  <a:pt x="202527" y="226530"/>
                </a:lnTo>
                <a:lnTo>
                  <a:pt x="199788" y="232806"/>
                </a:lnTo>
                <a:lnTo>
                  <a:pt x="194205" y="244859"/>
                </a:lnTo>
                <a:lnTo>
                  <a:pt x="192335" y="250740"/>
                </a:lnTo>
                <a:lnTo>
                  <a:pt x="191088" y="256566"/>
                </a:lnTo>
                <a:lnTo>
                  <a:pt x="190257" y="262355"/>
                </a:lnTo>
                <a:lnTo>
                  <a:pt x="189703" y="268119"/>
                </a:lnTo>
                <a:lnTo>
                  <a:pt x="189334" y="273867"/>
                </a:lnTo>
                <a:lnTo>
                  <a:pt x="189088" y="279604"/>
                </a:lnTo>
                <a:lnTo>
                  <a:pt x="188814" y="291058"/>
                </a:lnTo>
                <a:lnTo>
                  <a:pt x="188595" y="3253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710"/>
          <p:cNvSpPr/>
          <p:nvPr/>
        </p:nvSpPr>
        <p:spPr>
          <a:xfrm>
            <a:off x="5772163" y="5237797"/>
            <a:ext cx="248580" cy="317066"/>
          </a:xfrm>
          <a:custGeom>
            <a:avLst/>
            <a:gdLst/>
            <a:ahLst/>
            <a:cxnLst/>
            <a:rect l="0" t="0" r="0" b="0"/>
            <a:pathLst>
              <a:path w="248580" h="317066">
                <a:moveTo>
                  <a:pt x="222871" y="0"/>
                </a:moveTo>
                <a:lnTo>
                  <a:pt x="214330" y="0"/>
                </a:lnTo>
                <a:lnTo>
                  <a:pt x="221683" y="7381"/>
                </a:lnTo>
                <a:lnTo>
                  <a:pt x="222343" y="10583"/>
                </a:lnTo>
                <a:lnTo>
                  <a:pt x="222767" y="15849"/>
                </a:lnTo>
                <a:lnTo>
                  <a:pt x="228743" y="23733"/>
                </a:lnTo>
                <a:lnTo>
                  <a:pt x="231596" y="32644"/>
                </a:lnTo>
                <a:lnTo>
                  <a:pt x="235639" y="41814"/>
                </a:lnTo>
                <a:lnTo>
                  <a:pt x="238071" y="49699"/>
                </a:lnTo>
                <a:lnTo>
                  <a:pt x="240104" y="57331"/>
                </a:lnTo>
                <a:lnTo>
                  <a:pt x="244183" y="67072"/>
                </a:lnTo>
                <a:lnTo>
                  <a:pt x="245652" y="72338"/>
                </a:lnTo>
                <a:lnTo>
                  <a:pt x="246631" y="77753"/>
                </a:lnTo>
                <a:lnTo>
                  <a:pt x="247283" y="83268"/>
                </a:lnTo>
                <a:lnTo>
                  <a:pt x="247719" y="88849"/>
                </a:lnTo>
                <a:lnTo>
                  <a:pt x="248009" y="94475"/>
                </a:lnTo>
                <a:lnTo>
                  <a:pt x="248331" y="105807"/>
                </a:lnTo>
                <a:lnTo>
                  <a:pt x="248574" y="145737"/>
                </a:lnTo>
                <a:lnTo>
                  <a:pt x="248579" y="151451"/>
                </a:lnTo>
                <a:lnTo>
                  <a:pt x="247630" y="157165"/>
                </a:lnTo>
                <a:lnTo>
                  <a:pt x="246045" y="162879"/>
                </a:lnTo>
                <a:lnTo>
                  <a:pt x="244036" y="168594"/>
                </a:lnTo>
                <a:lnTo>
                  <a:pt x="241743" y="174309"/>
                </a:lnTo>
                <a:lnTo>
                  <a:pt x="239263" y="180023"/>
                </a:lnTo>
                <a:lnTo>
                  <a:pt x="236656" y="185738"/>
                </a:lnTo>
                <a:lnTo>
                  <a:pt x="234919" y="191453"/>
                </a:lnTo>
                <a:lnTo>
                  <a:pt x="233761" y="197168"/>
                </a:lnTo>
                <a:lnTo>
                  <a:pt x="232989" y="202883"/>
                </a:lnTo>
                <a:lnTo>
                  <a:pt x="231521" y="208598"/>
                </a:lnTo>
                <a:lnTo>
                  <a:pt x="229591" y="214313"/>
                </a:lnTo>
                <a:lnTo>
                  <a:pt x="227351" y="220028"/>
                </a:lnTo>
                <a:lnTo>
                  <a:pt x="225858" y="225742"/>
                </a:lnTo>
                <a:lnTo>
                  <a:pt x="224862" y="231457"/>
                </a:lnTo>
                <a:lnTo>
                  <a:pt x="224199" y="237173"/>
                </a:lnTo>
                <a:lnTo>
                  <a:pt x="220921" y="246063"/>
                </a:lnTo>
                <a:lnTo>
                  <a:pt x="218714" y="249767"/>
                </a:lnTo>
                <a:lnTo>
                  <a:pt x="216261" y="258962"/>
                </a:lnTo>
                <a:lnTo>
                  <a:pt x="215607" y="264082"/>
                </a:lnTo>
                <a:lnTo>
                  <a:pt x="212341" y="272310"/>
                </a:lnTo>
                <a:lnTo>
                  <a:pt x="207714" y="279142"/>
                </a:lnTo>
                <a:lnTo>
                  <a:pt x="202482" y="285353"/>
                </a:lnTo>
                <a:lnTo>
                  <a:pt x="196982" y="291289"/>
                </a:lnTo>
                <a:lnTo>
                  <a:pt x="188531" y="299985"/>
                </a:lnTo>
                <a:lnTo>
                  <a:pt x="185690" y="302860"/>
                </a:lnTo>
                <a:lnTo>
                  <a:pt x="182844" y="304777"/>
                </a:lnTo>
                <a:lnTo>
                  <a:pt x="177142" y="306906"/>
                </a:lnTo>
                <a:lnTo>
                  <a:pt x="173335" y="308427"/>
                </a:lnTo>
                <a:lnTo>
                  <a:pt x="168892" y="310393"/>
                </a:lnTo>
                <a:lnTo>
                  <a:pt x="164025" y="312656"/>
                </a:lnTo>
                <a:lnTo>
                  <a:pt x="159828" y="314165"/>
                </a:lnTo>
                <a:lnTo>
                  <a:pt x="152624" y="315841"/>
                </a:lnTo>
                <a:lnTo>
                  <a:pt x="148418" y="316288"/>
                </a:lnTo>
                <a:lnTo>
                  <a:pt x="143708" y="316587"/>
                </a:lnTo>
                <a:lnTo>
                  <a:pt x="134348" y="316918"/>
                </a:lnTo>
                <a:lnTo>
                  <a:pt x="127013" y="317065"/>
                </a:lnTo>
                <a:lnTo>
                  <a:pt x="123723" y="316152"/>
                </a:lnTo>
                <a:lnTo>
                  <a:pt x="117528" y="312597"/>
                </a:lnTo>
                <a:lnTo>
                  <a:pt x="113590" y="311268"/>
                </a:lnTo>
                <a:lnTo>
                  <a:pt x="109060" y="310382"/>
                </a:lnTo>
                <a:lnTo>
                  <a:pt x="104135" y="309791"/>
                </a:lnTo>
                <a:lnTo>
                  <a:pt x="99899" y="308445"/>
                </a:lnTo>
                <a:lnTo>
                  <a:pt x="92652" y="304410"/>
                </a:lnTo>
                <a:lnTo>
                  <a:pt x="88433" y="302000"/>
                </a:lnTo>
                <a:lnTo>
                  <a:pt x="78666" y="296782"/>
                </a:lnTo>
                <a:lnTo>
                  <a:pt x="62457" y="288490"/>
                </a:lnTo>
                <a:lnTo>
                  <a:pt x="57826" y="284719"/>
                </a:lnTo>
                <a:lnTo>
                  <a:pt x="50141" y="275449"/>
                </a:lnTo>
                <a:lnTo>
                  <a:pt x="45805" y="271263"/>
                </a:lnTo>
                <a:lnTo>
                  <a:pt x="41010" y="267520"/>
                </a:lnTo>
                <a:lnTo>
                  <a:pt x="35908" y="264072"/>
                </a:lnTo>
                <a:lnTo>
                  <a:pt x="31554" y="260820"/>
                </a:lnTo>
                <a:lnTo>
                  <a:pt x="24177" y="254668"/>
                </a:lnTo>
                <a:lnTo>
                  <a:pt x="17723" y="248759"/>
                </a:lnTo>
                <a:lnTo>
                  <a:pt x="8734" y="240076"/>
                </a:lnTo>
                <a:lnTo>
                  <a:pt x="5818" y="237203"/>
                </a:lnTo>
                <a:lnTo>
                  <a:pt x="3875" y="233383"/>
                </a:lnTo>
                <a:lnTo>
                  <a:pt x="1715" y="224058"/>
                </a:lnTo>
                <a:lnTo>
                  <a:pt x="755" y="216104"/>
                </a:lnTo>
                <a:lnTo>
                  <a:pt x="214" y="206271"/>
                </a:lnTo>
                <a:lnTo>
                  <a:pt x="54" y="197325"/>
                </a:lnTo>
                <a:lnTo>
                  <a:pt x="0" y="185769"/>
                </a:lnTo>
                <a:lnTo>
                  <a:pt x="948" y="183853"/>
                </a:lnTo>
                <a:lnTo>
                  <a:pt x="2532" y="182576"/>
                </a:lnTo>
                <a:lnTo>
                  <a:pt x="8559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711"/>
          <p:cNvSpPr/>
          <p:nvPr/>
        </p:nvSpPr>
        <p:spPr>
          <a:xfrm>
            <a:off x="6149447" y="5306394"/>
            <a:ext cx="153801" cy="221163"/>
          </a:xfrm>
          <a:custGeom>
            <a:avLst/>
            <a:gdLst/>
            <a:ahLst/>
            <a:cxnLst/>
            <a:rect l="0" t="0" r="0" b="0"/>
            <a:pathLst>
              <a:path w="153801" h="221163">
                <a:moveTo>
                  <a:pt x="51328" y="34273"/>
                </a:moveTo>
                <a:lnTo>
                  <a:pt x="38309" y="34273"/>
                </a:lnTo>
                <a:lnTo>
                  <a:pt x="36934" y="35226"/>
                </a:lnTo>
                <a:lnTo>
                  <a:pt x="36016" y="36813"/>
                </a:lnTo>
                <a:lnTo>
                  <a:pt x="35405" y="38824"/>
                </a:lnTo>
                <a:lnTo>
                  <a:pt x="32186" y="43598"/>
                </a:lnTo>
                <a:lnTo>
                  <a:pt x="27580" y="48895"/>
                </a:lnTo>
                <a:lnTo>
                  <a:pt x="22358" y="54424"/>
                </a:lnTo>
                <a:lnTo>
                  <a:pt x="20584" y="57232"/>
                </a:lnTo>
                <a:lnTo>
                  <a:pt x="18614" y="62892"/>
                </a:lnTo>
                <a:lnTo>
                  <a:pt x="17137" y="66687"/>
                </a:lnTo>
                <a:lnTo>
                  <a:pt x="15198" y="71123"/>
                </a:lnTo>
                <a:lnTo>
                  <a:pt x="12954" y="75984"/>
                </a:lnTo>
                <a:lnTo>
                  <a:pt x="11457" y="81131"/>
                </a:lnTo>
                <a:lnTo>
                  <a:pt x="10460" y="86467"/>
                </a:lnTo>
                <a:lnTo>
                  <a:pt x="9795" y="91929"/>
                </a:lnTo>
                <a:lnTo>
                  <a:pt x="9352" y="97475"/>
                </a:lnTo>
                <a:lnTo>
                  <a:pt x="9056" y="103078"/>
                </a:lnTo>
                <a:lnTo>
                  <a:pt x="8859" y="108718"/>
                </a:lnTo>
                <a:lnTo>
                  <a:pt x="7776" y="114383"/>
                </a:lnTo>
                <a:lnTo>
                  <a:pt x="6100" y="120065"/>
                </a:lnTo>
                <a:lnTo>
                  <a:pt x="4031" y="125757"/>
                </a:lnTo>
                <a:lnTo>
                  <a:pt x="2651" y="131458"/>
                </a:lnTo>
                <a:lnTo>
                  <a:pt x="1732" y="137163"/>
                </a:lnTo>
                <a:lnTo>
                  <a:pt x="1119" y="142871"/>
                </a:lnTo>
                <a:lnTo>
                  <a:pt x="710" y="148582"/>
                </a:lnTo>
                <a:lnTo>
                  <a:pt x="438" y="154294"/>
                </a:lnTo>
                <a:lnTo>
                  <a:pt x="135" y="165721"/>
                </a:lnTo>
                <a:lnTo>
                  <a:pt x="0" y="177149"/>
                </a:lnTo>
                <a:lnTo>
                  <a:pt x="917" y="181912"/>
                </a:lnTo>
                <a:lnTo>
                  <a:pt x="2480" y="186039"/>
                </a:lnTo>
                <a:lnTo>
                  <a:pt x="4475" y="189743"/>
                </a:lnTo>
                <a:lnTo>
                  <a:pt x="6692" y="196398"/>
                </a:lnTo>
                <a:lnTo>
                  <a:pt x="7283" y="199507"/>
                </a:lnTo>
                <a:lnTo>
                  <a:pt x="10479" y="205500"/>
                </a:lnTo>
                <a:lnTo>
                  <a:pt x="15075" y="211339"/>
                </a:lnTo>
                <a:lnTo>
                  <a:pt x="17635" y="214230"/>
                </a:lnTo>
                <a:lnTo>
                  <a:pt x="20293" y="217109"/>
                </a:lnTo>
                <a:lnTo>
                  <a:pt x="23018" y="219029"/>
                </a:lnTo>
                <a:lnTo>
                  <a:pt x="25787" y="220308"/>
                </a:lnTo>
                <a:lnTo>
                  <a:pt x="28585" y="221162"/>
                </a:lnTo>
                <a:lnTo>
                  <a:pt x="32357" y="220778"/>
                </a:lnTo>
                <a:lnTo>
                  <a:pt x="36775" y="219570"/>
                </a:lnTo>
                <a:lnTo>
                  <a:pt x="41626" y="217812"/>
                </a:lnTo>
                <a:lnTo>
                  <a:pt x="45812" y="216640"/>
                </a:lnTo>
                <a:lnTo>
                  <a:pt x="49556" y="215858"/>
                </a:lnTo>
                <a:lnTo>
                  <a:pt x="53004" y="215337"/>
                </a:lnTo>
                <a:lnTo>
                  <a:pt x="56255" y="214038"/>
                </a:lnTo>
                <a:lnTo>
                  <a:pt x="59375" y="212219"/>
                </a:lnTo>
                <a:lnTo>
                  <a:pt x="62407" y="210053"/>
                </a:lnTo>
                <a:lnTo>
                  <a:pt x="65382" y="207657"/>
                </a:lnTo>
                <a:lnTo>
                  <a:pt x="68317" y="205108"/>
                </a:lnTo>
                <a:lnTo>
                  <a:pt x="71227" y="202456"/>
                </a:lnTo>
                <a:lnTo>
                  <a:pt x="75071" y="199735"/>
                </a:lnTo>
                <a:lnTo>
                  <a:pt x="79539" y="196968"/>
                </a:lnTo>
                <a:lnTo>
                  <a:pt x="84422" y="194171"/>
                </a:lnTo>
                <a:lnTo>
                  <a:pt x="88631" y="191355"/>
                </a:lnTo>
                <a:lnTo>
                  <a:pt x="92389" y="188524"/>
                </a:lnTo>
                <a:lnTo>
                  <a:pt x="95847" y="185685"/>
                </a:lnTo>
                <a:lnTo>
                  <a:pt x="99105" y="181887"/>
                </a:lnTo>
                <a:lnTo>
                  <a:pt x="102229" y="177449"/>
                </a:lnTo>
                <a:lnTo>
                  <a:pt x="105265" y="172587"/>
                </a:lnTo>
                <a:lnTo>
                  <a:pt x="108241" y="167439"/>
                </a:lnTo>
                <a:lnTo>
                  <a:pt x="114087" y="156641"/>
                </a:lnTo>
                <a:lnTo>
                  <a:pt x="128467" y="128504"/>
                </a:lnTo>
                <a:lnTo>
                  <a:pt x="139907" y="105698"/>
                </a:lnTo>
                <a:lnTo>
                  <a:pt x="141813" y="99034"/>
                </a:lnTo>
                <a:lnTo>
                  <a:pt x="143084" y="91735"/>
                </a:lnTo>
                <a:lnTo>
                  <a:pt x="143931" y="84011"/>
                </a:lnTo>
                <a:lnTo>
                  <a:pt x="145448" y="76957"/>
                </a:lnTo>
                <a:lnTo>
                  <a:pt x="147412" y="70349"/>
                </a:lnTo>
                <a:lnTo>
                  <a:pt x="149674" y="64038"/>
                </a:lnTo>
                <a:lnTo>
                  <a:pt x="151181" y="58879"/>
                </a:lnTo>
                <a:lnTo>
                  <a:pt x="152187" y="54487"/>
                </a:lnTo>
                <a:lnTo>
                  <a:pt x="152857" y="50606"/>
                </a:lnTo>
                <a:lnTo>
                  <a:pt x="153304" y="46115"/>
                </a:lnTo>
                <a:lnTo>
                  <a:pt x="153602" y="41215"/>
                </a:lnTo>
                <a:lnTo>
                  <a:pt x="153800" y="36044"/>
                </a:lnTo>
                <a:lnTo>
                  <a:pt x="152981" y="30691"/>
                </a:lnTo>
                <a:lnTo>
                  <a:pt x="151481" y="25218"/>
                </a:lnTo>
                <a:lnTo>
                  <a:pt x="149529" y="19664"/>
                </a:lnTo>
                <a:lnTo>
                  <a:pt x="147275" y="15009"/>
                </a:lnTo>
                <a:lnTo>
                  <a:pt x="144820" y="10953"/>
                </a:lnTo>
                <a:lnTo>
                  <a:pt x="138587" y="2150"/>
                </a:lnTo>
                <a:lnTo>
                  <a:pt x="136170" y="1428"/>
                </a:lnTo>
                <a:lnTo>
                  <a:pt x="132655" y="946"/>
                </a:lnTo>
                <a:lnTo>
                  <a:pt x="128406" y="625"/>
                </a:lnTo>
                <a:lnTo>
                  <a:pt x="124621" y="411"/>
                </a:lnTo>
                <a:lnTo>
                  <a:pt x="117875" y="173"/>
                </a:lnTo>
                <a:lnTo>
                  <a:pt x="105783" y="21"/>
                </a:lnTo>
                <a:lnTo>
                  <a:pt x="99977" y="0"/>
                </a:lnTo>
                <a:lnTo>
                  <a:pt x="97096" y="947"/>
                </a:lnTo>
                <a:lnTo>
                  <a:pt x="94223" y="2531"/>
                </a:lnTo>
                <a:lnTo>
                  <a:pt x="91354" y="4539"/>
                </a:lnTo>
                <a:lnTo>
                  <a:pt x="88490" y="6830"/>
                </a:lnTo>
                <a:lnTo>
                  <a:pt x="85627" y="9310"/>
                </a:lnTo>
                <a:lnTo>
                  <a:pt x="77045" y="171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712"/>
          <p:cNvSpPr/>
          <p:nvPr/>
        </p:nvSpPr>
        <p:spPr>
          <a:xfrm>
            <a:off x="6389370" y="5280695"/>
            <a:ext cx="214313" cy="162799"/>
          </a:xfrm>
          <a:custGeom>
            <a:avLst/>
            <a:gdLst/>
            <a:ahLst/>
            <a:cxnLst/>
            <a:rect l="0" t="0" r="0" b="0"/>
            <a:pathLst>
              <a:path w="214313" h="162799">
                <a:moveTo>
                  <a:pt x="0" y="85690"/>
                </a:moveTo>
                <a:lnTo>
                  <a:pt x="4550" y="90241"/>
                </a:lnTo>
                <a:lnTo>
                  <a:pt x="6843" y="91581"/>
                </a:lnTo>
                <a:lnTo>
                  <a:pt x="11931" y="93071"/>
                </a:lnTo>
                <a:lnTo>
                  <a:pt x="15600" y="93909"/>
                </a:lnTo>
                <a:lnTo>
                  <a:pt x="21538" y="96645"/>
                </a:lnTo>
                <a:lnTo>
                  <a:pt x="25789" y="98708"/>
                </a:lnTo>
                <a:lnTo>
                  <a:pt x="29575" y="100084"/>
                </a:lnTo>
                <a:lnTo>
                  <a:pt x="33051" y="101001"/>
                </a:lnTo>
                <a:lnTo>
                  <a:pt x="39454" y="102019"/>
                </a:lnTo>
                <a:lnTo>
                  <a:pt x="45475" y="102472"/>
                </a:lnTo>
                <a:lnTo>
                  <a:pt x="53866" y="102674"/>
                </a:lnTo>
                <a:lnTo>
                  <a:pt x="58771" y="102727"/>
                </a:lnTo>
                <a:lnTo>
                  <a:pt x="62993" y="101810"/>
                </a:lnTo>
                <a:lnTo>
                  <a:pt x="66760" y="100247"/>
                </a:lnTo>
                <a:lnTo>
                  <a:pt x="70224" y="98252"/>
                </a:lnTo>
                <a:lnTo>
                  <a:pt x="74438" y="96922"/>
                </a:lnTo>
                <a:lnTo>
                  <a:pt x="79153" y="96035"/>
                </a:lnTo>
                <a:lnTo>
                  <a:pt x="84201" y="95445"/>
                </a:lnTo>
                <a:lnTo>
                  <a:pt x="89471" y="94098"/>
                </a:lnTo>
                <a:lnTo>
                  <a:pt x="94890" y="92248"/>
                </a:lnTo>
                <a:lnTo>
                  <a:pt x="100407" y="90062"/>
                </a:lnTo>
                <a:lnTo>
                  <a:pt x="105038" y="88604"/>
                </a:lnTo>
                <a:lnTo>
                  <a:pt x="109077" y="87633"/>
                </a:lnTo>
                <a:lnTo>
                  <a:pt x="112723" y="86985"/>
                </a:lnTo>
                <a:lnTo>
                  <a:pt x="117059" y="85601"/>
                </a:lnTo>
                <a:lnTo>
                  <a:pt x="121855" y="83726"/>
                </a:lnTo>
                <a:lnTo>
                  <a:pt x="126956" y="81523"/>
                </a:lnTo>
                <a:lnTo>
                  <a:pt x="131309" y="79102"/>
                </a:lnTo>
                <a:lnTo>
                  <a:pt x="135165" y="76535"/>
                </a:lnTo>
                <a:lnTo>
                  <a:pt x="138688" y="73871"/>
                </a:lnTo>
                <a:lnTo>
                  <a:pt x="141988" y="71143"/>
                </a:lnTo>
                <a:lnTo>
                  <a:pt x="145141" y="68373"/>
                </a:lnTo>
                <a:lnTo>
                  <a:pt x="151185" y="62753"/>
                </a:lnTo>
                <a:lnTo>
                  <a:pt x="157045" y="57081"/>
                </a:lnTo>
                <a:lnTo>
                  <a:pt x="159941" y="53282"/>
                </a:lnTo>
                <a:lnTo>
                  <a:pt x="162825" y="48845"/>
                </a:lnTo>
                <a:lnTo>
                  <a:pt x="165701" y="43981"/>
                </a:lnTo>
                <a:lnTo>
                  <a:pt x="168570" y="39787"/>
                </a:lnTo>
                <a:lnTo>
                  <a:pt x="171434" y="36038"/>
                </a:lnTo>
                <a:lnTo>
                  <a:pt x="174297" y="32586"/>
                </a:lnTo>
                <a:lnTo>
                  <a:pt x="176205" y="29332"/>
                </a:lnTo>
                <a:lnTo>
                  <a:pt x="177478" y="26210"/>
                </a:lnTo>
                <a:lnTo>
                  <a:pt x="178326" y="23177"/>
                </a:lnTo>
                <a:lnTo>
                  <a:pt x="178891" y="20202"/>
                </a:lnTo>
                <a:lnTo>
                  <a:pt x="179268" y="17266"/>
                </a:lnTo>
                <a:lnTo>
                  <a:pt x="179873" y="10261"/>
                </a:lnTo>
                <a:lnTo>
                  <a:pt x="179956" y="6764"/>
                </a:lnTo>
                <a:lnTo>
                  <a:pt x="179978" y="4497"/>
                </a:lnTo>
                <a:lnTo>
                  <a:pt x="179040" y="2986"/>
                </a:lnTo>
                <a:lnTo>
                  <a:pt x="177463" y="1979"/>
                </a:lnTo>
                <a:lnTo>
                  <a:pt x="173169" y="860"/>
                </a:lnTo>
                <a:lnTo>
                  <a:pt x="168087" y="362"/>
                </a:lnTo>
                <a:lnTo>
                  <a:pt x="162653" y="141"/>
                </a:lnTo>
                <a:lnTo>
                  <a:pt x="154238" y="17"/>
                </a:lnTo>
                <a:lnTo>
                  <a:pt x="151402" y="0"/>
                </a:lnTo>
                <a:lnTo>
                  <a:pt x="148560" y="940"/>
                </a:lnTo>
                <a:lnTo>
                  <a:pt x="142862" y="4526"/>
                </a:lnTo>
                <a:lnTo>
                  <a:pt x="139056" y="6816"/>
                </a:lnTo>
                <a:lnTo>
                  <a:pt x="134614" y="9294"/>
                </a:lnTo>
                <a:lnTo>
                  <a:pt x="129748" y="11899"/>
                </a:lnTo>
                <a:lnTo>
                  <a:pt x="125550" y="15541"/>
                </a:lnTo>
                <a:lnTo>
                  <a:pt x="121800" y="19874"/>
                </a:lnTo>
                <a:lnTo>
                  <a:pt x="118348" y="24667"/>
                </a:lnTo>
                <a:lnTo>
                  <a:pt x="115093" y="28816"/>
                </a:lnTo>
                <a:lnTo>
                  <a:pt x="111971" y="32534"/>
                </a:lnTo>
                <a:lnTo>
                  <a:pt x="108938" y="35965"/>
                </a:lnTo>
                <a:lnTo>
                  <a:pt x="105962" y="40157"/>
                </a:lnTo>
                <a:lnTo>
                  <a:pt x="103027" y="44857"/>
                </a:lnTo>
                <a:lnTo>
                  <a:pt x="100116" y="49895"/>
                </a:lnTo>
                <a:lnTo>
                  <a:pt x="98177" y="55159"/>
                </a:lnTo>
                <a:lnTo>
                  <a:pt x="96883" y="60574"/>
                </a:lnTo>
                <a:lnTo>
                  <a:pt x="96022" y="66088"/>
                </a:lnTo>
                <a:lnTo>
                  <a:pt x="94494" y="70717"/>
                </a:lnTo>
                <a:lnTo>
                  <a:pt x="92523" y="74755"/>
                </a:lnTo>
                <a:lnTo>
                  <a:pt x="90257" y="78400"/>
                </a:lnTo>
                <a:lnTo>
                  <a:pt x="88746" y="82735"/>
                </a:lnTo>
                <a:lnTo>
                  <a:pt x="87739" y="87530"/>
                </a:lnTo>
                <a:lnTo>
                  <a:pt x="87068" y="92632"/>
                </a:lnTo>
                <a:lnTo>
                  <a:pt x="86620" y="97938"/>
                </a:lnTo>
                <a:lnTo>
                  <a:pt x="86321" y="103380"/>
                </a:lnTo>
                <a:lnTo>
                  <a:pt x="85990" y="113554"/>
                </a:lnTo>
                <a:lnTo>
                  <a:pt x="85842" y="121252"/>
                </a:lnTo>
                <a:lnTo>
                  <a:pt x="86756" y="124637"/>
                </a:lnTo>
                <a:lnTo>
                  <a:pt x="88317" y="127847"/>
                </a:lnTo>
                <a:lnTo>
                  <a:pt x="90311" y="130940"/>
                </a:lnTo>
                <a:lnTo>
                  <a:pt x="92592" y="133954"/>
                </a:lnTo>
                <a:lnTo>
                  <a:pt x="95065" y="136916"/>
                </a:lnTo>
                <a:lnTo>
                  <a:pt x="97666" y="139843"/>
                </a:lnTo>
                <a:lnTo>
                  <a:pt x="103097" y="145635"/>
                </a:lnTo>
                <a:lnTo>
                  <a:pt x="114344" y="157115"/>
                </a:lnTo>
                <a:lnTo>
                  <a:pt x="118140" y="159024"/>
                </a:lnTo>
                <a:lnTo>
                  <a:pt x="122575" y="160296"/>
                </a:lnTo>
                <a:lnTo>
                  <a:pt x="127436" y="161145"/>
                </a:lnTo>
                <a:lnTo>
                  <a:pt x="131630" y="161711"/>
                </a:lnTo>
                <a:lnTo>
                  <a:pt x="135378" y="162088"/>
                </a:lnTo>
                <a:lnTo>
                  <a:pt x="138829" y="162339"/>
                </a:lnTo>
                <a:lnTo>
                  <a:pt x="143035" y="162507"/>
                </a:lnTo>
                <a:lnTo>
                  <a:pt x="157104" y="162743"/>
                </a:lnTo>
                <a:lnTo>
                  <a:pt x="164439" y="162798"/>
                </a:lnTo>
                <a:lnTo>
                  <a:pt x="169633" y="161861"/>
                </a:lnTo>
                <a:lnTo>
                  <a:pt x="175954" y="160282"/>
                </a:lnTo>
                <a:lnTo>
                  <a:pt x="183024" y="158279"/>
                </a:lnTo>
                <a:lnTo>
                  <a:pt x="188692" y="156942"/>
                </a:lnTo>
                <a:lnTo>
                  <a:pt x="193421" y="156051"/>
                </a:lnTo>
                <a:lnTo>
                  <a:pt x="197527" y="155457"/>
                </a:lnTo>
                <a:lnTo>
                  <a:pt x="201217" y="155062"/>
                </a:lnTo>
                <a:lnTo>
                  <a:pt x="204630" y="154798"/>
                </a:lnTo>
                <a:lnTo>
                  <a:pt x="214312" y="1542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713"/>
          <p:cNvSpPr/>
          <p:nvPr/>
        </p:nvSpPr>
        <p:spPr>
          <a:xfrm>
            <a:off x="6749415" y="527208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11931" y="17145"/>
                </a:lnTo>
                <a:lnTo>
                  <a:pt x="14621" y="16193"/>
                </a:lnTo>
                <a:lnTo>
                  <a:pt x="17368" y="14605"/>
                </a:lnTo>
                <a:lnTo>
                  <a:pt x="20151" y="12595"/>
                </a:lnTo>
                <a:lnTo>
                  <a:pt x="22959" y="11254"/>
                </a:lnTo>
                <a:lnTo>
                  <a:pt x="25783" y="10360"/>
                </a:lnTo>
                <a:lnTo>
                  <a:pt x="28619" y="9764"/>
                </a:lnTo>
                <a:lnTo>
                  <a:pt x="31461" y="9367"/>
                </a:lnTo>
                <a:lnTo>
                  <a:pt x="37160" y="8926"/>
                </a:lnTo>
                <a:lnTo>
                  <a:pt x="45408" y="8730"/>
                </a:lnTo>
                <a:lnTo>
                  <a:pt x="66225" y="8603"/>
                </a:lnTo>
                <a:lnTo>
                  <a:pt x="71772" y="7641"/>
                </a:lnTo>
                <a:lnTo>
                  <a:pt x="77376" y="6047"/>
                </a:lnTo>
                <a:lnTo>
                  <a:pt x="83016" y="4031"/>
                </a:lnTo>
                <a:lnTo>
                  <a:pt x="88681" y="2687"/>
                </a:lnTo>
                <a:lnTo>
                  <a:pt x="94364" y="1792"/>
                </a:lnTo>
                <a:lnTo>
                  <a:pt x="100056" y="1195"/>
                </a:lnTo>
                <a:lnTo>
                  <a:pt x="105757" y="796"/>
                </a:lnTo>
                <a:lnTo>
                  <a:pt x="111462" y="531"/>
                </a:lnTo>
                <a:lnTo>
                  <a:pt x="122881" y="23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714"/>
          <p:cNvSpPr/>
          <p:nvPr/>
        </p:nvSpPr>
        <p:spPr>
          <a:xfrm>
            <a:off x="6843743" y="5340699"/>
            <a:ext cx="188565" cy="17114"/>
          </a:xfrm>
          <a:custGeom>
            <a:avLst/>
            <a:gdLst/>
            <a:ahLst/>
            <a:cxnLst/>
            <a:rect l="0" t="0" r="0" b="0"/>
            <a:pathLst>
              <a:path w="188565" h="17114">
                <a:moveTo>
                  <a:pt x="8541" y="17113"/>
                </a:moveTo>
                <a:lnTo>
                  <a:pt x="0" y="17113"/>
                </a:lnTo>
                <a:lnTo>
                  <a:pt x="16454" y="17113"/>
                </a:lnTo>
                <a:lnTo>
                  <a:pt x="20484" y="16161"/>
                </a:lnTo>
                <a:lnTo>
                  <a:pt x="24123" y="14573"/>
                </a:lnTo>
                <a:lnTo>
                  <a:pt x="27502" y="12563"/>
                </a:lnTo>
                <a:lnTo>
                  <a:pt x="30707" y="11221"/>
                </a:lnTo>
                <a:lnTo>
                  <a:pt x="33796" y="10328"/>
                </a:lnTo>
                <a:lnTo>
                  <a:pt x="36808" y="9732"/>
                </a:lnTo>
                <a:lnTo>
                  <a:pt x="40721" y="9335"/>
                </a:lnTo>
                <a:lnTo>
                  <a:pt x="45234" y="9070"/>
                </a:lnTo>
                <a:lnTo>
                  <a:pt x="50148" y="8894"/>
                </a:lnTo>
                <a:lnTo>
                  <a:pt x="54377" y="7824"/>
                </a:lnTo>
                <a:lnTo>
                  <a:pt x="58148" y="6158"/>
                </a:lnTo>
                <a:lnTo>
                  <a:pt x="61616" y="4094"/>
                </a:lnTo>
                <a:lnTo>
                  <a:pt x="65832" y="2719"/>
                </a:lnTo>
                <a:lnTo>
                  <a:pt x="70548" y="1802"/>
                </a:lnTo>
                <a:lnTo>
                  <a:pt x="75597" y="1191"/>
                </a:lnTo>
                <a:lnTo>
                  <a:pt x="80867" y="783"/>
                </a:lnTo>
                <a:lnTo>
                  <a:pt x="86286" y="512"/>
                </a:lnTo>
                <a:lnTo>
                  <a:pt x="97388" y="210"/>
                </a:lnTo>
                <a:lnTo>
                  <a:pt x="125733" y="0"/>
                </a:lnTo>
                <a:lnTo>
                  <a:pt x="131438" y="942"/>
                </a:lnTo>
                <a:lnTo>
                  <a:pt x="137144" y="2522"/>
                </a:lnTo>
                <a:lnTo>
                  <a:pt x="142855" y="4528"/>
                </a:lnTo>
                <a:lnTo>
                  <a:pt x="148566" y="5866"/>
                </a:lnTo>
                <a:lnTo>
                  <a:pt x="154279" y="6757"/>
                </a:lnTo>
                <a:lnTo>
                  <a:pt x="159993" y="7352"/>
                </a:lnTo>
                <a:lnTo>
                  <a:pt x="164754" y="7748"/>
                </a:lnTo>
                <a:lnTo>
                  <a:pt x="168880" y="8012"/>
                </a:lnTo>
                <a:lnTo>
                  <a:pt x="176006" y="8306"/>
                </a:lnTo>
                <a:lnTo>
                  <a:pt x="188564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715"/>
          <p:cNvSpPr/>
          <p:nvPr/>
        </p:nvSpPr>
        <p:spPr>
          <a:xfrm>
            <a:off x="7143750" y="5152072"/>
            <a:ext cx="25718" cy="265749"/>
          </a:xfrm>
          <a:custGeom>
            <a:avLst/>
            <a:gdLst/>
            <a:ahLst/>
            <a:cxnLst/>
            <a:rect l="0" t="0" r="0" b="0"/>
            <a:pathLst>
              <a:path w="25718" h="265749">
                <a:moveTo>
                  <a:pt x="25717" y="0"/>
                </a:moveTo>
                <a:lnTo>
                  <a:pt x="25717" y="96007"/>
                </a:lnTo>
                <a:lnTo>
                  <a:pt x="24765" y="103058"/>
                </a:lnTo>
                <a:lnTo>
                  <a:pt x="23177" y="109663"/>
                </a:lnTo>
                <a:lnTo>
                  <a:pt x="21166" y="115971"/>
                </a:lnTo>
                <a:lnTo>
                  <a:pt x="19825" y="123034"/>
                </a:lnTo>
                <a:lnTo>
                  <a:pt x="18932" y="130600"/>
                </a:lnTo>
                <a:lnTo>
                  <a:pt x="18336" y="138501"/>
                </a:lnTo>
                <a:lnTo>
                  <a:pt x="17939" y="145675"/>
                </a:lnTo>
                <a:lnTo>
                  <a:pt x="17498" y="158724"/>
                </a:lnTo>
                <a:lnTo>
                  <a:pt x="16428" y="164871"/>
                </a:lnTo>
                <a:lnTo>
                  <a:pt x="14761" y="170875"/>
                </a:lnTo>
                <a:lnTo>
                  <a:pt x="12698" y="176781"/>
                </a:lnTo>
                <a:lnTo>
                  <a:pt x="11323" y="182624"/>
                </a:lnTo>
                <a:lnTo>
                  <a:pt x="10406" y="188424"/>
                </a:lnTo>
                <a:lnTo>
                  <a:pt x="9795" y="194196"/>
                </a:lnTo>
                <a:lnTo>
                  <a:pt x="9387" y="199949"/>
                </a:lnTo>
                <a:lnTo>
                  <a:pt x="9116" y="205689"/>
                </a:lnTo>
                <a:lnTo>
                  <a:pt x="8814" y="217147"/>
                </a:lnTo>
                <a:lnTo>
                  <a:pt x="8680" y="228590"/>
                </a:lnTo>
                <a:lnTo>
                  <a:pt x="7691" y="233356"/>
                </a:lnTo>
                <a:lnTo>
                  <a:pt x="6080" y="237486"/>
                </a:lnTo>
                <a:lnTo>
                  <a:pt x="4054" y="241191"/>
                </a:lnTo>
                <a:lnTo>
                  <a:pt x="2702" y="244614"/>
                </a:lnTo>
                <a:lnTo>
                  <a:pt x="1802" y="247849"/>
                </a:lnTo>
                <a:lnTo>
                  <a:pt x="355" y="255333"/>
                </a:lnTo>
                <a:lnTo>
                  <a:pt x="69" y="262702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716"/>
          <p:cNvSpPr/>
          <p:nvPr/>
        </p:nvSpPr>
        <p:spPr>
          <a:xfrm>
            <a:off x="7272341" y="5066347"/>
            <a:ext cx="180019" cy="162879"/>
          </a:xfrm>
          <a:custGeom>
            <a:avLst/>
            <a:gdLst/>
            <a:ahLst/>
            <a:cxnLst/>
            <a:rect l="0" t="0" r="0" b="0"/>
            <a:pathLst>
              <a:path w="180019" h="162879">
                <a:moveTo>
                  <a:pt x="51431" y="0"/>
                </a:moveTo>
                <a:lnTo>
                  <a:pt x="42963" y="0"/>
                </a:lnTo>
                <a:lnTo>
                  <a:pt x="42890" y="4551"/>
                </a:lnTo>
                <a:lnTo>
                  <a:pt x="42859" y="28619"/>
                </a:lnTo>
                <a:lnTo>
                  <a:pt x="41907" y="31462"/>
                </a:lnTo>
                <a:lnTo>
                  <a:pt x="40319" y="34310"/>
                </a:lnTo>
                <a:lnTo>
                  <a:pt x="38308" y="37160"/>
                </a:lnTo>
                <a:lnTo>
                  <a:pt x="36967" y="40966"/>
                </a:lnTo>
                <a:lnTo>
                  <a:pt x="36074" y="45409"/>
                </a:lnTo>
                <a:lnTo>
                  <a:pt x="35478" y="50275"/>
                </a:lnTo>
                <a:lnTo>
                  <a:pt x="34128" y="55424"/>
                </a:lnTo>
                <a:lnTo>
                  <a:pt x="32275" y="60762"/>
                </a:lnTo>
                <a:lnTo>
                  <a:pt x="30089" y="66226"/>
                </a:lnTo>
                <a:lnTo>
                  <a:pt x="27678" y="70821"/>
                </a:lnTo>
                <a:lnTo>
                  <a:pt x="25118" y="74836"/>
                </a:lnTo>
                <a:lnTo>
                  <a:pt x="22459" y="78466"/>
                </a:lnTo>
                <a:lnTo>
                  <a:pt x="19734" y="82790"/>
                </a:lnTo>
                <a:lnTo>
                  <a:pt x="16965" y="87579"/>
                </a:lnTo>
                <a:lnTo>
                  <a:pt x="14166" y="92676"/>
                </a:lnTo>
                <a:lnTo>
                  <a:pt x="11347" y="97027"/>
                </a:lnTo>
                <a:lnTo>
                  <a:pt x="8516" y="100879"/>
                </a:lnTo>
                <a:lnTo>
                  <a:pt x="1680" y="109356"/>
                </a:lnTo>
                <a:lnTo>
                  <a:pt x="1118" y="111004"/>
                </a:lnTo>
                <a:lnTo>
                  <a:pt x="494" y="115376"/>
                </a:lnTo>
                <a:lnTo>
                  <a:pt x="94" y="120051"/>
                </a:lnTo>
                <a:lnTo>
                  <a:pt x="0" y="128199"/>
                </a:lnTo>
                <a:lnTo>
                  <a:pt x="4548" y="133024"/>
                </a:lnTo>
                <a:lnTo>
                  <a:pt x="6841" y="134402"/>
                </a:lnTo>
                <a:lnTo>
                  <a:pt x="11928" y="135935"/>
                </a:lnTo>
                <a:lnTo>
                  <a:pt x="17365" y="136616"/>
                </a:lnTo>
                <a:lnTo>
                  <a:pt x="22955" y="136918"/>
                </a:lnTo>
                <a:lnTo>
                  <a:pt x="28615" y="137052"/>
                </a:lnTo>
                <a:lnTo>
                  <a:pt x="41169" y="137151"/>
                </a:lnTo>
                <a:lnTo>
                  <a:pt x="43638" y="136202"/>
                </a:lnTo>
                <a:lnTo>
                  <a:pt x="47188" y="134616"/>
                </a:lnTo>
                <a:lnTo>
                  <a:pt x="51460" y="132606"/>
                </a:lnTo>
                <a:lnTo>
                  <a:pt x="55260" y="131267"/>
                </a:lnTo>
                <a:lnTo>
                  <a:pt x="58746" y="130374"/>
                </a:lnTo>
                <a:lnTo>
                  <a:pt x="62022" y="129778"/>
                </a:lnTo>
                <a:lnTo>
                  <a:pt x="66112" y="129382"/>
                </a:lnTo>
                <a:lnTo>
                  <a:pt x="70744" y="129117"/>
                </a:lnTo>
                <a:lnTo>
                  <a:pt x="80017" y="128823"/>
                </a:lnTo>
                <a:lnTo>
                  <a:pt x="93731" y="128634"/>
                </a:lnTo>
                <a:lnTo>
                  <a:pt x="110164" y="128597"/>
                </a:lnTo>
                <a:lnTo>
                  <a:pt x="114398" y="129546"/>
                </a:lnTo>
                <a:lnTo>
                  <a:pt x="118175" y="131132"/>
                </a:lnTo>
                <a:lnTo>
                  <a:pt x="121644" y="133141"/>
                </a:lnTo>
                <a:lnTo>
                  <a:pt x="124910" y="134481"/>
                </a:lnTo>
                <a:lnTo>
                  <a:pt x="128039" y="135374"/>
                </a:lnTo>
                <a:lnTo>
                  <a:pt x="131078" y="135969"/>
                </a:lnTo>
                <a:lnTo>
                  <a:pt x="134057" y="137319"/>
                </a:lnTo>
                <a:lnTo>
                  <a:pt x="136995" y="139171"/>
                </a:lnTo>
                <a:lnTo>
                  <a:pt x="139906" y="141358"/>
                </a:lnTo>
                <a:lnTo>
                  <a:pt x="143752" y="142816"/>
                </a:lnTo>
                <a:lnTo>
                  <a:pt x="148221" y="143788"/>
                </a:lnTo>
                <a:lnTo>
                  <a:pt x="153105" y="144436"/>
                </a:lnTo>
                <a:lnTo>
                  <a:pt x="157314" y="144869"/>
                </a:lnTo>
                <a:lnTo>
                  <a:pt x="161072" y="145156"/>
                </a:lnTo>
                <a:lnTo>
                  <a:pt x="164530" y="145349"/>
                </a:lnTo>
                <a:lnTo>
                  <a:pt x="166835" y="146429"/>
                </a:lnTo>
                <a:lnTo>
                  <a:pt x="168372" y="148102"/>
                </a:lnTo>
                <a:lnTo>
                  <a:pt x="169397" y="150170"/>
                </a:lnTo>
                <a:lnTo>
                  <a:pt x="173075" y="155007"/>
                </a:lnTo>
                <a:lnTo>
                  <a:pt x="180018" y="1628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717"/>
          <p:cNvSpPr/>
          <p:nvPr/>
        </p:nvSpPr>
        <p:spPr>
          <a:xfrm>
            <a:off x="7435215" y="5057775"/>
            <a:ext cx="42863" cy="265748"/>
          </a:xfrm>
          <a:custGeom>
            <a:avLst/>
            <a:gdLst/>
            <a:ahLst/>
            <a:cxnLst/>
            <a:rect l="0" t="0" r="0" b="0"/>
            <a:pathLst>
              <a:path w="42863" h="265748">
                <a:moveTo>
                  <a:pt x="42862" y="0"/>
                </a:moveTo>
                <a:lnTo>
                  <a:pt x="29843" y="0"/>
                </a:lnTo>
                <a:lnTo>
                  <a:pt x="28468" y="953"/>
                </a:lnTo>
                <a:lnTo>
                  <a:pt x="27551" y="2540"/>
                </a:lnTo>
                <a:lnTo>
                  <a:pt x="26079" y="7381"/>
                </a:lnTo>
                <a:lnTo>
                  <a:pt x="25878" y="13123"/>
                </a:lnTo>
                <a:lnTo>
                  <a:pt x="25824" y="17321"/>
                </a:lnTo>
                <a:lnTo>
                  <a:pt x="24836" y="21072"/>
                </a:lnTo>
                <a:lnTo>
                  <a:pt x="23225" y="24525"/>
                </a:lnTo>
                <a:lnTo>
                  <a:pt x="21198" y="27780"/>
                </a:lnTo>
                <a:lnTo>
                  <a:pt x="19847" y="31855"/>
                </a:lnTo>
                <a:lnTo>
                  <a:pt x="18947" y="36477"/>
                </a:lnTo>
                <a:lnTo>
                  <a:pt x="18346" y="41462"/>
                </a:lnTo>
                <a:lnTo>
                  <a:pt x="17946" y="46692"/>
                </a:lnTo>
                <a:lnTo>
                  <a:pt x="17678" y="52083"/>
                </a:lnTo>
                <a:lnTo>
                  <a:pt x="17500" y="57581"/>
                </a:lnTo>
                <a:lnTo>
                  <a:pt x="17215" y="85986"/>
                </a:lnTo>
                <a:lnTo>
                  <a:pt x="17175" y="98859"/>
                </a:lnTo>
                <a:lnTo>
                  <a:pt x="16213" y="105910"/>
                </a:lnTo>
                <a:lnTo>
                  <a:pt x="14618" y="113470"/>
                </a:lnTo>
                <a:lnTo>
                  <a:pt x="12603" y="121366"/>
                </a:lnTo>
                <a:lnTo>
                  <a:pt x="11259" y="128536"/>
                </a:lnTo>
                <a:lnTo>
                  <a:pt x="10363" y="135221"/>
                </a:lnTo>
                <a:lnTo>
                  <a:pt x="9767" y="141582"/>
                </a:lnTo>
                <a:lnTo>
                  <a:pt x="9368" y="148680"/>
                </a:lnTo>
                <a:lnTo>
                  <a:pt x="8926" y="164187"/>
                </a:lnTo>
                <a:lnTo>
                  <a:pt x="8603" y="202496"/>
                </a:lnTo>
                <a:lnTo>
                  <a:pt x="8581" y="219913"/>
                </a:lnTo>
                <a:lnTo>
                  <a:pt x="7626" y="224713"/>
                </a:lnTo>
                <a:lnTo>
                  <a:pt x="6036" y="228866"/>
                </a:lnTo>
                <a:lnTo>
                  <a:pt x="4024" y="232587"/>
                </a:lnTo>
                <a:lnTo>
                  <a:pt x="2682" y="236021"/>
                </a:lnTo>
                <a:lnTo>
                  <a:pt x="1789" y="239262"/>
                </a:lnTo>
                <a:lnTo>
                  <a:pt x="795" y="245403"/>
                </a:lnTo>
                <a:lnTo>
                  <a:pt x="235" y="253263"/>
                </a:lnTo>
                <a:lnTo>
                  <a:pt x="46" y="258942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718"/>
          <p:cNvSpPr/>
          <p:nvPr/>
        </p:nvSpPr>
        <p:spPr>
          <a:xfrm>
            <a:off x="5567751" y="5726429"/>
            <a:ext cx="298697" cy="332988"/>
          </a:xfrm>
          <a:custGeom>
            <a:avLst/>
            <a:gdLst/>
            <a:ahLst/>
            <a:cxnLst/>
            <a:rect l="0" t="0" r="0" b="0"/>
            <a:pathLst>
              <a:path w="298697" h="332988">
                <a:moveTo>
                  <a:pt x="298696" y="0"/>
                </a:moveTo>
                <a:lnTo>
                  <a:pt x="291315" y="0"/>
                </a:lnTo>
                <a:lnTo>
                  <a:pt x="290918" y="953"/>
                </a:lnTo>
                <a:lnTo>
                  <a:pt x="290194" y="8731"/>
                </a:lnTo>
                <a:lnTo>
                  <a:pt x="290155" y="12771"/>
                </a:lnTo>
                <a:lnTo>
                  <a:pt x="291097" y="15182"/>
                </a:lnTo>
                <a:lnTo>
                  <a:pt x="296021" y="23125"/>
                </a:lnTo>
                <a:lnTo>
                  <a:pt x="297507" y="28694"/>
                </a:lnTo>
                <a:lnTo>
                  <a:pt x="298168" y="36883"/>
                </a:lnTo>
                <a:lnTo>
                  <a:pt x="298461" y="45920"/>
                </a:lnTo>
                <a:lnTo>
                  <a:pt x="298626" y="57316"/>
                </a:lnTo>
                <a:lnTo>
                  <a:pt x="298696" y="167374"/>
                </a:lnTo>
                <a:lnTo>
                  <a:pt x="297744" y="173495"/>
                </a:lnTo>
                <a:lnTo>
                  <a:pt x="296156" y="179481"/>
                </a:lnTo>
                <a:lnTo>
                  <a:pt x="294145" y="185377"/>
                </a:lnTo>
                <a:lnTo>
                  <a:pt x="292804" y="192165"/>
                </a:lnTo>
                <a:lnTo>
                  <a:pt x="291911" y="199548"/>
                </a:lnTo>
                <a:lnTo>
                  <a:pt x="291315" y="207327"/>
                </a:lnTo>
                <a:lnTo>
                  <a:pt x="289965" y="214418"/>
                </a:lnTo>
                <a:lnTo>
                  <a:pt x="288113" y="221050"/>
                </a:lnTo>
                <a:lnTo>
                  <a:pt x="278297" y="249934"/>
                </a:lnTo>
                <a:lnTo>
                  <a:pt x="275571" y="256158"/>
                </a:lnTo>
                <a:lnTo>
                  <a:pt x="270003" y="265613"/>
                </a:lnTo>
                <a:lnTo>
                  <a:pt x="261814" y="275531"/>
                </a:lnTo>
                <a:lnTo>
                  <a:pt x="253729" y="285336"/>
                </a:lnTo>
                <a:lnTo>
                  <a:pt x="250136" y="292869"/>
                </a:lnTo>
                <a:lnTo>
                  <a:pt x="247273" y="296211"/>
                </a:lnTo>
                <a:lnTo>
                  <a:pt x="239011" y="302465"/>
                </a:lnTo>
                <a:lnTo>
                  <a:pt x="231529" y="308419"/>
                </a:lnTo>
                <a:lnTo>
                  <a:pt x="225029" y="314241"/>
                </a:lnTo>
                <a:lnTo>
                  <a:pt x="218965" y="320003"/>
                </a:lnTo>
                <a:lnTo>
                  <a:pt x="215062" y="321920"/>
                </a:lnTo>
                <a:lnTo>
                  <a:pt x="210555" y="323199"/>
                </a:lnTo>
                <a:lnTo>
                  <a:pt x="205646" y="324052"/>
                </a:lnTo>
                <a:lnTo>
                  <a:pt x="197650" y="327538"/>
                </a:lnTo>
                <a:lnTo>
                  <a:pt x="194185" y="329802"/>
                </a:lnTo>
                <a:lnTo>
                  <a:pt x="185254" y="332316"/>
                </a:lnTo>
                <a:lnTo>
                  <a:pt x="180206" y="332987"/>
                </a:lnTo>
                <a:lnTo>
                  <a:pt x="174935" y="332482"/>
                </a:lnTo>
                <a:lnTo>
                  <a:pt x="169516" y="331192"/>
                </a:lnTo>
                <a:lnTo>
                  <a:pt x="163998" y="329380"/>
                </a:lnTo>
                <a:lnTo>
                  <a:pt x="158415" y="328172"/>
                </a:lnTo>
                <a:lnTo>
                  <a:pt x="152788" y="327366"/>
                </a:lnTo>
                <a:lnTo>
                  <a:pt x="147131" y="326830"/>
                </a:lnTo>
                <a:lnTo>
                  <a:pt x="141456" y="325519"/>
                </a:lnTo>
                <a:lnTo>
                  <a:pt x="135767" y="323693"/>
                </a:lnTo>
                <a:lnTo>
                  <a:pt x="130069" y="321523"/>
                </a:lnTo>
                <a:lnTo>
                  <a:pt x="121198" y="316572"/>
                </a:lnTo>
                <a:lnTo>
                  <a:pt x="113128" y="311197"/>
                </a:lnTo>
                <a:lnTo>
                  <a:pt x="108309" y="308430"/>
                </a:lnTo>
                <a:lnTo>
                  <a:pt x="97875" y="302815"/>
                </a:lnTo>
                <a:lnTo>
                  <a:pt x="58619" y="282889"/>
                </a:lnTo>
                <a:lnTo>
                  <a:pt x="52920" y="280033"/>
                </a:lnTo>
                <a:lnTo>
                  <a:pt x="44047" y="274320"/>
                </a:lnTo>
                <a:lnTo>
                  <a:pt x="40348" y="271462"/>
                </a:lnTo>
                <a:lnTo>
                  <a:pt x="33697" y="263208"/>
                </a:lnTo>
                <a:lnTo>
                  <a:pt x="27566" y="254141"/>
                </a:lnTo>
                <a:lnTo>
                  <a:pt x="21666" y="246937"/>
                </a:lnTo>
                <a:lnTo>
                  <a:pt x="12990" y="237527"/>
                </a:lnTo>
                <a:lnTo>
                  <a:pt x="5449" y="229717"/>
                </a:lnTo>
                <a:lnTo>
                  <a:pt x="3186" y="227440"/>
                </a:lnTo>
                <a:lnTo>
                  <a:pt x="1676" y="224970"/>
                </a:lnTo>
                <a:lnTo>
                  <a:pt x="0" y="219685"/>
                </a:lnTo>
                <a:lnTo>
                  <a:pt x="506" y="216941"/>
                </a:lnTo>
                <a:lnTo>
                  <a:pt x="5620" y="208235"/>
                </a:lnTo>
                <a:lnTo>
                  <a:pt x="7231" y="205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719"/>
          <p:cNvSpPr/>
          <p:nvPr/>
        </p:nvSpPr>
        <p:spPr>
          <a:xfrm>
            <a:off x="5969317" y="5846445"/>
            <a:ext cx="17146" cy="150546"/>
          </a:xfrm>
          <a:custGeom>
            <a:avLst/>
            <a:gdLst/>
            <a:ahLst/>
            <a:cxnLst/>
            <a:rect l="0" t="0" r="0" b="0"/>
            <a:pathLst>
              <a:path w="17146" h="150546">
                <a:moveTo>
                  <a:pt x="0" y="0"/>
                </a:moveTo>
                <a:lnTo>
                  <a:pt x="7381" y="7381"/>
                </a:lnTo>
                <a:lnTo>
                  <a:pt x="7778" y="8730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399"/>
                </a:lnTo>
                <a:lnTo>
                  <a:pt x="14394" y="23125"/>
                </a:lnTo>
                <a:lnTo>
                  <a:pt x="15311" y="25894"/>
                </a:lnTo>
                <a:lnTo>
                  <a:pt x="15923" y="28693"/>
                </a:lnTo>
                <a:lnTo>
                  <a:pt x="16330" y="32463"/>
                </a:lnTo>
                <a:lnTo>
                  <a:pt x="16602" y="36882"/>
                </a:lnTo>
                <a:lnTo>
                  <a:pt x="16904" y="45919"/>
                </a:lnTo>
                <a:lnTo>
                  <a:pt x="17073" y="57315"/>
                </a:lnTo>
                <a:lnTo>
                  <a:pt x="17145" y="150545"/>
                </a:lnTo>
                <a:lnTo>
                  <a:pt x="17145" y="1457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720"/>
          <p:cNvSpPr/>
          <p:nvPr/>
        </p:nvSpPr>
        <p:spPr>
          <a:xfrm>
            <a:off x="5969317" y="5752147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721"/>
          <p:cNvSpPr/>
          <p:nvPr/>
        </p:nvSpPr>
        <p:spPr>
          <a:xfrm>
            <a:off x="6157912" y="5760904"/>
            <a:ext cx="274321" cy="188377"/>
          </a:xfrm>
          <a:custGeom>
            <a:avLst/>
            <a:gdLst/>
            <a:ahLst/>
            <a:cxnLst/>
            <a:rect l="0" t="0" r="0" b="0"/>
            <a:pathLst>
              <a:path w="274321" h="188377">
                <a:moveTo>
                  <a:pt x="0" y="34106"/>
                </a:moveTo>
                <a:lnTo>
                  <a:pt x="0" y="109639"/>
                </a:lnTo>
                <a:lnTo>
                  <a:pt x="953" y="114941"/>
                </a:lnTo>
                <a:lnTo>
                  <a:pt x="2540" y="120381"/>
                </a:lnTo>
                <a:lnTo>
                  <a:pt x="4551" y="125913"/>
                </a:lnTo>
                <a:lnTo>
                  <a:pt x="5892" y="131505"/>
                </a:lnTo>
                <a:lnTo>
                  <a:pt x="6785" y="137139"/>
                </a:lnTo>
                <a:lnTo>
                  <a:pt x="7381" y="142799"/>
                </a:lnTo>
                <a:lnTo>
                  <a:pt x="8730" y="147526"/>
                </a:lnTo>
                <a:lnTo>
                  <a:pt x="10583" y="151629"/>
                </a:lnTo>
                <a:lnTo>
                  <a:pt x="12770" y="155317"/>
                </a:lnTo>
                <a:lnTo>
                  <a:pt x="14229" y="158728"/>
                </a:lnTo>
                <a:lnTo>
                  <a:pt x="15201" y="161955"/>
                </a:lnTo>
                <a:lnTo>
                  <a:pt x="15849" y="165059"/>
                </a:lnTo>
                <a:lnTo>
                  <a:pt x="16281" y="168080"/>
                </a:lnTo>
                <a:lnTo>
                  <a:pt x="16569" y="171047"/>
                </a:lnTo>
                <a:lnTo>
                  <a:pt x="16761" y="173977"/>
                </a:lnTo>
                <a:lnTo>
                  <a:pt x="17842" y="175931"/>
                </a:lnTo>
                <a:lnTo>
                  <a:pt x="19515" y="177233"/>
                </a:lnTo>
                <a:lnTo>
                  <a:pt x="21582" y="178102"/>
                </a:lnTo>
                <a:lnTo>
                  <a:pt x="22961" y="179633"/>
                </a:lnTo>
                <a:lnTo>
                  <a:pt x="23880" y="181606"/>
                </a:lnTo>
                <a:lnTo>
                  <a:pt x="25686" y="188293"/>
                </a:lnTo>
                <a:lnTo>
                  <a:pt x="30259" y="188376"/>
                </a:lnTo>
                <a:lnTo>
                  <a:pt x="31603" y="187435"/>
                </a:lnTo>
                <a:lnTo>
                  <a:pt x="32498" y="185855"/>
                </a:lnTo>
                <a:lnTo>
                  <a:pt x="33494" y="181560"/>
                </a:lnTo>
                <a:lnTo>
                  <a:pt x="33936" y="176476"/>
                </a:lnTo>
                <a:lnTo>
                  <a:pt x="34133" y="168501"/>
                </a:lnTo>
                <a:lnTo>
                  <a:pt x="34280" y="123718"/>
                </a:lnTo>
                <a:lnTo>
                  <a:pt x="35237" y="117660"/>
                </a:lnTo>
                <a:lnTo>
                  <a:pt x="36826" y="111716"/>
                </a:lnTo>
                <a:lnTo>
                  <a:pt x="46221" y="83938"/>
                </a:lnTo>
                <a:lnTo>
                  <a:pt x="47959" y="76852"/>
                </a:lnTo>
                <a:lnTo>
                  <a:pt x="49118" y="70223"/>
                </a:lnTo>
                <a:lnTo>
                  <a:pt x="49890" y="63899"/>
                </a:lnTo>
                <a:lnTo>
                  <a:pt x="51358" y="57778"/>
                </a:lnTo>
                <a:lnTo>
                  <a:pt x="53289" y="51792"/>
                </a:lnTo>
                <a:lnTo>
                  <a:pt x="55528" y="45897"/>
                </a:lnTo>
                <a:lnTo>
                  <a:pt x="57974" y="41014"/>
                </a:lnTo>
                <a:lnTo>
                  <a:pt x="60557" y="36806"/>
                </a:lnTo>
                <a:lnTo>
                  <a:pt x="63231" y="33049"/>
                </a:lnTo>
                <a:lnTo>
                  <a:pt x="66919" y="30544"/>
                </a:lnTo>
                <a:lnTo>
                  <a:pt x="71283" y="28873"/>
                </a:lnTo>
                <a:lnTo>
                  <a:pt x="76097" y="27760"/>
                </a:lnTo>
                <a:lnTo>
                  <a:pt x="79306" y="26065"/>
                </a:lnTo>
                <a:lnTo>
                  <a:pt x="81446" y="23983"/>
                </a:lnTo>
                <a:lnTo>
                  <a:pt x="82872" y="21643"/>
                </a:lnTo>
                <a:lnTo>
                  <a:pt x="84776" y="20082"/>
                </a:lnTo>
                <a:lnTo>
                  <a:pt x="86997" y="19042"/>
                </a:lnTo>
                <a:lnTo>
                  <a:pt x="92005" y="17886"/>
                </a:lnTo>
                <a:lnTo>
                  <a:pt x="97406" y="17372"/>
                </a:lnTo>
                <a:lnTo>
                  <a:pt x="100180" y="18187"/>
                </a:lnTo>
                <a:lnTo>
                  <a:pt x="105802" y="21633"/>
                </a:lnTo>
                <a:lnTo>
                  <a:pt x="111475" y="26340"/>
                </a:lnTo>
                <a:lnTo>
                  <a:pt x="117172" y="31607"/>
                </a:lnTo>
                <a:lnTo>
                  <a:pt x="122879" y="37123"/>
                </a:lnTo>
                <a:lnTo>
                  <a:pt x="124782" y="40879"/>
                </a:lnTo>
                <a:lnTo>
                  <a:pt x="126050" y="45289"/>
                </a:lnTo>
                <a:lnTo>
                  <a:pt x="126897" y="50134"/>
                </a:lnTo>
                <a:lnTo>
                  <a:pt x="128412" y="55268"/>
                </a:lnTo>
                <a:lnTo>
                  <a:pt x="130376" y="60597"/>
                </a:lnTo>
                <a:lnTo>
                  <a:pt x="132637" y="66054"/>
                </a:lnTo>
                <a:lnTo>
                  <a:pt x="134145" y="71597"/>
                </a:lnTo>
                <a:lnTo>
                  <a:pt x="135150" y="77197"/>
                </a:lnTo>
                <a:lnTo>
                  <a:pt x="135820" y="82836"/>
                </a:lnTo>
                <a:lnTo>
                  <a:pt x="137219" y="88500"/>
                </a:lnTo>
                <a:lnTo>
                  <a:pt x="139104" y="94181"/>
                </a:lnTo>
                <a:lnTo>
                  <a:pt x="141314" y="99873"/>
                </a:lnTo>
                <a:lnTo>
                  <a:pt x="142787" y="105573"/>
                </a:lnTo>
                <a:lnTo>
                  <a:pt x="143769" y="111279"/>
                </a:lnTo>
                <a:lnTo>
                  <a:pt x="144423" y="116986"/>
                </a:lnTo>
                <a:lnTo>
                  <a:pt x="144860" y="121745"/>
                </a:lnTo>
                <a:lnTo>
                  <a:pt x="145151" y="125869"/>
                </a:lnTo>
                <a:lnTo>
                  <a:pt x="145345" y="129572"/>
                </a:lnTo>
                <a:lnTo>
                  <a:pt x="145560" y="136225"/>
                </a:lnTo>
                <a:lnTo>
                  <a:pt x="145710" y="145273"/>
                </a:lnTo>
                <a:lnTo>
                  <a:pt x="145731" y="153720"/>
                </a:lnTo>
                <a:lnTo>
                  <a:pt x="145733" y="121786"/>
                </a:lnTo>
                <a:lnTo>
                  <a:pt x="146685" y="116372"/>
                </a:lnTo>
                <a:lnTo>
                  <a:pt x="148273" y="110857"/>
                </a:lnTo>
                <a:lnTo>
                  <a:pt x="150283" y="105276"/>
                </a:lnTo>
                <a:lnTo>
                  <a:pt x="151624" y="99650"/>
                </a:lnTo>
                <a:lnTo>
                  <a:pt x="152518" y="93994"/>
                </a:lnTo>
                <a:lnTo>
                  <a:pt x="153114" y="88319"/>
                </a:lnTo>
                <a:lnTo>
                  <a:pt x="154463" y="81678"/>
                </a:lnTo>
                <a:lnTo>
                  <a:pt x="156316" y="74393"/>
                </a:lnTo>
                <a:lnTo>
                  <a:pt x="158503" y="66679"/>
                </a:lnTo>
                <a:lnTo>
                  <a:pt x="160914" y="59631"/>
                </a:lnTo>
                <a:lnTo>
                  <a:pt x="163473" y="53027"/>
                </a:lnTo>
                <a:lnTo>
                  <a:pt x="166132" y="46720"/>
                </a:lnTo>
                <a:lnTo>
                  <a:pt x="168858" y="41563"/>
                </a:lnTo>
                <a:lnTo>
                  <a:pt x="171627" y="37172"/>
                </a:lnTo>
                <a:lnTo>
                  <a:pt x="174425" y="33293"/>
                </a:lnTo>
                <a:lnTo>
                  <a:pt x="177244" y="28801"/>
                </a:lnTo>
                <a:lnTo>
                  <a:pt x="180075" y="23902"/>
                </a:lnTo>
                <a:lnTo>
                  <a:pt x="182915" y="18731"/>
                </a:lnTo>
                <a:lnTo>
                  <a:pt x="185761" y="14331"/>
                </a:lnTo>
                <a:lnTo>
                  <a:pt x="188611" y="10445"/>
                </a:lnTo>
                <a:lnTo>
                  <a:pt x="191464" y="6902"/>
                </a:lnTo>
                <a:lnTo>
                  <a:pt x="195270" y="4540"/>
                </a:lnTo>
                <a:lnTo>
                  <a:pt x="199713" y="2965"/>
                </a:lnTo>
                <a:lnTo>
                  <a:pt x="204579" y="1915"/>
                </a:lnTo>
                <a:lnTo>
                  <a:pt x="212527" y="749"/>
                </a:lnTo>
                <a:lnTo>
                  <a:pt x="219234" y="231"/>
                </a:lnTo>
                <a:lnTo>
                  <a:pt x="225390" y="0"/>
                </a:lnTo>
                <a:lnTo>
                  <a:pt x="228365" y="891"/>
                </a:lnTo>
                <a:lnTo>
                  <a:pt x="234211" y="4421"/>
                </a:lnTo>
                <a:lnTo>
                  <a:pt x="237103" y="7649"/>
                </a:lnTo>
                <a:lnTo>
                  <a:pt x="239983" y="11705"/>
                </a:lnTo>
                <a:lnTo>
                  <a:pt x="242856" y="16315"/>
                </a:lnTo>
                <a:lnTo>
                  <a:pt x="245724" y="20340"/>
                </a:lnTo>
                <a:lnTo>
                  <a:pt x="248589" y="23976"/>
                </a:lnTo>
                <a:lnTo>
                  <a:pt x="251451" y="27352"/>
                </a:lnTo>
                <a:lnTo>
                  <a:pt x="253359" y="31509"/>
                </a:lnTo>
                <a:lnTo>
                  <a:pt x="254631" y="36184"/>
                </a:lnTo>
                <a:lnTo>
                  <a:pt x="255479" y="41206"/>
                </a:lnTo>
                <a:lnTo>
                  <a:pt x="256997" y="47412"/>
                </a:lnTo>
                <a:lnTo>
                  <a:pt x="258961" y="54407"/>
                </a:lnTo>
                <a:lnTo>
                  <a:pt x="261224" y="61927"/>
                </a:lnTo>
                <a:lnTo>
                  <a:pt x="262732" y="68846"/>
                </a:lnTo>
                <a:lnTo>
                  <a:pt x="263737" y="75363"/>
                </a:lnTo>
                <a:lnTo>
                  <a:pt x="264407" y="81613"/>
                </a:lnTo>
                <a:lnTo>
                  <a:pt x="265807" y="87685"/>
                </a:lnTo>
                <a:lnTo>
                  <a:pt x="267692" y="93637"/>
                </a:lnTo>
                <a:lnTo>
                  <a:pt x="269901" y="99511"/>
                </a:lnTo>
                <a:lnTo>
                  <a:pt x="271374" y="105332"/>
                </a:lnTo>
                <a:lnTo>
                  <a:pt x="272356" y="111117"/>
                </a:lnTo>
                <a:lnTo>
                  <a:pt x="273011" y="116879"/>
                </a:lnTo>
                <a:lnTo>
                  <a:pt x="273447" y="122626"/>
                </a:lnTo>
                <a:lnTo>
                  <a:pt x="273738" y="128361"/>
                </a:lnTo>
                <a:lnTo>
                  <a:pt x="274148" y="142996"/>
                </a:lnTo>
                <a:lnTo>
                  <a:pt x="274319" y="162450"/>
                </a:lnTo>
                <a:lnTo>
                  <a:pt x="274320" y="1626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722"/>
          <p:cNvSpPr/>
          <p:nvPr/>
        </p:nvSpPr>
        <p:spPr>
          <a:xfrm>
            <a:off x="6509384" y="5683682"/>
            <a:ext cx="180024" cy="42748"/>
          </a:xfrm>
          <a:custGeom>
            <a:avLst/>
            <a:gdLst/>
            <a:ahLst/>
            <a:cxnLst/>
            <a:rect l="0" t="0" r="0" b="0"/>
            <a:pathLst>
              <a:path w="180024" h="42748">
                <a:moveTo>
                  <a:pt x="0" y="42747"/>
                </a:moveTo>
                <a:lnTo>
                  <a:pt x="7381" y="42747"/>
                </a:lnTo>
                <a:lnTo>
                  <a:pt x="7779" y="41795"/>
                </a:lnTo>
                <a:lnTo>
                  <a:pt x="8043" y="40208"/>
                </a:lnTo>
                <a:lnTo>
                  <a:pt x="8220" y="38197"/>
                </a:lnTo>
                <a:lnTo>
                  <a:pt x="9290" y="36856"/>
                </a:lnTo>
                <a:lnTo>
                  <a:pt x="10956" y="35963"/>
                </a:lnTo>
                <a:lnTo>
                  <a:pt x="13020" y="35366"/>
                </a:lnTo>
                <a:lnTo>
                  <a:pt x="15347" y="34017"/>
                </a:lnTo>
                <a:lnTo>
                  <a:pt x="17852" y="32165"/>
                </a:lnTo>
                <a:lnTo>
                  <a:pt x="20474" y="29977"/>
                </a:lnTo>
                <a:lnTo>
                  <a:pt x="23174" y="28519"/>
                </a:lnTo>
                <a:lnTo>
                  <a:pt x="25927" y="27547"/>
                </a:lnTo>
                <a:lnTo>
                  <a:pt x="28715" y="26899"/>
                </a:lnTo>
                <a:lnTo>
                  <a:pt x="32478" y="25514"/>
                </a:lnTo>
                <a:lnTo>
                  <a:pt x="36893" y="23639"/>
                </a:lnTo>
                <a:lnTo>
                  <a:pt x="41740" y="21436"/>
                </a:lnTo>
                <a:lnTo>
                  <a:pt x="45925" y="19967"/>
                </a:lnTo>
                <a:lnTo>
                  <a:pt x="49666" y="18988"/>
                </a:lnTo>
                <a:lnTo>
                  <a:pt x="53114" y="18336"/>
                </a:lnTo>
                <a:lnTo>
                  <a:pt x="57317" y="16948"/>
                </a:lnTo>
                <a:lnTo>
                  <a:pt x="62024" y="15070"/>
                </a:lnTo>
                <a:lnTo>
                  <a:pt x="67068" y="12866"/>
                </a:lnTo>
                <a:lnTo>
                  <a:pt x="71382" y="11397"/>
                </a:lnTo>
                <a:lnTo>
                  <a:pt x="75210" y="10417"/>
                </a:lnTo>
                <a:lnTo>
                  <a:pt x="78716" y="9764"/>
                </a:lnTo>
                <a:lnTo>
                  <a:pt x="82005" y="8376"/>
                </a:lnTo>
                <a:lnTo>
                  <a:pt x="85150" y="6498"/>
                </a:lnTo>
                <a:lnTo>
                  <a:pt x="88200" y="4294"/>
                </a:lnTo>
                <a:lnTo>
                  <a:pt x="92137" y="2824"/>
                </a:lnTo>
                <a:lnTo>
                  <a:pt x="96667" y="1844"/>
                </a:lnTo>
                <a:lnTo>
                  <a:pt x="101593" y="1191"/>
                </a:lnTo>
                <a:lnTo>
                  <a:pt x="106781" y="756"/>
                </a:lnTo>
                <a:lnTo>
                  <a:pt x="112145" y="466"/>
                </a:lnTo>
                <a:lnTo>
                  <a:pt x="126256" y="57"/>
                </a:lnTo>
                <a:lnTo>
                  <a:pt x="129891" y="0"/>
                </a:lnTo>
                <a:lnTo>
                  <a:pt x="134219" y="914"/>
                </a:lnTo>
                <a:lnTo>
                  <a:pt x="139010" y="2476"/>
                </a:lnTo>
                <a:lnTo>
                  <a:pt x="144109" y="4470"/>
                </a:lnTo>
                <a:lnTo>
                  <a:pt x="148460" y="5799"/>
                </a:lnTo>
                <a:lnTo>
                  <a:pt x="152314" y="6685"/>
                </a:lnTo>
                <a:lnTo>
                  <a:pt x="155835" y="7276"/>
                </a:lnTo>
                <a:lnTo>
                  <a:pt x="159136" y="7670"/>
                </a:lnTo>
                <a:lnTo>
                  <a:pt x="162288" y="7932"/>
                </a:lnTo>
                <a:lnTo>
                  <a:pt x="165342" y="8108"/>
                </a:lnTo>
                <a:lnTo>
                  <a:pt x="171276" y="8302"/>
                </a:lnTo>
                <a:lnTo>
                  <a:pt x="180023" y="8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723"/>
          <p:cNvSpPr/>
          <p:nvPr/>
        </p:nvSpPr>
        <p:spPr>
          <a:xfrm>
            <a:off x="6543675" y="5755801"/>
            <a:ext cx="205741" cy="13492"/>
          </a:xfrm>
          <a:custGeom>
            <a:avLst/>
            <a:gdLst/>
            <a:ahLst/>
            <a:cxnLst/>
            <a:rect l="0" t="0" r="0" b="0"/>
            <a:pathLst>
              <a:path w="205741" h="13492">
                <a:moveTo>
                  <a:pt x="0" y="13491"/>
                </a:moveTo>
                <a:lnTo>
                  <a:pt x="37182" y="13491"/>
                </a:lnTo>
                <a:lnTo>
                  <a:pt x="40028" y="12539"/>
                </a:lnTo>
                <a:lnTo>
                  <a:pt x="42878" y="10952"/>
                </a:lnTo>
                <a:lnTo>
                  <a:pt x="45730" y="8941"/>
                </a:lnTo>
                <a:lnTo>
                  <a:pt x="48584" y="7599"/>
                </a:lnTo>
                <a:lnTo>
                  <a:pt x="51439" y="6706"/>
                </a:lnTo>
                <a:lnTo>
                  <a:pt x="54295" y="6110"/>
                </a:lnTo>
                <a:lnTo>
                  <a:pt x="58104" y="5713"/>
                </a:lnTo>
                <a:lnTo>
                  <a:pt x="62548" y="5448"/>
                </a:lnTo>
                <a:lnTo>
                  <a:pt x="72566" y="5154"/>
                </a:lnTo>
                <a:lnTo>
                  <a:pt x="83369" y="5023"/>
                </a:lnTo>
                <a:lnTo>
                  <a:pt x="87965" y="4036"/>
                </a:lnTo>
                <a:lnTo>
                  <a:pt x="91980" y="2425"/>
                </a:lnTo>
                <a:lnTo>
                  <a:pt x="95610" y="399"/>
                </a:lnTo>
                <a:lnTo>
                  <a:pt x="99934" y="0"/>
                </a:lnTo>
                <a:lnTo>
                  <a:pt x="104723" y="687"/>
                </a:lnTo>
                <a:lnTo>
                  <a:pt x="109820" y="2098"/>
                </a:lnTo>
                <a:lnTo>
                  <a:pt x="115123" y="3038"/>
                </a:lnTo>
                <a:lnTo>
                  <a:pt x="120564" y="3665"/>
                </a:lnTo>
                <a:lnTo>
                  <a:pt x="126096" y="4083"/>
                </a:lnTo>
                <a:lnTo>
                  <a:pt x="130736" y="4361"/>
                </a:lnTo>
                <a:lnTo>
                  <a:pt x="138432" y="4671"/>
                </a:lnTo>
                <a:lnTo>
                  <a:pt x="152671" y="4845"/>
                </a:lnTo>
                <a:lnTo>
                  <a:pt x="205740" y="49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724"/>
          <p:cNvSpPr/>
          <p:nvPr/>
        </p:nvSpPr>
        <p:spPr>
          <a:xfrm>
            <a:off x="6835140" y="5623560"/>
            <a:ext cx="25718" cy="291466"/>
          </a:xfrm>
          <a:custGeom>
            <a:avLst/>
            <a:gdLst/>
            <a:ahLst/>
            <a:cxnLst/>
            <a:rect l="0" t="0" r="0" b="0"/>
            <a:pathLst>
              <a:path w="25718" h="291466">
                <a:moveTo>
                  <a:pt x="25717" y="0"/>
                </a:moveTo>
                <a:lnTo>
                  <a:pt x="18336" y="0"/>
                </a:lnTo>
                <a:lnTo>
                  <a:pt x="17939" y="952"/>
                </a:lnTo>
                <a:lnTo>
                  <a:pt x="17215" y="8730"/>
                </a:lnTo>
                <a:lnTo>
                  <a:pt x="17145" y="65881"/>
                </a:lnTo>
                <a:lnTo>
                  <a:pt x="16192" y="71543"/>
                </a:lnTo>
                <a:lnTo>
                  <a:pt x="14605" y="77223"/>
                </a:lnTo>
                <a:lnTo>
                  <a:pt x="12594" y="82914"/>
                </a:lnTo>
                <a:lnTo>
                  <a:pt x="11253" y="89566"/>
                </a:lnTo>
                <a:lnTo>
                  <a:pt x="10359" y="96858"/>
                </a:lnTo>
                <a:lnTo>
                  <a:pt x="9763" y="104577"/>
                </a:lnTo>
                <a:lnTo>
                  <a:pt x="9367" y="111628"/>
                </a:lnTo>
                <a:lnTo>
                  <a:pt x="8925" y="124542"/>
                </a:lnTo>
                <a:lnTo>
                  <a:pt x="8677" y="147074"/>
                </a:lnTo>
                <a:lnTo>
                  <a:pt x="7689" y="154247"/>
                </a:lnTo>
                <a:lnTo>
                  <a:pt x="6079" y="160933"/>
                </a:lnTo>
                <a:lnTo>
                  <a:pt x="4052" y="167296"/>
                </a:lnTo>
                <a:lnTo>
                  <a:pt x="2702" y="174396"/>
                </a:lnTo>
                <a:lnTo>
                  <a:pt x="1801" y="181986"/>
                </a:lnTo>
                <a:lnTo>
                  <a:pt x="1200" y="189904"/>
                </a:lnTo>
                <a:lnTo>
                  <a:pt x="800" y="197088"/>
                </a:lnTo>
                <a:lnTo>
                  <a:pt x="355" y="210149"/>
                </a:lnTo>
                <a:lnTo>
                  <a:pt x="47" y="237318"/>
                </a:lnTo>
                <a:lnTo>
                  <a:pt x="0" y="272226"/>
                </a:lnTo>
                <a:lnTo>
                  <a:pt x="953" y="273876"/>
                </a:lnTo>
                <a:lnTo>
                  <a:pt x="2541" y="275929"/>
                </a:lnTo>
                <a:lnTo>
                  <a:pt x="4551" y="278250"/>
                </a:lnTo>
                <a:lnTo>
                  <a:pt x="5891" y="280750"/>
                </a:lnTo>
                <a:lnTo>
                  <a:pt x="6785" y="283369"/>
                </a:lnTo>
                <a:lnTo>
                  <a:pt x="8572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725"/>
          <p:cNvSpPr/>
          <p:nvPr/>
        </p:nvSpPr>
        <p:spPr>
          <a:xfrm>
            <a:off x="6946585" y="5563563"/>
            <a:ext cx="179897" cy="248558"/>
          </a:xfrm>
          <a:custGeom>
            <a:avLst/>
            <a:gdLst/>
            <a:ahLst/>
            <a:cxnLst/>
            <a:rect l="0" t="0" r="0" b="0"/>
            <a:pathLst>
              <a:path w="179897" h="248558">
                <a:moveTo>
                  <a:pt x="25715" y="42852"/>
                </a:moveTo>
                <a:lnTo>
                  <a:pt x="25715" y="35470"/>
                </a:lnTo>
                <a:lnTo>
                  <a:pt x="24763" y="35073"/>
                </a:lnTo>
                <a:lnTo>
                  <a:pt x="19823" y="34515"/>
                </a:lnTo>
                <a:lnTo>
                  <a:pt x="18334" y="34384"/>
                </a:lnTo>
                <a:lnTo>
                  <a:pt x="17937" y="35301"/>
                </a:lnTo>
                <a:lnTo>
                  <a:pt x="17212" y="43016"/>
                </a:lnTo>
                <a:lnTo>
                  <a:pt x="17151" y="54680"/>
                </a:lnTo>
                <a:lnTo>
                  <a:pt x="16196" y="57405"/>
                </a:lnTo>
                <a:lnTo>
                  <a:pt x="12594" y="62972"/>
                </a:lnTo>
                <a:lnTo>
                  <a:pt x="10358" y="68622"/>
                </a:lnTo>
                <a:lnTo>
                  <a:pt x="9762" y="71462"/>
                </a:lnTo>
                <a:lnTo>
                  <a:pt x="6560" y="77157"/>
                </a:lnTo>
                <a:lnTo>
                  <a:pt x="4372" y="80010"/>
                </a:lnTo>
                <a:lnTo>
                  <a:pt x="2914" y="83816"/>
                </a:lnTo>
                <a:lnTo>
                  <a:pt x="1942" y="88259"/>
                </a:lnTo>
                <a:lnTo>
                  <a:pt x="1293" y="93126"/>
                </a:lnTo>
                <a:lnTo>
                  <a:pt x="861" y="98275"/>
                </a:lnTo>
                <a:lnTo>
                  <a:pt x="573" y="103613"/>
                </a:lnTo>
                <a:lnTo>
                  <a:pt x="167" y="117688"/>
                </a:lnTo>
                <a:lnTo>
                  <a:pt x="12" y="143731"/>
                </a:lnTo>
                <a:lnTo>
                  <a:pt x="0" y="161309"/>
                </a:lnTo>
                <a:lnTo>
                  <a:pt x="952" y="165638"/>
                </a:lnTo>
                <a:lnTo>
                  <a:pt x="4548" y="172988"/>
                </a:lnTo>
                <a:lnTo>
                  <a:pt x="9322" y="181971"/>
                </a:lnTo>
                <a:lnTo>
                  <a:pt x="11929" y="187032"/>
                </a:lnTo>
                <a:lnTo>
                  <a:pt x="13666" y="191360"/>
                </a:lnTo>
                <a:lnTo>
                  <a:pt x="15597" y="198707"/>
                </a:lnTo>
                <a:lnTo>
                  <a:pt x="17065" y="202953"/>
                </a:lnTo>
                <a:lnTo>
                  <a:pt x="18996" y="207688"/>
                </a:lnTo>
                <a:lnTo>
                  <a:pt x="21236" y="212750"/>
                </a:lnTo>
                <a:lnTo>
                  <a:pt x="22729" y="217077"/>
                </a:lnTo>
                <a:lnTo>
                  <a:pt x="24387" y="224425"/>
                </a:lnTo>
                <a:lnTo>
                  <a:pt x="27665" y="230867"/>
                </a:lnTo>
                <a:lnTo>
                  <a:pt x="29872" y="233917"/>
                </a:lnTo>
                <a:lnTo>
                  <a:pt x="32297" y="235951"/>
                </a:lnTo>
                <a:lnTo>
                  <a:pt x="34865" y="237307"/>
                </a:lnTo>
                <a:lnTo>
                  <a:pt x="37529" y="238211"/>
                </a:lnTo>
                <a:lnTo>
                  <a:pt x="43030" y="241756"/>
                </a:lnTo>
                <a:lnTo>
                  <a:pt x="45831" y="244034"/>
                </a:lnTo>
                <a:lnTo>
                  <a:pt x="48650" y="245553"/>
                </a:lnTo>
                <a:lnTo>
                  <a:pt x="51483" y="246566"/>
                </a:lnTo>
                <a:lnTo>
                  <a:pt x="54324" y="247241"/>
                </a:lnTo>
                <a:lnTo>
                  <a:pt x="57170" y="247691"/>
                </a:lnTo>
                <a:lnTo>
                  <a:pt x="60019" y="247991"/>
                </a:lnTo>
                <a:lnTo>
                  <a:pt x="62872" y="248192"/>
                </a:lnTo>
                <a:lnTo>
                  <a:pt x="66679" y="248325"/>
                </a:lnTo>
                <a:lnTo>
                  <a:pt x="83936" y="248539"/>
                </a:lnTo>
                <a:lnTo>
                  <a:pt x="87389" y="248557"/>
                </a:lnTo>
                <a:lnTo>
                  <a:pt x="90643" y="247616"/>
                </a:lnTo>
                <a:lnTo>
                  <a:pt x="93765" y="246036"/>
                </a:lnTo>
                <a:lnTo>
                  <a:pt x="96799" y="244030"/>
                </a:lnTo>
                <a:lnTo>
                  <a:pt x="100727" y="241741"/>
                </a:lnTo>
                <a:lnTo>
                  <a:pt x="105250" y="239262"/>
                </a:lnTo>
                <a:lnTo>
                  <a:pt x="110171" y="236657"/>
                </a:lnTo>
                <a:lnTo>
                  <a:pt x="114404" y="233968"/>
                </a:lnTo>
                <a:lnTo>
                  <a:pt x="118178" y="231222"/>
                </a:lnTo>
                <a:lnTo>
                  <a:pt x="121647" y="228440"/>
                </a:lnTo>
                <a:lnTo>
                  <a:pt x="124912" y="224680"/>
                </a:lnTo>
                <a:lnTo>
                  <a:pt x="128042" y="220268"/>
                </a:lnTo>
                <a:lnTo>
                  <a:pt x="131079" y="215422"/>
                </a:lnTo>
                <a:lnTo>
                  <a:pt x="134058" y="210286"/>
                </a:lnTo>
                <a:lnTo>
                  <a:pt x="139907" y="199499"/>
                </a:lnTo>
                <a:lnTo>
                  <a:pt x="148555" y="182717"/>
                </a:lnTo>
                <a:lnTo>
                  <a:pt x="150471" y="176100"/>
                </a:lnTo>
                <a:lnTo>
                  <a:pt x="151748" y="168831"/>
                </a:lnTo>
                <a:lnTo>
                  <a:pt x="152600" y="161128"/>
                </a:lnTo>
                <a:lnTo>
                  <a:pt x="155072" y="154088"/>
                </a:lnTo>
                <a:lnTo>
                  <a:pt x="158626" y="147489"/>
                </a:lnTo>
                <a:lnTo>
                  <a:pt x="162900" y="141185"/>
                </a:lnTo>
                <a:lnTo>
                  <a:pt x="165749" y="135077"/>
                </a:lnTo>
                <a:lnTo>
                  <a:pt x="167648" y="129100"/>
                </a:lnTo>
                <a:lnTo>
                  <a:pt x="168914" y="123211"/>
                </a:lnTo>
                <a:lnTo>
                  <a:pt x="170711" y="116427"/>
                </a:lnTo>
                <a:lnTo>
                  <a:pt x="175248" y="101269"/>
                </a:lnTo>
                <a:lnTo>
                  <a:pt x="176839" y="94180"/>
                </a:lnTo>
                <a:lnTo>
                  <a:pt x="177899" y="87547"/>
                </a:lnTo>
                <a:lnTo>
                  <a:pt x="178606" y="81221"/>
                </a:lnTo>
                <a:lnTo>
                  <a:pt x="179077" y="75099"/>
                </a:lnTo>
                <a:lnTo>
                  <a:pt x="179391" y="69112"/>
                </a:lnTo>
                <a:lnTo>
                  <a:pt x="179741" y="57381"/>
                </a:lnTo>
                <a:lnTo>
                  <a:pt x="179896" y="45816"/>
                </a:lnTo>
                <a:lnTo>
                  <a:pt x="178984" y="41018"/>
                </a:lnTo>
                <a:lnTo>
                  <a:pt x="177425" y="36867"/>
                </a:lnTo>
                <a:lnTo>
                  <a:pt x="173151" y="29714"/>
                </a:lnTo>
                <a:lnTo>
                  <a:pt x="168077" y="23361"/>
                </a:lnTo>
                <a:lnTo>
                  <a:pt x="162647" y="17361"/>
                </a:lnTo>
                <a:lnTo>
                  <a:pt x="159865" y="14429"/>
                </a:lnTo>
                <a:lnTo>
                  <a:pt x="157058" y="12473"/>
                </a:lnTo>
                <a:lnTo>
                  <a:pt x="154235" y="11169"/>
                </a:lnTo>
                <a:lnTo>
                  <a:pt x="151399" y="10300"/>
                </a:lnTo>
                <a:lnTo>
                  <a:pt x="147604" y="8768"/>
                </a:lnTo>
                <a:lnTo>
                  <a:pt x="143169" y="6794"/>
                </a:lnTo>
                <a:lnTo>
                  <a:pt x="138308" y="4526"/>
                </a:lnTo>
                <a:lnTo>
                  <a:pt x="133161" y="3014"/>
                </a:lnTo>
                <a:lnTo>
                  <a:pt x="127826" y="2006"/>
                </a:lnTo>
                <a:lnTo>
                  <a:pt x="122364" y="1333"/>
                </a:lnTo>
                <a:lnTo>
                  <a:pt x="117770" y="885"/>
                </a:lnTo>
                <a:lnTo>
                  <a:pt x="113755" y="587"/>
                </a:lnTo>
                <a:lnTo>
                  <a:pt x="110126" y="388"/>
                </a:lnTo>
                <a:lnTo>
                  <a:pt x="101013" y="167"/>
                </a:lnTo>
                <a:lnTo>
                  <a:pt x="67304" y="0"/>
                </a:lnTo>
                <a:lnTo>
                  <a:pt x="63918" y="949"/>
                </a:lnTo>
                <a:lnTo>
                  <a:pt x="60709" y="2534"/>
                </a:lnTo>
                <a:lnTo>
                  <a:pt x="57616" y="4543"/>
                </a:lnTo>
                <a:lnTo>
                  <a:pt x="54603" y="5883"/>
                </a:lnTo>
                <a:lnTo>
                  <a:pt x="51641" y="6776"/>
                </a:lnTo>
                <a:lnTo>
                  <a:pt x="48713" y="7371"/>
                </a:lnTo>
                <a:lnTo>
                  <a:pt x="45809" y="7768"/>
                </a:lnTo>
                <a:lnTo>
                  <a:pt x="42921" y="8032"/>
                </a:lnTo>
                <a:lnTo>
                  <a:pt x="34287" y="85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137-138 </a:t>
            </a:r>
          </a:p>
          <a:p>
            <a:pPr>
              <a:buNone/>
            </a:pPr>
            <a:r>
              <a:rPr lang="en-US" dirty="0" smtClean="0"/>
              <a:t>#41- 77</a:t>
            </a:r>
            <a:endParaRPr lang="en-US" dirty="0"/>
          </a:p>
        </p:txBody>
      </p:sp>
      <p:sp>
        <p:nvSpPr>
          <p:cNvPr id="4" name="SMARTPenAnnotation1620"/>
          <p:cNvSpPr/>
          <p:nvPr/>
        </p:nvSpPr>
        <p:spPr>
          <a:xfrm>
            <a:off x="1429525" y="2254610"/>
            <a:ext cx="570563" cy="419883"/>
          </a:xfrm>
          <a:custGeom>
            <a:avLst/>
            <a:gdLst/>
            <a:ahLst/>
            <a:cxnLst/>
            <a:rect l="0" t="0" r="0" b="0"/>
            <a:pathLst>
              <a:path w="570563" h="419883">
                <a:moveTo>
                  <a:pt x="4939" y="34247"/>
                </a:moveTo>
                <a:lnTo>
                  <a:pt x="4939" y="21228"/>
                </a:lnTo>
                <a:lnTo>
                  <a:pt x="3987" y="18900"/>
                </a:lnTo>
                <a:lnTo>
                  <a:pt x="389" y="13774"/>
                </a:lnTo>
                <a:lnTo>
                  <a:pt x="0" y="11073"/>
                </a:lnTo>
                <a:lnTo>
                  <a:pt x="694" y="8321"/>
                </a:lnTo>
                <a:lnTo>
                  <a:pt x="4691" y="446"/>
                </a:lnTo>
                <a:lnTo>
                  <a:pt x="14232" y="21"/>
                </a:lnTo>
                <a:lnTo>
                  <a:pt x="16849" y="0"/>
                </a:lnTo>
                <a:lnTo>
                  <a:pt x="18595" y="938"/>
                </a:lnTo>
                <a:lnTo>
                  <a:pt x="19758" y="2516"/>
                </a:lnTo>
                <a:lnTo>
                  <a:pt x="20533" y="4521"/>
                </a:lnTo>
                <a:lnTo>
                  <a:pt x="26176" y="11893"/>
                </a:lnTo>
                <a:lnTo>
                  <a:pt x="37568" y="23869"/>
                </a:lnTo>
                <a:lnTo>
                  <a:pt x="46746" y="33127"/>
                </a:lnTo>
                <a:lnTo>
                  <a:pt x="54635" y="43592"/>
                </a:lnTo>
                <a:lnTo>
                  <a:pt x="61317" y="54593"/>
                </a:lnTo>
                <a:lnTo>
                  <a:pt x="67461" y="65832"/>
                </a:lnTo>
                <a:lnTo>
                  <a:pt x="78447" y="77177"/>
                </a:lnTo>
                <a:lnTo>
                  <a:pt x="92854" y="88570"/>
                </a:lnTo>
                <a:lnTo>
                  <a:pt x="108783" y="99983"/>
                </a:lnTo>
                <a:lnTo>
                  <a:pt x="116078" y="106646"/>
                </a:lnTo>
                <a:lnTo>
                  <a:pt x="122847" y="113946"/>
                </a:lnTo>
                <a:lnTo>
                  <a:pt x="129264" y="121669"/>
                </a:lnTo>
                <a:lnTo>
                  <a:pt x="137353" y="128724"/>
                </a:lnTo>
                <a:lnTo>
                  <a:pt x="146555" y="135332"/>
                </a:lnTo>
                <a:lnTo>
                  <a:pt x="175169" y="153733"/>
                </a:lnTo>
                <a:lnTo>
                  <a:pt x="192992" y="166410"/>
                </a:lnTo>
                <a:lnTo>
                  <a:pt x="201745" y="173790"/>
                </a:lnTo>
                <a:lnTo>
                  <a:pt x="210439" y="181569"/>
                </a:lnTo>
                <a:lnTo>
                  <a:pt x="220044" y="189611"/>
                </a:lnTo>
                <a:lnTo>
                  <a:pt x="240876" y="206168"/>
                </a:lnTo>
                <a:lnTo>
                  <a:pt x="251766" y="213631"/>
                </a:lnTo>
                <a:lnTo>
                  <a:pt x="262835" y="220511"/>
                </a:lnTo>
                <a:lnTo>
                  <a:pt x="274025" y="227003"/>
                </a:lnTo>
                <a:lnTo>
                  <a:pt x="284342" y="234189"/>
                </a:lnTo>
                <a:lnTo>
                  <a:pt x="294078" y="241836"/>
                </a:lnTo>
                <a:lnTo>
                  <a:pt x="303426" y="249792"/>
                </a:lnTo>
                <a:lnTo>
                  <a:pt x="313468" y="257002"/>
                </a:lnTo>
                <a:lnTo>
                  <a:pt x="323973" y="263713"/>
                </a:lnTo>
                <a:lnTo>
                  <a:pt x="334786" y="270092"/>
                </a:lnTo>
                <a:lnTo>
                  <a:pt x="345805" y="277202"/>
                </a:lnTo>
                <a:lnTo>
                  <a:pt x="356960" y="284799"/>
                </a:lnTo>
                <a:lnTo>
                  <a:pt x="388324" y="306605"/>
                </a:lnTo>
                <a:lnTo>
                  <a:pt x="397689" y="312974"/>
                </a:lnTo>
                <a:lnTo>
                  <a:pt x="406790" y="320077"/>
                </a:lnTo>
                <a:lnTo>
                  <a:pt x="415715" y="327671"/>
                </a:lnTo>
                <a:lnTo>
                  <a:pt x="424522" y="335590"/>
                </a:lnTo>
                <a:lnTo>
                  <a:pt x="433251" y="342775"/>
                </a:lnTo>
                <a:lnTo>
                  <a:pt x="450571" y="355838"/>
                </a:lnTo>
                <a:lnTo>
                  <a:pt x="460142" y="361989"/>
                </a:lnTo>
                <a:lnTo>
                  <a:pt x="470333" y="367994"/>
                </a:lnTo>
                <a:lnTo>
                  <a:pt x="489911" y="378794"/>
                </a:lnTo>
                <a:lnTo>
                  <a:pt x="504962" y="386769"/>
                </a:lnTo>
                <a:lnTo>
                  <a:pt x="518002" y="396029"/>
                </a:lnTo>
                <a:lnTo>
                  <a:pt x="524146" y="401165"/>
                </a:lnTo>
                <a:lnTo>
                  <a:pt x="530147" y="404589"/>
                </a:lnTo>
                <a:lnTo>
                  <a:pt x="546742" y="410361"/>
                </a:lnTo>
                <a:lnTo>
                  <a:pt x="558115" y="416727"/>
                </a:lnTo>
                <a:lnTo>
                  <a:pt x="570177" y="419882"/>
                </a:lnTo>
                <a:lnTo>
                  <a:pt x="570481" y="417413"/>
                </a:lnTo>
                <a:lnTo>
                  <a:pt x="570562" y="415421"/>
                </a:lnTo>
                <a:lnTo>
                  <a:pt x="569664" y="414093"/>
                </a:lnTo>
                <a:lnTo>
                  <a:pt x="568112" y="413208"/>
                </a:lnTo>
                <a:lnTo>
                  <a:pt x="566126" y="412617"/>
                </a:lnTo>
                <a:lnTo>
                  <a:pt x="564801" y="411271"/>
                </a:lnTo>
                <a:lnTo>
                  <a:pt x="563918" y="409422"/>
                </a:lnTo>
                <a:lnTo>
                  <a:pt x="562937" y="404826"/>
                </a:lnTo>
                <a:lnTo>
                  <a:pt x="562152" y="3942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21"/>
          <p:cNvSpPr/>
          <p:nvPr/>
        </p:nvSpPr>
        <p:spPr>
          <a:xfrm>
            <a:off x="1443126" y="2263524"/>
            <a:ext cx="454254" cy="359613"/>
          </a:xfrm>
          <a:custGeom>
            <a:avLst/>
            <a:gdLst/>
            <a:ahLst/>
            <a:cxnLst/>
            <a:rect l="0" t="0" r="0" b="0"/>
            <a:pathLst>
              <a:path w="454254" h="359613">
                <a:moveTo>
                  <a:pt x="454253" y="16761"/>
                </a:moveTo>
                <a:lnTo>
                  <a:pt x="449703" y="16761"/>
                </a:lnTo>
                <a:lnTo>
                  <a:pt x="448362" y="15808"/>
                </a:lnTo>
                <a:lnTo>
                  <a:pt x="447468" y="14221"/>
                </a:lnTo>
                <a:lnTo>
                  <a:pt x="446034" y="9380"/>
                </a:lnTo>
                <a:lnTo>
                  <a:pt x="445712" y="912"/>
                </a:lnTo>
                <a:lnTo>
                  <a:pt x="444749" y="480"/>
                </a:lnTo>
                <a:lnTo>
                  <a:pt x="441139" y="0"/>
                </a:lnTo>
                <a:lnTo>
                  <a:pt x="439796" y="824"/>
                </a:lnTo>
                <a:lnTo>
                  <a:pt x="438900" y="2326"/>
                </a:lnTo>
                <a:lnTo>
                  <a:pt x="438303" y="4280"/>
                </a:lnTo>
                <a:lnTo>
                  <a:pt x="435099" y="8991"/>
                </a:lnTo>
                <a:lnTo>
                  <a:pt x="425282" y="19777"/>
                </a:lnTo>
                <a:lnTo>
                  <a:pt x="419787" y="27944"/>
                </a:lnTo>
                <a:lnTo>
                  <a:pt x="416988" y="32788"/>
                </a:lnTo>
                <a:lnTo>
                  <a:pt x="406259" y="43252"/>
                </a:lnTo>
                <a:lnTo>
                  <a:pt x="399397" y="48709"/>
                </a:lnTo>
                <a:lnTo>
                  <a:pt x="393870" y="55205"/>
                </a:lnTo>
                <a:lnTo>
                  <a:pt x="389233" y="62392"/>
                </a:lnTo>
                <a:lnTo>
                  <a:pt x="385189" y="70042"/>
                </a:lnTo>
                <a:lnTo>
                  <a:pt x="379635" y="77999"/>
                </a:lnTo>
                <a:lnTo>
                  <a:pt x="373075" y="86161"/>
                </a:lnTo>
                <a:lnTo>
                  <a:pt x="365845" y="94460"/>
                </a:lnTo>
                <a:lnTo>
                  <a:pt x="358167" y="102850"/>
                </a:lnTo>
                <a:lnTo>
                  <a:pt x="342016" y="119792"/>
                </a:lnTo>
                <a:lnTo>
                  <a:pt x="332756" y="128311"/>
                </a:lnTo>
                <a:lnTo>
                  <a:pt x="322772" y="136847"/>
                </a:lnTo>
                <a:lnTo>
                  <a:pt x="312307" y="145396"/>
                </a:lnTo>
                <a:lnTo>
                  <a:pt x="290519" y="162514"/>
                </a:lnTo>
                <a:lnTo>
                  <a:pt x="279375" y="171080"/>
                </a:lnTo>
                <a:lnTo>
                  <a:pt x="269087" y="180600"/>
                </a:lnTo>
                <a:lnTo>
                  <a:pt x="259372" y="190757"/>
                </a:lnTo>
                <a:lnTo>
                  <a:pt x="250038" y="201338"/>
                </a:lnTo>
                <a:lnTo>
                  <a:pt x="240004" y="210297"/>
                </a:lnTo>
                <a:lnTo>
                  <a:pt x="229506" y="218175"/>
                </a:lnTo>
                <a:lnTo>
                  <a:pt x="218697" y="225332"/>
                </a:lnTo>
                <a:lnTo>
                  <a:pt x="196527" y="240904"/>
                </a:lnTo>
                <a:lnTo>
                  <a:pt x="185280" y="249057"/>
                </a:lnTo>
                <a:lnTo>
                  <a:pt x="174926" y="257350"/>
                </a:lnTo>
                <a:lnTo>
                  <a:pt x="165165" y="265736"/>
                </a:lnTo>
                <a:lnTo>
                  <a:pt x="155800" y="274184"/>
                </a:lnTo>
                <a:lnTo>
                  <a:pt x="145747" y="281721"/>
                </a:lnTo>
                <a:lnTo>
                  <a:pt x="135235" y="288651"/>
                </a:lnTo>
                <a:lnTo>
                  <a:pt x="114348" y="301431"/>
                </a:lnTo>
                <a:lnTo>
                  <a:pt x="86523" y="319336"/>
                </a:lnTo>
                <a:lnTo>
                  <a:pt x="68885" y="330943"/>
                </a:lnTo>
                <a:lnTo>
                  <a:pt x="61134" y="335753"/>
                </a:lnTo>
                <a:lnTo>
                  <a:pt x="47441" y="343638"/>
                </a:lnTo>
                <a:lnTo>
                  <a:pt x="35005" y="350317"/>
                </a:lnTo>
                <a:lnTo>
                  <a:pt x="23128" y="355508"/>
                </a:lnTo>
                <a:lnTo>
                  <a:pt x="11500" y="357815"/>
                </a:lnTo>
                <a:lnTo>
                  <a:pt x="213" y="359612"/>
                </a:lnTo>
                <a:lnTo>
                  <a:pt x="0" y="355096"/>
                </a:lnTo>
                <a:lnTo>
                  <a:pt x="923" y="353760"/>
                </a:lnTo>
                <a:lnTo>
                  <a:pt x="2491" y="352869"/>
                </a:lnTo>
                <a:lnTo>
                  <a:pt x="4488" y="352276"/>
                </a:lnTo>
                <a:lnTo>
                  <a:pt x="5820" y="350927"/>
                </a:lnTo>
                <a:lnTo>
                  <a:pt x="6708" y="349076"/>
                </a:lnTo>
                <a:lnTo>
                  <a:pt x="8483" y="3425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22"/>
          <p:cNvSpPr/>
          <p:nvPr/>
        </p:nvSpPr>
        <p:spPr>
          <a:xfrm>
            <a:off x="2141049" y="2254567"/>
            <a:ext cx="311805" cy="299921"/>
          </a:xfrm>
          <a:custGeom>
            <a:avLst/>
            <a:gdLst/>
            <a:ahLst/>
            <a:cxnLst/>
            <a:rect l="0" t="0" r="0" b="0"/>
            <a:pathLst>
              <a:path w="311805" h="299921">
                <a:moveTo>
                  <a:pt x="90658" y="25718"/>
                </a:moveTo>
                <a:lnTo>
                  <a:pt x="98039" y="18337"/>
                </a:lnTo>
                <a:lnTo>
                  <a:pt x="98701" y="15134"/>
                </a:lnTo>
                <a:lnTo>
                  <a:pt x="98878" y="12947"/>
                </a:lnTo>
                <a:lnTo>
                  <a:pt x="100900" y="11489"/>
                </a:lnTo>
                <a:lnTo>
                  <a:pt x="108228" y="9869"/>
                </a:lnTo>
                <a:lnTo>
                  <a:pt x="115294" y="6609"/>
                </a:lnTo>
                <a:lnTo>
                  <a:pt x="118512" y="4406"/>
                </a:lnTo>
                <a:lnTo>
                  <a:pt x="127168" y="1958"/>
                </a:lnTo>
                <a:lnTo>
                  <a:pt x="132143" y="1305"/>
                </a:lnTo>
                <a:lnTo>
                  <a:pt x="137365" y="870"/>
                </a:lnTo>
                <a:lnTo>
                  <a:pt x="142751" y="580"/>
                </a:lnTo>
                <a:lnTo>
                  <a:pt x="153815" y="258"/>
                </a:lnTo>
                <a:lnTo>
                  <a:pt x="193545" y="15"/>
                </a:lnTo>
                <a:lnTo>
                  <a:pt x="235037" y="0"/>
                </a:lnTo>
                <a:lnTo>
                  <a:pt x="231439" y="0"/>
                </a:lnTo>
                <a:lnTo>
                  <a:pt x="230232" y="953"/>
                </a:lnTo>
                <a:lnTo>
                  <a:pt x="229427" y="2540"/>
                </a:lnTo>
                <a:lnTo>
                  <a:pt x="228891" y="4551"/>
                </a:lnTo>
                <a:lnTo>
                  <a:pt x="227581" y="5892"/>
                </a:lnTo>
                <a:lnTo>
                  <a:pt x="225755" y="6785"/>
                </a:lnTo>
                <a:lnTo>
                  <a:pt x="223585" y="7381"/>
                </a:lnTo>
                <a:lnTo>
                  <a:pt x="216094" y="8043"/>
                </a:lnTo>
                <a:lnTo>
                  <a:pt x="207367" y="8337"/>
                </a:lnTo>
                <a:lnTo>
                  <a:pt x="200314" y="8468"/>
                </a:lnTo>
                <a:lnTo>
                  <a:pt x="69499" y="8572"/>
                </a:lnTo>
                <a:lnTo>
                  <a:pt x="67979" y="9525"/>
                </a:lnTo>
                <a:lnTo>
                  <a:pt x="66966" y="11113"/>
                </a:lnTo>
                <a:lnTo>
                  <a:pt x="66291" y="13124"/>
                </a:lnTo>
                <a:lnTo>
                  <a:pt x="64888" y="14464"/>
                </a:lnTo>
                <a:lnTo>
                  <a:pt x="63001" y="15358"/>
                </a:lnTo>
                <a:lnTo>
                  <a:pt x="60790" y="15953"/>
                </a:lnTo>
                <a:lnTo>
                  <a:pt x="59316" y="17303"/>
                </a:lnTo>
                <a:lnTo>
                  <a:pt x="58333" y="19156"/>
                </a:lnTo>
                <a:lnTo>
                  <a:pt x="57678" y="21343"/>
                </a:lnTo>
                <a:lnTo>
                  <a:pt x="56289" y="22801"/>
                </a:lnTo>
                <a:lnTo>
                  <a:pt x="54410" y="23773"/>
                </a:lnTo>
                <a:lnTo>
                  <a:pt x="44675" y="27681"/>
                </a:lnTo>
                <a:lnTo>
                  <a:pt x="40001" y="29884"/>
                </a:lnTo>
                <a:lnTo>
                  <a:pt x="36884" y="32306"/>
                </a:lnTo>
                <a:lnTo>
                  <a:pt x="34806" y="34872"/>
                </a:lnTo>
                <a:lnTo>
                  <a:pt x="31545" y="40264"/>
                </a:lnTo>
                <a:lnTo>
                  <a:pt x="24354" y="49607"/>
                </a:lnTo>
                <a:lnTo>
                  <a:pt x="18962" y="58877"/>
                </a:lnTo>
                <a:lnTo>
                  <a:pt x="15931" y="66808"/>
                </a:lnTo>
                <a:lnTo>
                  <a:pt x="14583" y="73507"/>
                </a:lnTo>
                <a:lnTo>
                  <a:pt x="13984" y="79660"/>
                </a:lnTo>
                <a:lnTo>
                  <a:pt x="11178" y="88109"/>
                </a:lnTo>
                <a:lnTo>
                  <a:pt x="7709" y="97262"/>
                </a:lnTo>
                <a:lnTo>
                  <a:pt x="6167" y="104505"/>
                </a:lnTo>
                <a:lnTo>
                  <a:pt x="5481" y="110899"/>
                </a:lnTo>
                <a:lnTo>
                  <a:pt x="5095" y="119854"/>
                </a:lnTo>
                <a:lnTo>
                  <a:pt x="4965" y="131413"/>
                </a:lnTo>
                <a:lnTo>
                  <a:pt x="4002" y="133329"/>
                </a:lnTo>
                <a:lnTo>
                  <a:pt x="2407" y="134606"/>
                </a:lnTo>
                <a:lnTo>
                  <a:pt x="392" y="135458"/>
                </a:lnTo>
                <a:lnTo>
                  <a:pt x="0" y="136977"/>
                </a:lnTo>
                <a:lnTo>
                  <a:pt x="692" y="138943"/>
                </a:lnTo>
                <a:lnTo>
                  <a:pt x="4095" y="144391"/>
                </a:lnTo>
                <a:lnTo>
                  <a:pt x="9236" y="149886"/>
                </a:lnTo>
                <a:lnTo>
                  <a:pt x="11611" y="151359"/>
                </a:lnTo>
                <a:lnTo>
                  <a:pt x="16791" y="152996"/>
                </a:lnTo>
                <a:lnTo>
                  <a:pt x="19506" y="152480"/>
                </a:lnTo>
                <a:lnTo>
                  <a:pt x="28830" y="148155"/>
                </a:lnTo>
                <a:lnTo>
                  <a:pt x="38096" y="146809"/>
                </a:lnTo>
                <a:lnTo>
                  <a:pt x="43234" y="146450"/>
                </a:lnTo>
                <a:lnTo>
                  <a:pt x="48565" y="146211"/>
                </a:lnTo>
                <a:lnTo>
                  <a:pt x="54023" y="146052"/>
                </a:lnTo>
                <a:lnTo>
                  <a:pt x="58615" y="144993"/>
                </a:lnTo>
                <a:lnTo>
                  <a:pt x="66257" y="141276"/>
                </a:lnTo>
                <a:lnTo>
                  <a:pt x="71533" y="138952"/>
                </a:lnTo>
                <a:lnTo>
                  <a:pt x="77908" y="136450"/>
                </a:lnTo>
                <a:lnTo>
                  <a:pt x="85015" y="133829"/>
                </a:lnTo>
                <a:lnTo>
                  <a:pt x="91659" y="132082"/>
                </a:lnTo>
                <a:lnTo>
                  <a:pt x="97993" y="130917"/>
                </a:lnTo>
                <a:lnTo>
                  <a:pt x="104120" y="130140"/>
                </a:lnTo>
                <a:lnTo>
                  <a:pt x="111063" y="128671"/>
                </a:lnTo>
                <a:lnTo>
                  <a:pt x="118549" y="126738"/>
                </a:lnTo>
                <a:lnTo>
                  <a:pt x="126397" y="124497"/>
                </a:lnTo>
                <a:lnTo>
                  <a:pt x="133534" y="123003"/>
                </a:lnTo>
                <a:lnTo>
                  <a:pt x="140197" y="122007"/>
                </a:lnTo>
                <a:lnTo>
                  <a:pt x="146544" y="121343"/>
                </a:lnTo>
                <a:lnTo>
                  <a:pt x="153633" y="120900"/>
                </a:lnTo>
                <a:lnTo>
                  <a:pt x="169129" y="120408"/>
                </a:lnTo>
                <a:lnTo>
                  <a:pt x="219361" y="120050"/>
                </a:lnTo>
                <a:lnTo>
                  <a:pt x="240446" y="120025"/>
                </a:lnTo>
                <a:lnTo>
                  <a:pt x="246714" y="120974"/>
                </a:lnTo>
                <a:lnTo>
                  <a:pt x="252798" y="122560"/>
                </a:lnTo>
                <a:lnTo>
                  <a:pt x="258759" y="124569"/>
                </a:lnTo>
                <a:lnTo>
                  <a:pt x="264638" y="126861"/>
                </a:lnTo>
                <a:lnTo>
                  <a:pt x="270462" y="129341"/>
                </a:lnTo>
                <a:lnTo>
                  <a:pt x="276250" y="131948"/>
                </a:lnTo>
                <a:lnTo>
                  <a:pt x="285221" y="137383"/>
                </a:lnTo>
                <a:lnTo>
                  <a:pt x="288946" y="140167"/>
                </a:lnTo>
                <a:lnTo>
                  <a:pt x="295626" y="148339"/>
                </a:lnTo>
                <a:lnTo>
                  <a:pt x="301770" y="157368"/>
                </a:lnTo>
                <a:lnTo>
                  <a:pt x="307675" y="164557"/>
                </a:lnTo>
                <a:lnTo>
                  <a:pt x="309631" y="168759"/>
                </a:lnTo>
                <a:lnTo>
                  <a:pt x="310935" y="173466"/>
                </a:lnTo>
                <a:lnTo>
                  <a:pt x="311804" y="178509"/>
                </a:lnTo>
                <a:lnTo>
                  <a:pt x="311431" y="182824"/>
                </a:lnTo>
                <a:lnTo>
                  <a:pt x="310230" y="186652"/>
                </a:lnTo>
                <a:lnTo>
                  <a:pt x="301459" y="204192"/>
                </a:lnTo>
                <a:lnTo>
                  <a:pt x="297867" y="209471"/>
                </a:lnTo>
                <a:lnTo>
                  <a:pt x="293567" y="214895"/>
                </a:lnTo>
                <a:lnTo>
                  <a:pt x="288796" y="220416"/>
                </a:lnTo>
                <a:lnTo>
                  <a:pt x="283710" y="225049"/>
                </a:lnTo>
                <a:lnTo>
                  <a:pt x="278414" y="229090"/>
                </a:lnTo>
                <a:lnTo>
                  <a:pt x="251676" y="246971"/>
                </a:lnTo>
                <a:lnTo>
                  <a:pt x="242771" y="251325"/>
                </a:lnTo>
                <a:lnTo>
                  <a:pt x="233024" y="255180"/>
                </a:lnTo>
                <a:lnTo>
                  <a:pt x="168115" y="277061"/>
                </a:lnTo>
                <a:lnTo>
                  <a:pt x="158489" y="279957"/>
                </a:lnTo>
                <a:lnTo>
                  <a:pt x="137633" y="285716"/>
                </a:lnTo>
                <a:lnTo>
                  <a:pt x="128642" y="287632"/>
                </a:lnTo>
                <a:lnTo>
                  <a:pt x="120743" y="288910"/>
                </a:lnTo>
                <a:lnTo>
                  <a:pt x="113572" y="289761"/>
                </a:lnTo>
                <a:lnTo>
                  <a:pt x="105934" y="291282"/>
                </a:lnTo>
                <a:lnTo>
                  <a:pt x="97985" y="293248"/>
                </a:lnTo>
                <a:lnTo>
                  <a:pt x="89827" y="295511"/>
                </a:lnTo>
                <a:lnTo>
                  <a:pt x="82484" y="297020"/>
                </a:lnTo>
                <a:lnTo>
                  <a:pt x="75684" y="298026"/>
                </a:lnTo>
                <a:lnTo>
                  <a:pt x="69245" y="298697"/>
                </a:lnTo>
                <a:lnTo>
                  <a:pt x="59551" y="299442"/>
                </a:lnTo>
                <a:lnTo>
                  <a:pt x="52068" y="299773"/>
                </a:lnTo>
                <a:lnTo>
                  <a:pt x="45567" y="299920"/>
                </a:lnTo>
                <a:lnTo>
                  <a:pt x="43452" y="299006"/>
                </a:lnTo>
                <a:lnTo>
                  <a:pt x="42042" y="297445"/>
                </a:lnTo>
                <a:lnTo>
                  <a:pt x="39780" y="292646"/>
                </a:lnTo>
                <a:lnTo>
                  <a:pt x="40547" y="292252"/>
                </a:lnTo>
                <a:lnTo>
                  <a:pt x="43939" y="291815"/>
                </a:lnTo>
                <a:lnTo>
                  <a:pt x="45224" y="290746"/>
                </a:lnTo>
                <a:lnTo>
                  <a:pt x="46081" y="289081"/>
                </a:lnTo>
                <a:lnTo>
                  <a:pt x="47795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23"/>
          <p:cNvSpPr/>
          <p:nvPr/>
        </p:nvSpPr>
        <p:spPr>
          <a:xfrm>
            <a:off x="2475370" y="2220416"/>
            <a:ext cx="450710" cy="265574"/>
          </a:xfrm>
          <a:custGeom>
            <a:avLst/>
            <a:gdLst/>
            <a:ahLst/>
            <a:cxnLst/>
            <a:rect l="0" t="0" r="0" b="0"/>
            <a:pathLst>
              <a:path w="450710" h="265574">
                <a:moveTo>
                  <a:pt x="4939" y="94159"/>
                </a:moveTo>
                <a:lnTo>
                  <a:pt x="389" y="94159"/>
                </a:lnTo>
                <a:lnTo>
                  <a:pt x="0" y="93206"/>
                </a:lnTo>
                <a:lnTo>
                  <a:pt x="694" y="91619"/>
                </a:lnTo>
                <a:lnTo>
                  <a:pt x="2109" y="89608"/>
                </a:lnTo>
                <a:lnTo>
                  <a:pt x="3682" y="84833"/>
                </a:lnTo>
                <a:lnTo>
                  <a:pt x="4101" y="82227"/>
                </a:lnTo>
                <a:lnTo>
                  <a:pt x="7107" y="76791"/>
                </a:lnTo>
                <a:lnTo>
                  <a:pt x="11618" y="71199"/>
                </a:lnTo>
                <a:lnTo>
                  <a:pt x="16798" y="65540"/>
                </a:lnTo>
                <a:lnTo>
                  <a:pt x="25069" y="56998"/>
                </a:lnTo>
                <a:lnTo>
                  <a:pt x="33552" y="48435"/>
                </a:lnTo>
                <a:lnTo>
                  <a:pt x="35444" y="45579"/>
                </a:lnTo>
                <a:lnTo>
                  <a:pt x="37547" y="39865"/>
                </a:lnTo>
                <a:lnTo>
                  <a:pt x="40013" y="37008"/>
                </a:lnTo>
                <a:lnTo>
                  <a:pt x="47832" y="31293"/>
                </a:lnTo>
                <a:lnTo>
                  <a:pt x="57658" y="25579"/>
                </a:lnTo>
                <a:lnTo>
                  <a:pt x="67423" y="20816"/>
                </a:lnTo>
                <a:lnTo>
                  <a:pt x="79227" y="17182"/>
                </a:lnTo>
                <a:lnTo>
                  <a:pt x="89074" y="12957"/>
                </a:lnTo>
                <a:lnTo>
                  <a:pt x="99800" y="7904"/>
                </a:lnTo>
                <a:lnTo>
                  <a:pt x="110917" y="3436"/>
                </a:lnTo>
                <a:lnTo>
                  <a:pt x="122208" y="1450"/>
                </a:lnTo>
                <a:lnTo>
                  <a:pt x="133576" y="567"/>
                </a:lnTo>
                <a:lnTo>
                  <a:pt x="144979" y="175"/>
                </a:lnTo>
                <a:lnTo>
                  <a:pt x="156397" y="0"/>
                </a:lnTo>
                <a:lnTo>
                  <a:pt x="161156" y="907"/>
                </a:lnTo>
                <a:lnTo>
                  <a:pt x="173358" y="6733"/>
                </a:lnTo>
                <a:lnTo>
                  <a:pt x="183297" y="11805"/>
                </a:lnTo>
                <a:lnTo>
                  <a:pt x="194064" y="14694"/>
                </a:lnTo>
                <a:lnTo>
                  <a:pt x="199603" y="15465"/>
                </a:lnTo>
                <a:lnTo>
                  <a:pt x="208297" y="18861"/>
                </a:lnTo>
                <a:lnTo>
                  <a:pt x="218546" y="26128"/>
                </a:lnTo>
                <a:lnTo>
                  <a:pt x="221639" y="28803"/>
                </a:lnTo>
                <a:lnTo>
                  <a:pt x="227615" y="36854"/>
                </a:lnTo>
                <a:lnTo>
                  <a:pt x="230543" y="41668"/>
                </a:lnTo>
                <a:lnTo>
                  <a:pt x="236335" y="49557"/>
                </a:lnTo>
                <a:lnTo>
                  <a:pt x="239213" y="52994"/>
                </a:lnTo>
                <a:lnTo>
                  <a:pt x="241132" y="57191"/>
                </a:lnTo>
                <a:lnTo>
                  <a:pt x="242411" y="61893"/>
                </a:lnTo>
                <a:lnTo>
                  <a:pt x="243264" y="66933"/>
                </a:lnTo>
                <a:lnTo>
                  <a:pt x="242880" y="72199"/>
                </a:lnTo>
                <a:lnTo>
                  <a:pt x="241672" y="77613"/>
                </a:lnTo>
                <a:lnTo>
                  <a:pt x="239913" y="83129"/>
                </a:lnTo>
                <a:lnTo>
                  <a:pt x="238741" y="88710"/>
                </a:lnTo>
                <a:lnTo>
                  <a:pt x="237960" y="94336"/>
                </a:lnTo>
                <a:lnTo>
                  <a:pt x="237439" y="99992"/>
                </a:lnTo>
                <a:lnTo>
                  <a:pt x="235187" y="105668"/>
                </a:lnTo>
                <a:lnTo>
                  <a:pt x="231780" y="111356"/>
                </a:lnTo>
                <a:lnTo>
                  <a:pt x="227604" y="117054"/>
                </a:lnTo>
                <a:lnTo>
                  <a:pt x="223868" y="122757"/>
                </a:lnTo>
                <a:lnTo>
                  <a:pt x="220424" y="128464"/>
                </a:lnTo>
                <a:lnTo>
                  <a:pt x="217176" y="134174"/>
                </a:lnTo>
                <a:lnTo>
                  <a:pt x="213105" y="139885"/>
                </a:lnTo>
                <a:lnTo>
                  <a:pt x="208487" y="145598"/>
                </a:lnTo>
                <a:lnTo>
                  <a:pt x="203503" y="151312"/>
                </a:lnTo>
                <a:lnTo>
                  <a:pt x="197323" y="157026"/>
                </a:lnTo>
                <a:lnTo>
                  <a:pt x="190345" y="162740"/>
                </a:lnTo>
                <a:lnTo>
                  <a:pt x="182835" y="168455"/>
                </a:lnTo>
                <a:lnTo>
                  <a:pt x="175924" y="173217"/>
                </a:lnTo>
                <a:lnTo>
                  <a:pt x="140721" y="195363"/>
                </a:lnTo>
                <a:lnTo>
                  <a:pt x="134513" y="200681"/>
                </a:lnTo>
                <a:lnTo>
                  <a:pt x="129422" y="206131"/>
                </a:lnTo>
                <a:lnTo>
                  <a:pt x="125075" y="211669"/>
                </a:lnTo>
                <a:lnTo>
                  <a:pt x="120272" y="216314"/>
                </a:lnTo>
                <a:lnTo>
                  <a:pt x="104411" y="228355"/>
                </a:lnTo>
                <a:lnTo>
                  <a:pt x="98877" y="233153"/>
                </a:lnTo>
                <a:lnTo>
                  <a:pt x="93282" y="238256"/>
                </a:lnTo>
                <a:lnTo>
                  <a:pt x="87065" y="246467"/>
                </a:lnTo>
                <a:lnTo>
                  <a:pt x="83074" y="254948"/>
                </a:lnTo>
                <a:lnTo>
                  <a:pt x="82286" y="262515"/>
                </a:lnTo>
                <a:lnTo>
                  <a:pt x="82178" y="264234"/>
                </a:lnTo>
                <a:lnTo>
                  <a:pt x="87210" y="264998"/>
                </a:lnTo>
                <a:lnTo>
                  <a:pt x="100753" y="265428"/>
                </a:lnTo>
                <a:lnTo>
                  <a:pt x="126947" y="265573"/>
                </a:lnTo>
                <a:lnTo>
                  <a:pt x="135808" y="264632"/>
                </a:lnTo>
                <a:lnTo>
                  <a:pt x="145525" y="263053"/>
                </a:lnTo>
                <a:lnTo>
                  <a:pt x="155813" y="261047"/>
                </a:lnTo>
                <a:lnTo>
                  <a:pt x="166482" y="259710"/>
                </a:lnTo>
                <a:lnTo>
                  <a:pt x="177404" y="258819"/>
                </a:lnTo>
                <a:lnTo>
                  <a:pt x="188496" y="258224"/>
                </a:lnTo>
                <a:lnTo>
                  <a:pt x="199701" y="256876"/>
                </a:lnTo>
                <a:lnTo>
                  <a:pt x="210980" y="255024"/>
                </a:lnTo>
                <a:lnTo>
                  <a:pt x="261010" y="245209"/>
                </a:lnTo>
                <a:lnTo>
                  <a:pt x="273760" y="243436"/>
                </a:lnTo>
                <a:lnTo>
                  <a:pt x="286071" y="242254"/>
                </a:lnTo>
                <a:lnTo>
                  <a:pt x="298088" y="241467"/>
                </a:lnTo>
                <a:lnTo>
                  <a:pt x="309909" y="239989"/>
                </a:lnTo>
                <a:lnTo>
                  <a:pt x="321600" y="238051"/>
                </a:lnTo>
                <a:lnTo>
                  <a:pt x="333204" y="235807"/>
                </a:lnTo>
                <a:lnTo>
                  <a:pt x="343798" y="234311"/>
                </a:lnTo>
                <a:lnTo>
                  <a:pt x="353717" y="233314"/>
                </a:lnTo>
                <a:lnTo>
                  <a:pt x="363188" y="232648"/>
                </a:lnTo>
                <a:lnTo>
                  <a:pt x="372360" y="231253"/>
                </a:lnTo>
                <a:lnTo>
                  <a:pt x="381331" y="229370"/>
                </a:lnTo>
                <a:lnTo>
                  <a:pt x="390170" y="227162"/>
                </a:lnTo>
                <a:lnTo>
                  <a:pt x="397967" y="225690"/>
                </a:lnTo>
                <a:lnTo>
                  <a:pt x="411711" y="224054"/>
                </a:lnTo>
                <a:lnTo>
                  <a:pt x="424169" y="223328"/>
                </a:lnTo>
                <a:lnTo>
                  <a:pt x="430159" y="223134"/>
                </a:lnTo>
                <a:lnTo>
                  <a:pt x="435104" y="223957"/>
                </a:lnTo>
                <a:lnTo>
                  <a:pt x="447345" y="229582"/>
                </a:lnTo>
                <a:lnTo>
                  <a:pt x="450709" y="231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0</a:t>
            </a:r>
          </a:p>
          <a:p>
            <a:pPr marL="514350" indent="-514350">
              <a:buAutoNum type="arabicParenR"/>
            </a:pPr>
            <a:r>
              <a:rPr lang="en-US" dirty="0" smtClean="0"/>
              <a:t>-5</a:t>
            </a:r>
          </a:p>
          <a:p>
            <a:pPr marL="514350" indent="-514350">
              <a:buAutoNum type="arabicParenR"/>
            </a:pPr>
            <a:r>
              <a:rPr lang="en-US" dirty="0" smtClean="0"/>
              <a:t>12</a:t>
            </a:r>
          </a:p>
          <a:p>
            <a:pPr marL="514350" indent="-514350">
              <a:buAutoNum type="arabicParenR"/>
            </a:pPr>
            <a:r>
              <a:rPr lang="en-US" dirty="0" smtClean="0"/>
              <a:t>-3</a:t>
            </a:r>
          </a:p>
          <a:p>
            <a:pPr marL="514350" indent="-514350">
              <a:buAutoNum type="arabicParenR"/>
            </a:pPr>
            <a:r>
              <a:rPr lang="en-US" dirty="0" smtClean="0"/>
              <a:t>11</a:t>
            </a:r>
          </a:p>
          <a:p>
            <a:pPr marL="514350" indent="-514350">
              <a:buAutoNum type="arabicParenR"/>
            </a:pPr>
            <a:r>
              <a:rPr lang="en-US" dirty="0" smtClean="0"/>
              <a:t>½</a:t>
            </a:r>
          </a:p>
          <a:p>
            <a:pPr marL="514350" indent="-514350">
              <a:buAutoNum type="arabicParenR"/>
            </a:pPr>
            <a:r>
              <a:rPr lang="en-US" dirty="0" smtClean="0"/>
              <a:t>5</a:t>
            </a:r>
          </a:p>
          <a:p>
            <a:pPr marL="514350" indent="-514350">
              <a:buAutoNum type="arabicParenR"/>
            </a:pPr>
            <a:r>
              <a:rPr lang="en-US" dirty="0" smtClean="0"/>
              <a:t>-10</a:t>
            </a:r>
          </a:p>
          <a:p>
            <a:pPr marL="514350" indent="-514350">
              <a:buAutoNum type="arabicParenR"/>
            </a:pPr>
            <a:r>
              <a:rPr lang="en-US" dirty="0" smtClean="0"/>
              <a:t>0</a:t>
            </a:r>
          </a:p>
          <a:p>
            <a:pPr marL="514350" indent="-514350">
              <a:buAutoNum type="arabicParenR"/>
            </a:pPr>
            <a:r>
              <a:rPr lang="en-US" dirty="0" smtClean="0"/>
              <a:t>-3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-4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0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8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-12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5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3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-9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-4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 smtClean="0"/>
              <a:t>-4</a:t>
            </a:r>
          </a:p>
          <a:p>
            <a:pPr marL="514350" indent="-514350">
              <a:buFont typeface="+mj-lt"/>
              <a:buAutoNum type="arabicParenR" startAt="11"/>
            </a:pPr>
            <a:r>
              <a:rPr lang="en-US" dirty="0"/>
              <a:t>5</a:t>
            </a:r>
            <a:endParaRPr lang="en-US" dirty="0" smtClean="0"/>
          </a:p>
          <a:p>
            <a:pPr marL="514350" indent="-514350">
              <a:buFont typeface="+mj-lt"/>
              <a:buAutoNum type="arabicParenR" startAt="11"/>
            </a:pPr>
            <a:endParaRPr lang="en-US" dirty="0" smtClean="0"/>
          </a:p>
        </p:txBody>
      </p:sp>
      <p:sp>
        <p:nvSpPr>
          <p:cNvPr id="6" name="SMARTPenAnnotation2589"/>
          <p:cNvSpPr/>
          <p:nvPr/>
        </p:nvSpPr>
        <p:spPr>
          <a:xfrm>
            <a:off x="354364" y="3326139"/>
            <a:ext cx="531461" cy="445647"/>
          </a:xfrm>
          <a:custGeom>
            <a:avLst/>
            <a:gdLst/>
            <a:ahLst/>
            <a:cxnLst/>
            <a:rect l="0" t="0" r="0" b="0"/>
            <a:pathLst>
              <a:path w="531461" h="445647">
                <a:moveTo>
                  <a:pt x="531460" y="34281"/>
                </a:moveTo>
                <a:lnTo>
                  <a:pt x="526910" y="34281"/>
                </a:lnTo>
                <a:lnTo>
                  <a:pt x="524617" y="33328"/>
                </a:lnTo>
                <a:lnTo>
                  <a:pt x="515860" y="26900"/>
                </a:lnTo>
                <a:lnTo>
                  <a:pt x="501885" y="24991"/>
                </a:lnTo>
                <a:lnTo>
                  <a:pt x="492006" y="19886"/>
                </a:lnTo>
                <a:lnTo>
                  <a:pt x="483046" y="16998"/>
                </a:lnTo>
                <a:lnTo>
                  <a:pt x="477240" y="12947"/>
                </a:lnTo>
                <a:lnTo>
                  <a:pt x="473406" y="11486"/>
                </a:lnTo>
                <a:lnTo>
                  <a:pt x="459861" y="9429"/>
                </a:lnTo>
                <a:lnTo>
                  <a:pt x="452648" y="8948"/>
                </a:lnTo>
                <a:lnTo>
                  <a:pt x="433413" y="2748"/>
                </a:lnTo>
                <a:lnTo>
                  <a:pt x="417848" y="807"/>
                </a:lnTo>
                <a:lnTo>
                  <a:pt x="403573" y="152"/>
                </a:lnTo>
                <a:lnTo>
                  <a:pt x="389428" y="38"/>
                </a:lnTo>
                <a:lnTo>
                  <a:pt x="368150" y="0"/>
                </a:lnTo>
                <a:lnTo>
                  <a:pt x="356008" y="2535"/>
                </a:lnTo>
                <a:lnTo>
                  <a:pt x="342039" y="5884"/>
                </a:lnTo>
                <a:lnTo>
                  <a:pt x="329481" y="7372"/>
                </a:lnTo>
                <a:lnTo>
                  <a:pt x="315009" y="8034"/>
                </a:lnTo>
                <a:lnTo>
                  <a:pt x="300005" y="9281"/>
                </a:lnTo>
                <a:lnTo>
                  <a:pt x="286986" y="13009"/>
                </a:lnTo>
                <a:lnTo>
                  <a:pt x="278943" y="15337"/>
                </a:lnTo>
                <a:lnTo>
                  <a:pt x="259845" y="20464"/>
                </a:lnTo>
                <a:lnTo>
                  <a:pt x="243738" y="23377"/>
                </a:lnTo>
                <a:lnTo>
                  <a:pt x="229276" y="25625"/>
                </a:lnTo>
                <a:lnTo>
                  <a:pt x="213324" y="29799"/>
                </a:lnTo>
                <a:lnTo>
                  <a:pt x="199249" y="34829"/>
                </a:lnTo>
                <a:lnTo>
                  <a:pt x="187596" y="40239"/>
                </a:lnTo>
                <a:lnTo>
                  <a:pt x="173775" y="48640"/>
                </a:lnTo>
                <a:lnTo>
                  <a:pt x="147011" y="60012"/>
                </a:lnTo>
                <a:lnTo>
                  <a:pt x="134851" y="65719"/>
                </a:lnTo>
                <a:lnTo>
                  <a:pt x="123097" y="71431"/>
                </a:lnTo>
                <a:lnTo>
                  <a:pt x="111523" y="79684"/>
                </a:lnTo>
                <a:lnTo>
                  <a:pt x="100029" y="88750"/>
                </a:lnTo>
                <a:lnTo>
                  <a:pt x="83801" y="100161"/>
                </a:lnTo>
                <a:lnTo>
                  <a:pt x="75961" y="109916"/>
                </a:lnTo>
                <a:lnTo>
                  <a:pt x="66761" y="120601"/>
                </a:lnTo>
                <a:lnTo>
                  <a:pt x="56322" y="131700"/>
                </a:lnTo>
                <a:lnTo>
                  <a:pt x="45333" y="142983"/>
                </a:lnTo>
                <a:lnTo>
                  <a:pt x="36639" y="154348"/>
                </a:lnTo>
                <a:lnTo>
                  <a:pt x="29600" y="165749"/>
                </a:lnTo>
                <a:lnTo>
                  <a:pt x="23296" y="177166"/>
                </a:lnTo>
                <a:lnTo>
                  <a:pt x="19860" y="188590"/>
                </a:lnTo>
                <a:lnTo>
                  <a:pt x="17380" y="200018"/>
                </a:lnTo>
                <a:lnTo>
                  <a:pt x="13103" y="211447"/>
                </a:lnTo>
                <a:lnTo>
                  <a:pt x="10567" y="222876"/>
                </a:lnTo>
                <a:lnTo>
                  <a:pt x="8487" y="234306"/>
                </a:lnTo>
                <a:lnTo>
                  <a:pt x="4388" y="245736"/>
                </a:lnTo>
                <a:lnTo>
                  <a:pt x="1931" y="257165"/>
                </a:lnTo>
                <a:lnTo>
                  <a:pt x="839" y="268596"/>
                </a:lnTo>
                <a:lnTo>
                  <a:pt x="354" y="280026"/>
                </a:lnTo>
                <a:lnTo>
                  <a:pt x="80" y="297170"/>
                </a:lnTo>
                <a:lnTo>
                  <a:pt x="0" y="314315"/>
                </a:lnTo>
                <a:lnTo>
                  <a:pt x="2521" y="325746"/>
                </a:lnTo>
                <a:lnTo>
                  <a:pt x="5864" y="336223"/>
                </a:lnTo>
                <a:lnTo>
                  <a:pt x="8698" y="348429"/>
                </a:lnTo>
                <a:lnTo>
                  <a:pt x="12737" y="358370"/>
                </a:lnTo>
                <a:lnTo>
                  <a:pt x="20365" y="370126"/>
                </a:lnTo>
                <a:lnTo>
                  <a:pt x="28658" y="379641"/>
                </a:lnTo>
                <a:lnTo>
                  <a:pt x="41699" y="388493"/>
                </a:lnTo>
                <a:lnTo>
                  <a:pt x="56328" y="400018"/>
                </a:lnTo>
                <a:lnTo>
                  <a:pt x="66407" y="408606"/>
                </a:lnTo>
                <a:lnTo>
                  <a:pt x="75850" y="414325"/>
                </a:lnTo>
                <a:lnTo>
                  <a:pt x="86397" y="417502"/>
                </a:lnTo>
                <a:lnTo>
                  <a:pt x="97434" y="419866"/>
                </a:lnTo>
                <a:lnTo>
                  <a:pt x="108690" y="424092"/>
                </a:lnTo>
                <a:lnTo>
                  <a:pt x="120042" y="426605"/>
                </a:lnTo>
                <a:lnTo>
                  <a:pt x="131438" y="428674"/>
                </a:lnTo>
                <a:lnTo>
                  <a:pt x="142853" y="432769"/>
                </a:lnTo>
                <a:lnTo>
                  <a:pt x="154276" y="435224"/>
                </a:lnTo>
                <a:lnTo>
                  <a:pt x="165703" y="437268"/>
                </a:lnTo>
                <a:lnTo>
                  <a:pt x="177131" y="441351"/>
                </a:lnTo>
                <a:lnTo>
                  <a:pt x="191101" y="443801"/>
                </a:lnTo>
                <a:lnTo>
                  <a:pt x="205882" y="444890"/>
                </a:lnTo>
                <a:lnTo>
                  <a:pt x="218801" y="445373"/>
                </a:lnTo>
                <a:lnTo>
                  <a:pt x="236785" y="445646"/>
                </a:lnTo>
                <a:lnTo>
                  <a:pt x="250951" y="443170"/>
                </a:lnTo>
                <a:lnTo>
                  <a:pt x="265819" y="439847"/>
                </a:lnTo>
                <a:lnTo>
                  <a:pt x="278778" y="438369"/>
                </a:lnTo>
                <a:lnTo>
                  <a:pt x="293427" y="435173"/>
                </a:lnTo>
                <a:lnTo>
                  <a:pt x="308510" y="431530"/>
                </a:lnTo>
                <a:lnTo>
                  <a:pt x="321564" y="429911"/>
                </a:lnTo>
                <a:lnTo>
                  <a:pt x="336256" y="426651"/>
                </a:lnTo>
                <a:lnTo>
                  <a:pt x="351358" y="422028"/>
                </a:lnTo>
                <a:lnTo>
                  <a:pt x="364420" y="416798"/>
                </a:lnTo>
                <a:lnTo>
                  <a:pt x="376575" y="411298"/>
                </a:lnTo>
                <a:lnTo>
                  <a:pt x="394129" y="402847"/>
                </a:lnTo>
                <a:lnTo>
                  <a:pt x="417126" y="391458"/>
                </a:lnTo>
                <a:lnTo>
                  <a:pt x="421900" y="387651"/>
                </a:lnTo>
                <a:lnTo>
                  <a:pt x="434122" y="374145"/>
                </a:lnTo>
                <a:lnTo>
                  <a:pt x="449385" y="362734"/>
                </a:lnTo>
                <a:lnTo>
                  <a:pt x="460375" y="352980"/>
                </a:lnTo>
                <a:lnTo>
                  <a:pt x="469069" y="342295"/>
                </a:lnTo>
                <a:lnTo>
                  <a:pt x="476109" y="331196"/>
                </a:lnTo>
                <a:lnTo>
                  <a:pt x="482412" y="319913"/>
                </a:lnTo>
                <a:lnTo>
                  <a:pt x="488389" y="306008"/>
                </a:lnTo>
                <a:lnTo>
                  <a:pt x="491316" y="298300"/>
                </a:lnTo>
                <a:lnTo>
                  <a:pt x="499648" y="284655"/>
                </a:lnTo>
                <a:lnTo>
                  <a:pt x="508749" y="271288"/>
                </a:lnTo>
                <a:lnTo>
                  <a:pt x="512510" y="263723"/>
                </a:lnTo>
                <a:lnTo>
                  <a:pt x="515969" y="255822"/>
                </a:lnTo>
                <a:lnTo>
                  <a:pt x="519228" y="247697"/>
                </a:lnTo>
                <a:lnTo>
                  <a:pt x="525389" y="231050"/>
                </a:lnTo>
                <a:lnTo>
                  <a:pt x="527413" y="222610"/>
                </a:lnTo>
                <a:lnTo>
                  <a:pt x="528762" y="214126"/>
                </a:lnTo>
                <a:lnTo>
                  <a:pt x="529661" y="205613"/>
                </a:lnTo>
                <a:lnTo>
                  <a:pt x="530261" y="198032"/>
                </a:lnTo>
                <a:lnTo>
                  <a:pt x="530927" y="184529"/>
                </a:lnTo>
                <a:lnTo>
                  <a:pt x="531223" y="169638"/>
                </a:lnTo>
                <a:lnTo>
                  <a:pt x="531414" y="141345"/>
                </a:lnTo>
                <a:lnTo>
                  <a:pt x="528900" y="129172"/>
                </a:lnTo>
                <a:lnTo>
                  <a:pt x="526896" y="123259"/>
                </a:lnTo>
                <a:lnTo>
                  <a:pt x="526512" y="117412"/>
                </a:lnTo>
                <a:lnTo>
                  <a:pt x="528626" y="105836"/>
                </a:lnTo>
                <a:lnTo>
                  <a:pt x="528619" y="101034"/>
                </a:lnTo>
                <a:lnTo>
                  <a:pt x="527661" y="96880"/>
                </a:lnTo>
                <a:lnTo>
                  <a:pt x="526070" y="93159"/>
                </a:lnTo>
                <a:lnTo>
                  <a:pt x="519222" y="83944"/>
                </a:lnTo>
                <a:lnTo>
                  <a:pt x="509829" y="74451"/>
                </a:lnTo>
                <a:lnTo>
                  <a:pt x="499304" y="67056"/>
                </a:lnTo>
                <a:lnTo>
                  <a:pt x="488276" y="63135"/>
                </a:lnTo>
                <a:lnTo>
                  <a:pt x="476072" y="61392"/>
                </a:lnTo>
                <a:lnTo>
                  <a:pt x="461124" y="60618"/>
                </a:lnTo>
                <a:lnTo>
                  <a:pt x="447495" y="60274"/>
                </a:lnTo>
                <a:lnTo>
                  <a:pt x="391072" y="60014"/>
                </a:lnTo>
                <a:lnTo>
                  <a:pt x="378260" y="62546"/>
                </a:lnTo>
                <a:lnTo>
                  <a:pt x="362878" y="66785"/>
                </a:lnTo>
                <a:lnTo>
                  <a:pt x="351438" y="685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90"/>
          <p:cNvSpPr/>
          <p:nvPr/>
        </p:nvSpPr>
        <p:spPr>
          <a:xfrm>
            <a:off x="1031557" y="3429000"/>
            <a:ext cx="454343" cy="265748"/>
          </a:xfrm>
          <a:custGeom>
            <a:avLst/>
            <a:gdLst/>
            <a:ahLst/>
            <a:cxnLst/>
            <a:rect l="0" t="0" r="0" b="0"/>
            <a:pathLst>
              <a:path w="454343" h="265748">
                <a:moveTo>
                  <a:pt x="0" y="0"/>
                </a:moveTo>
                <a:lnTo>
                  <a:pt x="12770" y="12770"/>
                </a:lnTo>
                <a:lnTo>
                  <a:pt x="16133" y="14228"/>
                </a:lnTo>
                <a:lnTo>
                  <a:pt x="29016" y="17233"/>
                </a:lnTo>
                <a:lnTo>
                  <a:pt x="40241" y="23733"/>
                </a:lnTo>
                <a:lnTo>
                  <a:pt x="54257" y="31691"/>
                </a:lnTo>
                <a:lnTo>
                  <a:pt x="61579" y="37262"/>
                </a:lnTo>
                <a:lnTo>
                  <a:pt x="70548" y="42913"/>
                </a:lnTo>
                <a:lnTo>
                  <a:pt x="80885" y="48600"/>
                </a:lnTo>
                <a:lnTo>
                  <a:pt x="97414" y="57156"/>
                </a:lnTo>
                <a:lnTo>
                  <a:pt x="108700" y="62867"/>
                </a:lnTo>
                <a:lnTo>
                  <a:pt x="117526" y="68581"/>
                </a:lnTo>
                <a:lnTo>
                  <a:pt x="121213" y="71438"/>
                </a:lnTo>
                <a:lnTo>
                  <a:pt x="132930" y="77153"/>
                </a:lnTo>
                <a:lnTo>
                  <a:pt x="146710" y="83820"/>
                </a:lnTo>
                <a:lnTo>
                  <a:pt x="153052" y="88265"/>
                </a:lnTo>
                <a:lnTo>
                  <a:pt x="159184" y="93133"/>
                </a:lnTo>
                <a:lnTo>
                  <a:pt x="171079" y="101082"/>
                </a:lnTo>
                <a:lnTo>
                  <a:pt x="183667" y="107790"/>
                </a:lnTo>
                <a:lnTo>
                  <a:pt x="191025" y="110912"/>
                </a:lnTo>
                <a:lnTo>
                  <a:pt x="198787" y="113946"/>
                </a:lnTo>
                <a:lnTo>
                  <a:pt x="205867" y="117874"/>
                </a:lnTo>
                <a:lnTo>
                  <a:pt x="212493" y="122398"/>
                </a:lnTo>
                <a:lnTo>
                  <a:pt x="218814" y="127318"/>
                </a:lnTo>
                <a:lnTo>
                  <a:pt x="230918" y="135326"/>
                </a:lnTo>
                <a:lnTo>
                  <a:pt x="243600" y="143012"/>
                </a:lnTo>
                <a:lnTo>
                  <a:pt x="258762" y="152778"/>
                </a:lnTo>
                <a:lnTo>
                  <a:pt x="272485" y="160929"/>
                </a:lnTo>
                <a:lnTo>
                  <a:pt x="284935" y="167726"/>
                </a:lnTo>
                <a:lnTo>
                  <a:pt x="296818" y="173922"/>
                </a:lnTo>
                <a:lnTo>
                  <a:pt x="302653" y="177860"/>
                </a:lnTo>
                <a:lnTo>
                  <a:pt x="308449" y="182391"/>
                </a:lnTo>
                <a:lnTo>
                  <a:pt x="314218" y="187316"/>
                </a:lnTo>
                <a:lnTo>
                  <a:pt x="325707" y="195329"/>
                </a:lnTo>
                <a:lnTo>
                  <a:pt x="337164" y="202065"/>
                </a:lnTo>
                <a:lnTo>
                  <a:pt x="348605" y="208234"/>
                </a:lnTo>
                <a:lnTo>
                  <a:pt x="357501" y="214151"/>
                </a:lnTo>
                <a:lnTo>
                  <a:pt x="361206" y="217062"/>
                </a:lnTo>
                <a:lnTo>
                  <a:pt x="365582" y="219003"/>
                </a:lnTo>
                <a:lnTo>
                  <a:pt x="375523" y="221160"/>
                </a:lnTo>
                <a:lnTo>
                  <a:pt x="386292" y="224658"/>
                </a:lnTo>
                <a:lnTo>
                  <a:pt x="396475" y="229388"/>
                </a:lnTo>
                <a:lnTo>
                  <a:pt x="407563" y="237406"/>
                </a:lnTo>
                <a:lnTo>
                  <a:pt x="413867" y="242991"/>
                </a:lnTo>
                <a:lnTo>
                  <a:pt x="416881" y="244861"/>
                </a:lnTo>
                <a:lnTo>
                  <a:pt x="425674" y="248446"/>
                </a:lnTo>
                <a:lnTo>
                  <a:pt x="434312" y="254165"/>
                </a:lnTo>
                <a:lnTo>
                  <a:pt x="445267" y="257057"/>
                </a:lnTo>
                <a:lnTo>
                  <a:pt x="448086" y="259662"/>
                </a:lnTo>
                <a:lnTo>
                  <a:pt x="454342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91"/>
          <p:cNvSpPr/>
          <p:nvPr/>
        </p:nvSpPr>
        <p:spPr>
          <a:xfrm>
            <a:off x="1100251" y="3411854"/>
            <a:ext cx="437084" cy="248604"/>
          </a:xfrm>
          <a:custGeom>
            <a:avLst/>
            <a:gdLst/>
            <a:ahLst/>
            <a:cxnLst/>
            <a:rect l="0" t="0" r="0" b="0"/>
            <a:pathLst>
              <a:path w="437084" h="248604">
                <a:moveTo>
                  <a:pt x="17031" y="248603"/>
                </a:moveTo>
                <a:lnTo>
                  <a:pt x="17031" y="244052"/>
                </a:lnTo>
                <a:lnTo>
                  <a:pt x="16078" y="242712"/>
                </a:lnTo>
                <a:lnTo>
                  <a:pt x="14491" y="241818"/>
                </a:lnTo>
                <a:lnTo>
                  <a:pt x="9650" y="240383"/>
                </a:lnTo>
                <a:lnTo>
                  <a:pt x="0" y="240033"/>
                </a:lnTo>
                <a:lnTo>
                  <a:pt x="7277" y="240031"/>
                </a:lnTo>
                <a:lnTo>
                  <a:pt x="12659" y="235480"/>
                </a:lnTo>
                <a:lnTo>
                  <a:pt x="16021" y="234139"/>
                </a:lnTo>
                <a:lnTo>
                  <a:pt x="28903" y="231300"/>
                </a:lnTo>
                <a:lnTo>
                  <a:pt x="40128" y="224849"/>
                </a:lnTo>
                <a:lnTo>
                  <a:pt x="49839" y="219631"/>
                </a:lnTo>
                <a:lnTo>
                  <a:pt x="55095" y="215954"/>
                </a:lnTo>
                <a:lnTo>
                  <a:pt x="60505" y="211597"/>
                </a:lnTo>
                <a:lnTo>
                  <a:pt x="66016" y="206787"/>
                </a:lnTo>
                <a:lnTo>
                  <a:pt x="71595" y="202628"/>
                </a:lnTo>
                <a:lnTo>
                  <a:pt x="82874" y="195467"/>
                </a:lnTo>
                <a:lnTo>
                  <a:pt x="96777" y="186570"/>
                </a:lnTo>
                <a:lnTo>
                  <a:pt x="104485" y="181530"/>
                </a:lnTo>
                <a:lnTo>
                  <a:pt x="111529" y="176265"/>
                </a:lnTo>
                <a:lnTo>
                  <a:pt x="118130" y="170850"/>
                </a:lnTo>
                <a:lnTo>
                  <a:pt x="124435" y="165335"/>
                </a:lnTo>
                <a:lnTo>
                  <a:pt x="131496" y="159754"/>
                </a:lnTo>
                <a:lnTo>
                  <a:pt x="139061" y="154128"/>
                </a:lnTo>
                <a:lnTo>
                  <a:pt x="155087" y="142796"/>
                </a:lnTo>
                <a:lnTo>
                  <a:pt x="197171" y="114290"/>
                </a:lnTo>
                <a:lnTo>
                  <a:pt x="206657" y="108579"/>
                </a:lnTo>
                <a:lnTo>
                  <a:pt x="216791" y="102866"/>
                </a:lnTo>
                <a:lnTo>
                  <a:pt x="227357" y="97153"/>
                </a:lnTo>
                <a:lnTo>
                  <a:pt x="236306" y="91439"/>
                </a:lnTo>
                <a:lnTo>
                  <a:pt x="244177" y="85724"/>
                </a:lnTo>
                <a:lnTo>
                  <a:pt x="251329" y="80009"/>
                </a:lnTo>
                <a:lnTo>
                  <a:pt x="258954" y="74295"/>
                </a:lnTo>
                <a:lnTo>
                  <a:pt x="275047" y="62866"/>
                </a:lnTo>
                <a:lnTo>
                  <a:pt x="300173" y="45721"/>
                </a:lnTo>
                <a:lnTo>
                  <a:pt x="308662" y="40958"/>
                </a:lnTo>
                <a:lnTo>
                  <a:pt x="317179" y="36831"/>
                </a:lnTo>
                <a:lnTo>
                  <a:pt x="333310" y="29704"/>
                </a:lnTo>
                <a:lnTo>
                  <a:pt x="346830" y="23363"/>
                </a:lnTo>
                <a:lnTo>
                  <a:pt x="355007" y="20338"/>
                </a:lnTo>
                <a:lnTo>
                  <a:pt x="364268" y="17369"/>
                </a:lnTo>
                <a:lnTo>
                  <a:pt x="374252" y="14437"/>
                </a:lnTo>
                <a:lnTo>
                  <a:pt x="382814" y="11530"/>
                </a:lnTo>
                <a:lnTo>
                  <a:pt x="390426" y="8639"/>
                </a:lnTo>
                <a:lnTo>
                  <a:pt x="403012" y="3840"/>
                </a:lnTo>
                <a:lnTo>
                  <a:pt x="416313" y="759"/>
                </a:lnTo>
                <a:lnTo>
                  <a:pt x="419279" y="338"/>
                </a:lnTo>
                <a:lnTo>
                  <a:pt x="432646" y="14"/>
                </a:lnTo>
                <a:lnTo>
                  <a:pt x="43708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92"/>
          <p:cNvSpPr/>
          <p:nvPr/>
        </p:nvSpPr>
        <p:spPr>
          <a:xfrm>
            <a:off x="1863477" y="3360524"/>
            <a:ext cx="282493" cy="317079"/>
          </a:xfrm>
          <a:custGeom>
            <a:avLst/>
            <a:gdLst/>
            <a:ahLst/>
            <a:cxnLst/>
            <a:rect l="0" t="0" r="0" b="0"/>
            <a:pathLst>
              <a:path w="282493" h="317079">
                <a:moveTo>
                  <a:pt x="196780" y="8468"/>
                </a:moveTo>
                <a:lnTo>
                  <a:pt x="184010" y="8468"/>
                </a:lnTo>
                <a:lnTo>
                  <a:pt x="182551" y="7516"/>
                </a:lnTo>
                <a:lnTo>
                  <a:pt x="181579" y="5928"/>
                </a:lnTo>
                <a:lnTo>
                  <a:pt x="180019" y="1087"/>
                </a:lnTo>
                <a:lnTo>
                  <a:pt x="178939" y="690"/>
                </a:lnTo>
                <a:lnTo>
                  <a:pt x="170361" y="53"/>
                </a:lnTo>
                <a:lnTo>
                  <a:pt x="167737" y="0"/>
                </a:lnTo>
                <a:lnTo>
                  <a:pt x="165988" y="918"/>
                </a:lnTo>
                <a:lnTo>
                  <a:pt x="164822" y="2482"/>
                </a:lnTo>
                <a:lnTo>
                  <a:pt x="164045" y="4477"/>
                </a:lnTo>
                <a:lnTo>
                  <a:pt x="162574" y="5808"/>
                </a:lnTo>
                <a:lnTo>
                  <a:pt x="160641" y="6695"/>
                </a:lnTo>
                <a:lnTo>
                  <a:pt x="158400" y="7285"/>
                </a:lnTo>
                <a:lnTo>
                  <a:pt x="153370" y="10483"/>
                </a:lnTo>
                <a:lnTo>
                  <a:pt x="150695" y="12668"/>
                </a:lnTo>
                <a:lnTo>
                  <a:pt x="147959" y="14126"/>
                </a:lnTo>
                <a:lnTo>
                  <a:pt x="139558" y="17129"/>
                </a:lnTo>
                <a:lnTo>
                  <a:pt x="131036" y="23629"/>
                </a:lnTo>
                <a:lnTo>
                  <a:pt x="125333" y="28859"/>
                </a:lnTo>
                <a:lnTo>
                  <a:pt x="117083" y="34358"/>
                </a:lnTo>
                <a:lnTo>
                  <a:pt x="112216" y="37158"/>
                </a:lnTo>
                <a:lnTo>
                  <a:pt x="104269" y="42809"/>
                </a:lnTo>
                <a:lnTo>
                  <a:pt x="100816" y="45650"/>
                </a:lnTo>
                <a:lnTo>
                  <a:pt x="94704" y="49448"/>
                </a:lnTo>
                <a:lnTo>
                  <a:pt x="86819" y="53886"/>
                </a:lnTo>
                <a:lnTo>
                  <a:pt x="77753" y="58749"/>
                </a:lnTo>
                <a:lnTo>
                  <a:pt x="70756" y="62944"/>
                </a:lnTo>
                <a:lnTo>
                  <a:pt x="65139" y="66693"/>
                </a:lnTo>
                <a:lnTo>
                  <a:pt x="60442" y="70144"/>
                </a:lnTo>
                <a:lnTo>
                  <a:pt x="52683" y="79060"/>
                </a:lnTo>
                <a:lnTo>
                  <a:pt x="49280" y="84104"/>
                </a:lnTo>
                <a:lnTo>
                  <a:pt x="46059" y="89372"/>
                </a:lnTo>
                <a:lnTo>
                  <a:pt x="42959" y="94789"/>
                </a:lnTo>
                <a:lnTo>
                  <a:pt x="36975" y="105888"/>
                </a:lnTo>
                <a:lnTo>
                  <a:pt x="31141" y="117171"/>
                </a:lnTo>
                <a:lnTo>
                  <a:pt x="25373" y="125995"/>
                </a:lnTo>
                <a:lnTo>
                  <a:pt x="22501" y="129682"/>
                </a:lnTo>
                <a:lnTo>
                  <a:pt x="20586" y="134045"/>
                </a:lnTo>
                <a:lnTo>
                  <a:pt x="19310" y="138858"/>
                </a:lnTo>
                <a:lnTo>
                  <a:pt x="18459" y="143972"/>
                </a:lnTo>
                <a:lnTo>
                  <a:pt x="16940" y="149287"/>
                </a:lnTo>
                <a:lnTo>
                  <a:pt x="14974" y="154735"/>
                </a:lnTo>
                <a:lnTo>
                  <a:pt x="12711" y="160272"/>
                </a:lnTo>
                <a:lnTo>
                  <a:pt x="11202" y="165868"/>
                </a:lnTo>
                <a:lnTo>
                  <a:pt x="10197" y="171504"/>
                </a:lnTo>
                <a:lnTo>
                  <a:pt x="9526" y="177166"/>
                </a:lnTo>
                <a:lnTo>
                  <a:pt x="8126" y="182846"/>
                </a:lnTo>
                <a:lnTo>
                  <a:pt x="6241" y="188538"/>
                </a:lnTo>
                <a:lnTo>
                  <a:pt x="4031" y="194237"/>
                </a:lnTo>
                <a:lnTo>
                  <a:pt x="2558" y="199942"/>
                </a:lnTo>
                <a:lnTo>
                  <a:pt x="1576" y="205649"/>
                </a:lnTo>
                <a:lnTo>
                  <a:pt x="922" y="211360"/>
                </a:lnTo>
                <a:lnTo>
                  <a:pt x="485" y="217072"/>
                </a:lnTo>
                <a:lnTo>
                  <a:pt x="195" y="222785"/>
                </a:lnTo>
                <a:lnTo>
                  <a:pt x="0" y="228498"/>
                </a:lnTo>
                <a:lnTo>
                  <a:pt x="824" y="233260"/>
                </a:lnTo>
                <a:lnTo>
                  <a:pt x="4278" y="241091"/>
                </a:lnTo>
                <a:lnTo>
                  <a:pt x="6449" y="250286"/>
                </a:lnTo>
                <a:lnTo>
                  <a:pt x="7027" y="255405"/>
                </a:lnTo>
                <a:lnTo>
                  <a:pt x="8366" y="259770"/>
                </a:lnTo>
                <a:lnTo>
                  <a:pt x="12393" y="267160"/>
                </a:lnTo>
                <a:lnTo>
                  <a:pt x="20015" y="276676"/>
                </a:lnTo>
                <a:lnTo>
                  <a:pt x="28306" y="285528"/>
                </a:lnTo>
                <a:lnTo>
                  <a:pt x="36795" y="294183"/>
                </a:lnTo>
                <a:lnTo>
                  <a:pt x="45031" y="299918"/>
                </a:lnTo>
                <a:lnTo>
                  <a:pt x="49894" y="302780"/>
                </a:lnTo>
                <a:lnTo>
                  <a:pt x="55041" y="305641"/>
                </a:lnTo>
                <a:lnTo>
                  <a:pt x="65840" y="311360"/>
                </a:lnTo>
                <a:lnTo>
                  <a:pt x="71386" y="313266"/>
                </a:lnTo>
                <a:lnTo>
                  <a:pt x="76989" y="314537"/>
                </a:lnTo>
                <a:lnTo>
                  <a:pt x="82629" y="315384"/>
                </a:lnTo>
                <a:lnTo>
                  <a:pt x="91436" y="316325"/>
                </a:lnTo>
                <a:lnTo>
                  <a:pt x="99478" y="316743"/>
                </a:lnTo>
                <a:lnTo>
                  <a:pt x="114716" y="316979"/>
                </a:lnTo>
                <a:lnTo>
                  <a:pt x="147144" y="317065"/>
                </a:lnTo>
                <a:lnTo>
                  <a:pt x="154164" y="316117"/>
                </a:lnTo>
                <a:lnTo>
                  <a:pt x="160750" y="314532"/>
                </a:lnTo>
                <a:lnTo>
                  <a:pt x="167045" y="312523"/>
                </a:lnTo>
                <a:lnTo>
                  <a:pt x="173146" y="311184"/>
                </a:lnTo>
                <a:lnTo>
                  <a:pt x="179119" y="310291"/>
                </a:lnTo>
                <a:lnTo>
                  <a:pt x="185006" y="309696"/>
                </a:lnTo>
                <a:lnTo>
                  <a:pt x="191788" y="308347"/>
                </a:lnTo>
                <a:lnTo>
                  <a:pt x="199167" y="306495"/>
                </a:lnTo>
                <a:lnTo>
                  <a:pt x="206944" y="304308"/>
                </a:lnTo>
                <a:lnTo>
                  <a:pt x="213081" y="301897"/>
                </a:lnTo>
                <a:lnTo>
                  <a:pt x="218125" y="299337"/>
                </a:lnTo>
                <a:lnTo>
                  <a:pt x="226269" y="293953"/>
                </a:lnTo>
                <a:lnTo>
                  <a:pt x="233064" y="288385"/>
                </a:lnTo>
                <a:lnTo>
                  <a:pt x="237162" y="286520"/>
                </a:lnTo>
                <a:lnTo>
                  <a:pt x="241799" y="285276"/>
                </a:lnTo>
                <a:lnTo>
                  <a:pt x="246795" y="284447"/>
                </a:lnTo>
                <a:lnTo>
                  <a:pt x="254886" y="280985"/>
                </a:lnTo>
                <a:lnTo>
                  <a:pt x="261658" y="276272"/>
                </a:lnTo>
                <a:lnTo>
                  <a:pt x="267842" y="271002"/>
                </a:lnTo>
                <a:lnTo>
                  <a:pt x="273765" y="265485"/>
                </a:lnTo>
                <a:lnTo>
                  <a:pt x="276678" y="262680"/>
                </a:lnTo>
                <a:lnTo>
                  <a:pt x="278621" y="258905"/>
                </a:lnTo>
                <a:lnTo>
                  <a:pt x="280779" y="249631"/>
                </a:lnTo>
                <a:lnTo>
                  <a:pt x="281738" y="241699"/>
                </a:lnTo>
                <a:lnTo>
                  <a:pt x="282278" y="231879"/>
                </a:lnTo>
                <a:lnTo>
                  <a:pt x="282438" y="222936"/>
                </a:lnTo>
                <a:lnTo>
                  <a:pt x="282492" y="211382"/>
                </a:lnTo>
                <a:lnTo>
                  <a:pt x="281544" y="208513"/>
                </a:lnTo>
                <a:lnTo>
                  <a:pt x="277950" y="202787"/>
                </a:lnTo>
                <a:lnTo>
                  <a:pt x="275659" y="200879"/>
                </a:lnTo>
                <a:lnTo>
                  <a:pt x="273178" y="199607"/>
                </a:lnTo>
                <a:lnTo>
                  <a:pt x="270572" y="198759"/>
                </a:lnTo>
                <a:lnTo>
                  <a:pt x="265137" y="195277"/>
                </a:lnTo>
                <a:lnTo>
                  <a:pt x="256721" y="187961"/>
                </a:lnTo>
                <a:lnTo>
                  <a:pt x="253886" y="185280"/>
                </a:lnTo>
                <a:lnTo>
                  <a:pt x="251043" y="183493"/>
                </a:lnTo>
                <a:lnTo>
                  <a:pt x="245345" y="181507"/>
                </a:lnTo>
                <a:lnTo>
                  <a:pt x="236781" y="180389"/>
                </a:lnTo>
                <a:lnTo>
                  <a:pt x="228211" y="180057"/>
                </a:lnTo>
                <a:lnTo>
                  <a:pt x="220710" y="179937"/>
                </a:lnTo>
                <a:lnTo>
                  <a:pt x="218448" y="179930"/>
                </a:lnTo>
                <a:lnTo>
                  <a:pt x="215988" y="180879"/>
                </a:lnTo>
                <a:lnTo>
                  <a:pt x="210714" y="184472"/>
                </a:lnTo>
                <a:lnTo>
                  <a:pt x="202390" y="191851"/>
                </a:lnTo>
                <a:lnTo>
                  <a:pt x="200520" y="194541"/>
                </a:lnTo>
                <a:lnTo>
                  <a:pt x="196935" y="202877"/>
                </a:lnTo>
                <a:lnTo>
                  <a:pt x="190264" y="212333"/>
                </a:lnTo>
                <a:lnTo>
                  <a:pt x="184994" y="221629"/>
                </a:lnTo>
                <a:lnTo>
                  <a:pt x="179477" y="229571"/>
                </a:lnTo>
                <a:lnTo>
                  <a:pt x="176672" y="233023"/>
                </a:lnTo>
                <a:lnTo>
                  <a:pt x="174802" y="237229"/>
                </a:lnTo>
                <a:lnTo>
                  <a:pt x="172724" y="246982"/>
                </a:lnTo>
                <a:lnTo>
                  <a:pt x="169261" y="255127"/>
                </a:lnTo>
                <a:lnTo>
                  <a:pt x="167004" y="258632"/>
                </a:lnTo>
                <a:lnTo>
                  <a:pt x="166452" y="262874"/>
                </a:lnTo>
                <a:lnTo>
                  <a:pt x="168378" y="272667"/>
                </a:lnTo>
                <a:lnTo>
                  <a:pt x="168320" y="276994"/>
                </a:lnTo>
                <a:lnTo>
                  <a:pt x="167330" y="280830"/>
                </a:lnTo>
                <a:lnTo>
                  <a:pt x="164641" y="287633"/>
                </a:lnTo>
                <a:lnTo>
                  <a:pt x="163127" y="296818"/>
                </a:lnTo>
                <a:lnTo>
                  <a:pt x="162773" y="302676"/>
                </a:lnTo>
                <a:lnTo>
                  <a:pt x="163631" y="304619"/>
                </a:lnTo>
                <a:lnTo>
                  <a:pt x="165156" y="305915"/>
                </a:lnTo>
                <a:lnTo>
                  <a:pt x="169896" y="307994"/>
                </a:lnTo>
                <a:lnTo>
                  <a:pt x="170285" y="309117"/>
                </a:lnTo>
                <a:lnTo>
                  <a:pt x="170717" y="312905"/>
                </a:lnTo>
                <a:lnTo>
                  <a:pt x="171785" y="314296"/>
                </a:lnTo>
                <a:lnTo>
                  <a:pt x="173449" y="315223"/>
                </a:lnTo>
                <a:lnTo>
                  <a:pt x="178413" y="316712"/>
                </a:lnTo>
                <a:lnTo>
                  <a:pt x="186259" y="317030"/>
                </a:lnTo>
                <a:lnTo>
                  <a:pt x="188207" y="3170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542"/>
          <p:cNvSpPr/>
          <p:nvPr/>
        </p:nvSpPr>
        <p:spPr>
          <a:xfrm>
            <a:off x="568642" y="1380175"/>
            <a:ext cx="265748" cy="17143"/>
          </a:xfrm>
          <a:custGeom>
            <a:avLst/>
            <a:gdLst/>
            <a:ahLst/>
            <a:cxnLst/>
            <a:rect l="0" t="0" r="0" b="0"/>
            <a:pathLst>
              <a:path w="265748" h="17143">
                <a:moveTo>
                  <a:pt x="0" y="17142"/>
                </a:moveTo>
                <a:lnTo>
                  <a:pt x="118135" y="17142"/>
                </a:lnTo>
                <a:lnTo>
                  <a:pt x="123524" y="16189"/>
                </a:lnTo>
                <a:lnTo>
                  <a:pt x="129022" y="14602"/>
                </a:lnTo>
                <a:lnTo>
                  <a:pt x="134592" y="12591"/>
                </a:lnTo>
                <a:lnTo>
                  <a:pt x="140211" y="11251"/>
                </a:lnTo>
                <a:lnTo>
                  <a:pt x="145861" y="10357"/>
                </a:lnTo>
                <a:lnTo>
                  <a:pt x="151533" y="9761"/>
                </a:lnTo>
                <a:lnTo>
                  <a:pt x="157220" y="9364"/>
                </a:lnTo>
                <a:lnTo>
                  <a:pt x="162916" y="9099"/>
                </a:lnTo>
                <a:lnTo>
                  <a:pt x="177494" y="8726"/>
                </a:lnTo>
                <a:lnTo>
                  <a:pt x="211809" y="8579"/>
                </a:lnTo>
                <a:lnTo>
                  <a:pt x="216453" y="7623"/>
                </a:lnTo>
                <a:lnTo>
                  <a:pt x="220502" y="6034"/>
                </a:lnTo>
                <a:lnTo>
                  <a:pt x="229293" y="1189"/>
                </a:lnTo>
                <a:lnTo>
                  <a:pt x="230967" y="792"/>
                </a:lnTo>
                <a:lnTo>
                  <a:pt x="235367" y="350"/>
                </a:lnTo>
                <a:lnTo>
                  <a:pt x="243199" y="102"/>
                </a:lnTo>
                <a:lnTo>
                  <a:pt x="250431" y="11"/>
                </a:lnTo>
                <a:lnTo>
                  <a:pt x="260394" y="0"/>
                </a:lnTo>
                <a:lnTo>
                  <a:pt x="262178" y="951"/>
                </a:lnTo>
                <a:lnTo>
                  <a:pt x="263368" y="2538"/>
                </a:lnTo>
                <a:lnTo>
                  <a:pt x="265747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543"/>
          <p:cNvSpPr/>
          <p:nvPr/>
        </p:nvSpPr>
        <p:spPr>
          <a:xfrm>
            <a:off x="1040129" y="1208722"/>
            <a:ext cx="51078" cy="334329"/>
          </a:xfrm>
          <a:custGeom>
            <a:avLst/>
            <a:gdLst/>
            <a:ahLst/>
            <a:cxnLst/>
            <a:rect l="0" t="0" r="0" b="0"/>
            <a:pathLst>
              <a:path w="51078" h="334329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2540" y="34342"/>
                </a:lnTo>
                <a:lnTo>
                  <a:pt x="4551" y="37182"/>
                </a:lnTo>
                <a:lnTo>
                  <a:pt x="5892" y="40028"/>
                </a:lnTo>
                <a:lnTo>
                  <a:pt x="7381" y="45730"/>
                </a:lnTo>
                <a:lnTo>
                  <a:pt x="8220" y="54296"/>
                </a:lnTo>
                <a:lnTo>
                  <a:pt x="8416" y="62549"/>
                </a:lnTo>
                <a:lnTo>
                  <a:pt x="8573" y="127061"/>
                </a:lnTo>
                <a:lnTo>
                  <a:pt x="9525" y="131380"/>
                </a:lnTo>
                <a:lnTo>
                  <a:pt x="11113" y="135212"/>
                </a:lnTo>
                <a:lnTo>
                  <a:pt x="13124" y="138719"/>
                </a:lnTo>
                <a:lnTo>
                  <a:pt x="14464" y="142962"/>
                </a:lnTo>
                <a:lnTo>
                  <a:pt x="15954" y="152756"/>
                </a:lnTo>
                <a:lnTo>
                  <a:pt x="16351" y="158035"/>
                </a:lnTo>
                <a:lnTo>
                  <a:pt x="16616" y="163459"/>
                </a:lnTo>
                <a:lnTo>
                  <a:pt x="16910" y="174566"/>
                </a:lnTo>
                <a:lnTo>
                  <a:pt x="17136" y="220038"/>
                </a:lnTo>
                <a:lnTo>
                  <a:pt x="18092" y="225749"/>
                </a:lnTo>
                <a:lnTo>
                  <a:pt x="19681" y="231462"/>
                </a:lnTo>
                <a:lnTo>
                  <a:pt x="21694" y="237176"/>
                </a:lnTo>
                <a:lnTo>
                  <a:pt x="23035" y="241937"/>
                </a:lnTo>
                <a:lnTo>
                  <a:pt x="24526" y="249768"/>
                </a:lnTo>
                <a:lnTo>
                  <a:pt x="25188" y="258963"/>
                </a:lnTo>
                <a:lnTo>
                  <a:pt x="25561" y="272310"/>
                </a:lnTo>
                <a:lnTo>
                  <a:pt x="25709" y="301586"/>
                </a:lnTo>
                <a:lnTo>
                  <a:pt x="27617" y="304880"/>
                </a:lnTo>
                <a:lnTo>
                  <a:pt x="30794" y="308028"/>
                </a:lnTo>
                <a:lnTo>
                  <a:pt x="40479" y="315374"/>
                </a:lnTo>
                <a:lnTo>
                  <a:pt x="41274" y="316930"/>
                </a:lnTo>
                <a:lnTo>
                  <a:pt x="42157" y="321198"/>
                </a:lnTo>
                <a:lnTo>
                  <a:pt x="42654" y="328956"/>
                </a:lnTo>
                <a:lnTo>
                  <a:pt x="43676" y="330746"/>
                </a:lnTo>
                <a:lnTo>
                  <a:pt x="45310" y="331940"/>
                </a:lnTo>
                <a:lnTo>
                  <a:pt x="51077" y="334188"/>
                </a:lnTo>
                <a:lnTo>
                  <a:pt x="50244" y="334234"/>
                </a:lnTo>
                <a:lnTo>
                  <a:pt x="42863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544"/>
          <p:cNvSpPr/>
          <p:nvPr/>
        </p:nvSpPr>
        <p:spPr>
          <a:xfrm>
            <a:off x="1198214" y="1234449"/>
            <a:ext cx="277887" cy="325380"/>
          </a:xfrm>
          <a:custGeom>
            <a:avLst/>
            <a:gdLst/>
            <a:ahLst/>
            <a:cxnLst/>
            <a:rect l="0" t="0" r="0" b="0"/>
            <a:pathLst>
              <a:path w="277887" h="325380">
                <a:moveTo>
                  <a:pt x="73373" y="8563"/>
                </a:moveTo>
                <a:lnTo>
                  <a:pt x="73373" y="0"/>
                </a:lnTo>
                <a:lnTo>
                  <a:pt x="73373" y="4544"/>
                </a:lnTo>
                <a:lnTo>
                  <a:pt x="72420" y="5884"/>
                </a:lnTo>
                <a:lnTo>
                  <a:pt x="70833" y="6777"/>
                </a:lnTo>
                <a:lnTo>
                  <a:pt x="68822" y="7372"/>
                </a:lnTo>
                <a:lnTo>
                  <a:pt x="64048" y="10574"/>
                </a:lnTo>
                <a:lnTo>
                  <a:pt x="61441" y="12761"/>
                </a:lnTo>
                <a:lnTo>
                  <a:pt x="59703" y="15172"/>
                </a:lnTo>
                <a:lnTo>
                  <a:pt x="56305" y="23115"/>
                </a:lnTo>
                <a:lnTo>
                  <a:pt x="50642" y="31501"/>
                </a:lnTo>
                <a:lnTo>
                  <a:pt x="47588" y="40019"/>
                </a:lnTo>
                <a:lnTo>
                  <a:pt x="43498" y="45721"/>
                </a:lnTo>
                <a:lnTo>
                  <a:pt x="42026" y="49527"/>
                </a:lnTo>
                <a:lnTo>
                  <a:pt x="40391" y="58837"/>
                </a:lnTo>
                <a:lnTo>
                  <a:pt x="37124" y="66785"/>
                </a:lnTo>
                <a:lnTo>
                  <a:pt x="34920" y="70237"/>
                </a:lnTo>
                <a:lnTo>
                  <a:pt x="32470" y="79154"/>
                </a:lnTo>
                <a:lnTo>
                  <a:pt x="31817" y="84199"/>
                </a:lnTo>
                <a:lnTo>
                  <a:pt x="30429" y="89467"/>
                </a:lnTo>
                <a:lnTo>
                  <a:pt x="28551" y="94884"/>
                </a:lnTo>
                <a:lnTo>
                  <a:pt x="24877" y="105030"/>
                </a:lnTo>
                <a:lnTo>
                  <a:pt x="23244" y="112715"/>
                </a:lnTo>
                <a:lnTo>
                  <a:pt x="20904" y="116098"/>
                </a:lnTo>
                <a:lnTo>
                  <a:pt x="13223" y="122396"/>
                </a:lnTo>
                <a:lnTo>
                  <a:pt x="10413" y="126362"/>
                </a:lnTo>
                <a:lnTo>
                  <a:pt x="7291" y="135848"/>
                </a:lnTo>
                <a:lnTo>
                  <a:pt x="6458" y="141045"/>
                </a:lnTo>
                <a:lnTo>
                  <a:pt x="5903" y="146414"/>
                </a:lnTo>
                <a:lnTo>
                  <a:pt x="5533" y="151899"/>
                </a:lnTo>
                <a:lnTo>
                  <a:pt x="4334" y="156508"/>
                </a:lnTo>
                <a:lnTo>
                  <a:pt x="461" y="164169"/>
                </a:lnTo>
                <a:lnTo>
                  <a:pt x="0" y="168498"/>
                </a:lnTo>
                <a:lnTo>
                  <a:pt x="2028" y="178388"/>
                </a:lnTo>
                <a:lnTo>
                  <a:pt x="2949" y="183692"/>
                </a:lnTo>
                <a:lnTo>
                  <a:pt x="3564" y="189133"/>
                </a:lnTo>
                <a:lnTo>
                  <a:pt x="3974" y="194666"/>
                </a:lnTo>
                <a:lnTo>
                  <a:pt x="4247" y="200259"/>
                </a:lnTo>
                <a:lnTo>
                  <a:pt x="4550" y="211554"/>
                </a:lnTo>
                <a:lnTo>
                  <a:pt x="5584" y="216280"/>
                </a:lnTo>
                <a:lnTo>
                  <a:pt x="9272" y="224072"/>
                </a:lnTo>
                <a:lnTo>
                  <a:pt x="11546" y="233250"/>
                </a:lnTo>
                <a:lnTo>
                  <a:pt x="12557" y="242726"/>
                </a:lnTo>
                <a:lnTo>
                  <a:pt x="13006" y="250113"/>
                </a:lnTo>
                <a:lnTo>
                  <a:pt x="14078" y="253416"/>
                </a:lnTo>
                <a:lnTo>
                  <a:pt x="17810" y="259627"/>
                </a:lnTo>
                <a:lnTo>
                  <a:pt x="20103" y="268102"/>
                </a:lnTo>
                <a:lnTo>
                  <a:pt x="20715" y="273029"/>
                </a:lnTo>
                <a:lnTo>
                  <a:pt x="23934" y="281043"/>
                </a:lnTo>
                <a:lnTo>
                  <a:pt x="26126" y="284514"/>
                </a:lnTo>
                <a:lnTo>
                  <a:pt x="33642" y="290910"/>
                </a:lnTo>
                <a:lnTo>
                  <a:pt x="38313" y="293950"/>
                </a:lnTo>
                <a:lnTo>
                  <a:pt x="46043" y="299866"/>
                </a:lnTo>
                <a:lnTo>
                  <a:pt x="53606" y="305671"/>
                </a:lnTo>
                <a:lnTo>
                  <a:pt x="58290" y="308553"/>
                </a:lnTo>
                <a:lnTo>
                  <a:pt x="63318" y="311426"/>
                </a:lnTo>
                <a:lnTo>
                  <a:pt x="71444" y="314619"/>
                </a:lnTo>
                <a:lnTo>
                  <a:pt x="78231" y="316038"/>
                </a:lnTo>
                <a:lnTo>
                  <a:pt x="84422" y="316669"/>
                </a:lnTo>
                <a:lnTo>
                  <a:pt x="92889" y="319489"/>
                </a:lnTo>
                <a:lnTo>
                  <a:pt x="97813" y="321574"/>
                </a:lnTo>
                <a:lnTo>
                  <a:pt x="105825" y="323892"/>
                </a:lnTo>
                <a:lnTo>
                  <a:pt x="112561" y="324922"/>
                </a:lnTo>
                <a:lnTo>
                  <a:pt x="118730" y="325379"/>
                </a:lnTo>
                <a:lnTo>
                  <a:pt x="127187" y="323043"/>
                </a:lnTo>
                <a:lnTo>
                  <a:pt x="132109" y="321086"/>
                </a:lnTo>
                <a:lnTo>
                  <a:pt x="140118" y="318912"/>
                </a:lnTo>
                <a:lnTo>
                  <a:pt x="143587" y="318332"/>
                </a:lnTo>
                <a:lnTo>
                  <a:pt x="149982" y="315148"/>
                </a:lnTo>
                <a:lnTo>
                  <a:pt x="153020" y="312966"/>
                </a:lnTo>
                <a:lnTo>
                  <a:pt x="161477" y="310541"/>
                </a:lnTo>
                <a:lnTo>
                  <a:pt x="166399" y="309894"/>
                </a:lnTo>
                <a:lnTo>
                  <a:pt x="174408" y="306635"/>
                </a:lnTo>
                <a:lnTo>
                  <a:pt x="182095" y="301060"/>
                </a:lnTo>
                <a:lnTo>
                  <a:pt x="186812" y="296906"/>
                </a:lnTo>
                <a:lnTo>
                  <a:pt x="196180" y="288163"/>
                </a:lnTo>
                <a:lnTo>
                  <a:pt x="203519" y="281102"/>
                </a:lnTo>
                <a:lnTo>
                  <a:pt x="207762" y="277886"/>
                </a:lnTo>
                <a:lnTo>
                  <a:pt x="212496" y="274789"/>
                </a:lnTo>
                <a:lnTo>
                  <a:pt x="217556" y="271772"/>
                </a:lnTo>
                <a:lnTo>
                  <a:pt x="225720" y="263340"/>
                </a:lnTo>
                <a:lnTo>
                  <a:pt x="232522" y="253242"/>
                </a:lnTo>
                <a:lnTo>
                  <a:pt x="235670" y="247883"/>
                </a:lnTo>
                <a:lnTo>
                  <a:pt x="241708" y="237800"/>
                </a:lnTo>
                <a:lnTo>
                  <a:pt x="247566" y="230143"/>
                </a:lnTo>
                <a:lnTo>
                  <a:pt x="253345" y="221026"/>
                </a:lnTo>
                <a:lnTo>
                  <a:pt x="256219" y="215927"/>
                </a:lnTo>
                <a:lnTo>
                  <a:pt x="258135" y="210623"/>
                </a:lnTo>
                <a:lnTo>
                  <a:pt x="259413" y="205182"/>
                </a:lnTo>
                <a:lnTo>
                  <a:pt x="260265" y="199650"/>
                </a:lnTo>
                <a:lnTo>
                  <a:pt x="261785" y="194057"/>
                </a:lnTo>
                <a:lnTo>
                  <a:pt x="263751" y="188423"/>
                </a:lnTo>
                <a:lnTo>
                  <a:pt x="266014" y="182762"/>
                </a:lnTo>
                <a:lnTo>
                  <a:pt x="267523" y="177083"/>
                </a:lnTo>
                <a:lnTo>
                  <a:pt x="268529" y="171392"/>
                </a:lnTo>
                <a:lnTo>
                  <a:pt x="269199" y="165693"/>
                </a:lnTo>
                <a:lnTo>
                  <a:pt x="269646" y="159989"/>
                </a:lnTo>
                <a:lnTo>
                  <a:pt x="269944" y="154281"/>
                </a:lnTo>
                <a:lnTo>
                  <a:pt x="270143" y="148571"/>
                </a:lnTo>
                <a:lnTo>
                  <a:pt x="271228" y="142859"/>
                </a:lnTo>
                <a:lnTo>
                  <a:pt x="272904" y="137146"/>
                </a:lnTo>
                <a:lnTo>
                  <a:pt x="274973" y="131433"/>
                </a:lnTo>
                <a:lnTo>
                  <a:pt x="276353" y="125719"/>
                </a:lnTo>
                <a:lnTo>
                  <a:pt x="277273" y="120004"/>
                </a:lnTo>
                <a:lnTo>
                  <a:pt x="277886" y="114290"/>
                </a:lnTo>
                <a:lnTo>
                  <a:pt x="277343" y="108575"/>
                </a:lnTo>
                <a:lnTo>
                  <a:pt x="276028" y="102860"/>
                </a:lnTo>
                <a:lnTo>
                  <a:pt x="274199" y="97145"/>
                </a:lnTo>
                <a:lnTo>
                  <a:pt x="269626" y="88255"/>
                </a:lnTo>
                <a:lnTo>
                  <a:pt x="267074" y="84551"/>
                </a:lnTo>
                <a:lnTo>
                  <a:pt x="264237" y="75356"/>
                </a:lnTo>
                <a:lnTo>
                  <a:pt x="263481" y="70236"/>
                </a:lnTo>
                <a:lnTo>
                  <a:pt x="260100" y="62008"/>
                </a:lnTo>
                <a:lnTo>
                  <a:pt x="252842" y="52021"/>
                </a:lnTo>
                <a:lnTo>
                  <a:pt x="250169" y="48965"/>
                </a:lnTo>
                <a:lnTo>
                  <a:pt x="245530" y="45023"/>
                </a:lnTo>
                <a:lnTo>
                  <a:pt x="239579" y="40489"/>
                </a:lnTo>
                <a:lnTo>
                  <a:pt x="232754" y="35562"/>
                </a:lnTo>
                <a:lnTo>
                  <a:pt x="226300" y="31325"/>
                </a:lnTo>
                <a:lnTo>
                  <a:pt x="220092" y="27548"/>
                </a:lnTo>
                <a:lnTo>
                  <a:pt x="214048" y="24077"/>
                </a:lnTo>
                <a:lnTo>
                  <a:pt x="209066" y="20811"/>
                </a:lnTo>
                <a:lnTo>
                  <a:pt x="200991" y="14641"/>
                </a:lnTo>
                <a:lnTo>
                  <a:pt x="196552" y="12615"/>
                </a:lnTo>
                <a:lnTo>
                  <a:pt x="191687" y="11265"/>
                </a:lnTo>
                <a:lnTo>
                  <a:pt x="186539" y="10364"/>
                </a:lnTo>
                <a:lnTo>
                  <a:pt x="181202" y="9764"/>
                </a:lnTo>
                <a:lnTo>
                  <a:pt x="175739" y="9363"/>
                </a:lnTo>
                <a:lnTo>
                  <a:pt x="170192" y="9097"/>
                </a:lnTo>
                <a:lnTo>
                  <a:pt x="158948" y="8800"/>
                </a:lnTo>
                <a:lnTo>
                  <a:pt x="131658" y="8610"/>
                </a:lnTo>
                <a:lnTo>
                  <a:pt x="123659" y="9547"/>
                </a:lnTo>
                <a:lnTo>
                  <a:pt x="115470" y="11124"/>
                </a:lnTo>
                <a:lnTo>
                  <a:pt x="107153" y="13128"/>
                </a:lnTo>
                <a:lnTo>
                  <a:pt x="99703" y="15416"/>
                </a:lnTo>
                <a:lnTo>
                  <a:pt x="92831" y="17894"/>
                </a:lnTo>
                <a:lnTo>
                  <a:pt x="86345" y="20499"/>
                </a:lnTo>
                <a:lnTo>
                  <a:pt x="81068" y="22235"/>
                </a:lnTo>
                <a:lnTo>
                  <a:pt x="72666" y="24164"/>
                </a:lnTo>
                <a:lnTo>
                  <a:pt x="65756" y="25022"/>
                </a:lnTo>
                <a:lnTo>
                  <a:pt x="62580" y="25251"/>
                </a:lnTo>
                <a:lnTo>
                  <a:pt x="59510" y="26356"/>
                </a:lnTo>
                <a:lnTo>
                  <a:pt x="53559" y="30123"/>
                </a:lnTo>
                <a:lnTo>
                  <a:pt x="47739" y="32433"/>
                </a:lnTo>
                <a:lnTo>
                  <a:pt x="44854" y="33049"/>
                </a:lnTo>
                <a:lnTo>
                  <a:pt x="42930" y="34412"/>
                </a:lnTo>
                <a:lnTo>
                  <a:pt x="41648" y="36273"/>
                </a:lnTo>
                <a:lnTo>
                  <a:pt x="39083" y="428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45"/>
          <p:cNvSpPr/>
          <p:nvPr/>
        </p:nvSpPr>
        <p:spPr>
          <a:xfrm>
            <a:off x="1785937" y="140589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4" y="7778"/>
                </a:lnTo>
                <a:lnTo>
                  <a:pt x="9325" y="8042"/>
                </a:lnTo>
                <a:lnTo>
                  <a:pt x="11932" y="8219"/>
                </a:lnTo>
                <a:lnTo>
                  <a:pt x="15574" y="8337"/>
                </a:lnTo>
                <a:lnTo>
                  <a:pt x="36000" y="8541"/>
                </a:lnTo>
                <a:lnTo>
                  <a:pt x="54192" y="8569"/>
                </a:lnTo>
                <a:lnTo>
                  <a:pt x="58035" y="7618"/>
                </a:lnTo>
                <a:lnTo>
                  <a:pt x="62503" y="6031"/>
                </a:lnTo>
                <a:lnTo>
                  <a:pt x="67386" y="4020"/>
                </a:lnTo>
                <a:lnTo>
                  <a:pt x="71594" y="2680"/>
                </a:lnTo>
                <a:lnTo>
                  <a:pt x="75352" y="1787"/>
                </a:lnTo>
                <a:lnTo>
                  <a:pt x="78810" y="1191"/>
                </a:lnTo>
                <a:lnTo>
                  <a:pt x="83972" y="794"/>
                </a:lnTo>
                <a:lnTo>
                  <a:pt x="90271" y="529"/>
                </a:lnTo>
                <a:lnTo>
                  <a:pt x="111811" y="104"/>
                </a:lnTo>
                <a:lnTo>
                  <a:pt x="164171" y="0"/>
                </a:lnTo>
                <a:lnTo>
                  <a:pt x="167550" y="953"/>
                </a:lnTo>
                <a:lnTo>
                  <a:pt x="170755" y="2540"/>
                </a:lnTo>
                <a:lnTo>
                  <a:pt x="173844" y="4551"/>
                </a:lnTo>
                <a:lnTo>
                  <a:pt x="176856" y="5891"/>
                </a:lnTo>
                <a:lnTo>
                  <a:pt x="179817" y="6785"/>
                </a:lnTo>
                <a:lnTo>
                  <a:pt x="18859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46"/>
          <p:cNvSpPr/>
          <p:nvPr/>
        </p:nvSpPr>
        <p:spPr>
          <a:xfrm>
            <a:off x="2128847" y="1243043"/>
            <a:ext cx="257166" cy="171420"/>
          </a:xfrm>
          <a:custGeom>
            <a:avLst/>
            <a:gdLst/>
            <a:ahLst/>
            <a:cxnLst/>
            <a:rect l="0" t="0" r="0" b="0"/>
            <a:pathLst>
              <a:path w="257166" h="171420">
                <a:moveTo>
                  <a:pt x="17135" y="8542"/>
                </a:moveTo>
                <a:lnTo>
                  <a:pt x="17135" y="0"/>
                </a:lnTo>
                <a:lnTo>
                  <a:pt x="21686" y="4529"/>
                </a:lnTo>
                <a:lnTo>
                  <a:pt x="23026" y="6819"/>
                </a:lnTo>
                <a:lnTo>
                  <a:pt x="24516" y="11904"/>
                </a:lnTo>
                <a:lnTo>
                  <a:pt x="24913" y="14593"/>
                </a:lnTo>
                <a:lnTo>
                  <a:pt x="25178" y="17338"/>
                </a:lnTo>
                <a:lnTo>
                  <a:pt x="25355" y="20121"/>
                </a:lnTo>
                <a:lnTo>
                  <a:pt x="25472" y="22929"/>
                </a:lnTo>
                <a:lnTo>
                  <a:pt x="25603" y="28588"/>
                </a:lnTo>
                <a:lnTo>
                  <a:pt x="24685" y="31431"/>
                </a:lnTo>
                <a:lnTo>
                  <a:pt x="23121" y="34279"/>
                </a:lnTo>
                <a:lnTo>
                  <a:pt x="21126" y="37130"/>
                </a:lnTo>
                <a:lnTo>
                  <a:pt x="19795" y="39983"/>
                </a:lnTo>
                <a:lnTo>
                  <a:pt x="18909" y="42837"/>
                </a:lnTo>
                <a:lnTo>
                  <a:pt x="18317" y="45693"/>
                </a:lnTo>
                <a:lnTo>
                  <a:pt x="16971" y="49502"/>
                </a:lnTo>
                <a:lnTo>
                  <a:pt x="15120" y="53946"/>
                </a:lnTo>
                <a:lnTo>
                  <a:pt x="12935" y="58814"/>
                </a:lnTo>
                <a:lnTo>
                  <a:pt x="11477" y="63011"/>
                </a:lnTo>
                <a:lnTo>
                  <a:pt x="10506" y="66762"/>
                </a:lnTo>
                <a:lnTo>
                  <a:pt x="9858" y="70215"/>
                </a:lnTo>
                <a:lnTo>
                  <a:pt x="8473" y="74422"/>
                </a:lnTo>
                <a:lnTo>
                  <a:pt x="6598" y="79132"/>
                </a:lnTo>
                <a:lnTo>
                  <a:pt x="4396" y="84177"/>
                </a:lnTo>
                <a:lnTo>
                  <a:pt x="2927" y="88493"/>
                </a:lnTo>
                <a:lnTo>
                  <a:pt x="1948" y="92322"/>
                </a:lnTo>
                <a:lnTo>
                  <a:pt x="1295" y="95828"/>
                </a:lnTo>
                <a:lnTo>
                  <a:pt x="860" y="99118"/>
                </a:lnTo>
                <a:lnTo>
                  <a:pt x="570" y="102263"/>
                </a:lnTo>
                <a:lnTo>
                  <a:pt x="377" y="105312"/>
                </a:lnTo>
                <a:lnTo>
                  <a:pt x="162" y="113781"/>
                </a:lnTo>
                <a:lnTo>
                  <a:pt x="0" y="135073"/>
                </a:lnTo>
                <a:lnTo>
                  <a:pt x="2534" y="138755"/>
                </a:lnTo>
                <a:lnTo>
                  <a:pt x="4544" y="141071"/>
                </a:lnTo>
                <a:lnTo>
                  <a:pt x="5883" y="143567"/>
                </a:lnTo>
                <a:lnTo>
                  <a:pt x="7372" y="148880"/>
                </a:lnTo>
                <a:lnTo>
                  <a:pt x="8721" y="150678"/>
                </a:lnTo>
                <a:lnTo>
                  <a:pt x="10573" y="151877"/>
                </a:lnTo>
                <a:lnTo>
                  <a:pt x="12761" y="152676"/>
                </a:lnTo>
                <a:lnTo>
                  <a:pt x="17731" y="156104"/>
                </a:lnTo>
                <a:lnTo>
                  <a:pt x="20390" y="158351"/>
                </a:lnTo>
                <a:lnTo>
                  <a:pt x="24067" y="159850"/>
                </a:lnTo>
                <a:lnTo>
                  <a:pt x="28424" y="160849"/>
                </a:lnTo>
                <a:lnTo>
                  <a:pt x="33234" y="161515"/>
                </a:lnTo>
                <a:lnTo>
                  <a:pt x="41117" y="162255"/>
                </a:lnTo>
                <a:lnTo>
                  <a:pt x="48749" y="162583"/>
                </a:lnTo>
                <a:lnTo>
                  <a:pt x="64708" y="162769"/>
                </a:lnTo>
                <a:lnTo>
                  <a:pt x="79236" y="162812"/>
                </a:lnTo>
                <a:lnTo>
                  <a:pt x="86158" y="163776"/>
                </a:lnTo>
                <a:lnTo>
                  <a:pt x="92678" y="165371"/>
                </a:lnTo>
                <a:lnTo>
                  <a:pt x="98930" y="167387"/>
                </a:lnTo>
                <a:lnTo>
                  <a:pt x="105002" y="168731"/>
                </a:lnTo>
                <a:lnTo>
                  <a:pt x="110956" y="169627"/>
                </a:lnTo>
                <a:lnTo>
                  <a:pt x="116830" y="170224"/>
                </a:lnTo>
                <a:lnTo>
                  <a:pt x="123603" y="170623"/>
                </a:lnTo>
                <a:lnTo>
                  <a:pt x="138749" y="171065"/>
                </a:lnTo>
                <a:lnTo>
                  <a:pt x="172243" y="171388"/>
                </a:lnTo>
                <a:lnTo>
                  <a:pt x="251342" y="171419"/>
                </a:lnTo>
                <a:lnTo>
                  <a:pt x="253283" y="170467"/>
                </a:lnTo>
                <a:lnTo>
                  <a:pt x="254577" y="168879"/>
                </a:lnTo>
                <a:lnTo>
                  <a:pt x="256654" y="164038"/>
                </a:lnTo>
                <a:lnTo>
                  <a:pt x="256938" y="160836"/>
                </a:lnTo>
                <a:lnTo>
                  <a:pt x="257165" y="154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47"/>
          <p:cNvSpPr/>
          <p:nvPr/>
        </p:nvSpPr>
        <p:spPr>
          <a:xfrm>
            <a:off x="2368867" y="1243012"/>
            <a:ext cx="34291" cy="392995"/>
          </a:xfrm>
          <a:custGeom>
            <a:avLst/>
            <a:gdLst/>
            <a:ahLst/>
            <a:cxnLst/>
            <a:rect l="0" t="0" r="0" b="0"/>
            <a:pathLst>
              <a:path w="34291" h="392995">
                <a:moveTo>
                  <a:pt x="0" y="0"/>
                </a:moveTo>
                <a:lnTo>
                  <a:pt x="0" y="24951"/>
                </a:lnTo>
                <a:lnTo>
                  <a:pt x="952" y="29016"/>
                </a:lnTo>
                <a:lnTo>
                  <a:pt x="2540" y="32679"/>
                </a:lnTo>
                <a:lnTo>
                  <a:pt x="4551" y="36074"/>
                </a:lnTo>
                <a:lnTo>
                  <a:pt x="5891" y="41194"/>
                </a:lnTo>
                <a:lnTo>
                  <a:pt x="6785" y="47465"/>
                </a:lnTo>
                <a:lnTo>
                  <a:pt x="7381" y="54503"/>
                </a:lnTo>
                <a:lnTo>
                  <a:pt x="7778" y="61101"/>
                </a:lnTo>
                <a:lnTo>
                  <a:pt x="8220" y="73511"/>
                </a:lnTo>
                <a:lnTo>
                  <a:pt x="8526" y="109552"/>
                </a:lnTo>
                <a:lnTo>
                  <a:pt x="8570" y="163269"/>
                </a:lnTo>
                <a:lnTo>
                  <a:pt x="9523" y="171711"/>
                </a:lnTo>
                <a:lnTo>
                  <a:pt x="11111" y="180196"/>
                </a:lnTo>
                <a:lnTo>
                  <a:pt x="13123" y="188711"/>
                </a:lnTo>
                <a:lnTo>
                  <a:pt x="14463" y="197245"/>
                </a:lnTo>
                <a:lnTo>
                  <a:pt x="15357" y="205792"/>
                </a:lnTo>
                <a:lnTo>
                  <a:pt x="15953" y="214347"/>
                </a:lnTo>
                <a:lnTo>
                  <a:pt x="16350" y="222908"/>
                </a:lnTo>
                <a:lnTo>
                  <a:pt x="16792" y="240040"/>
                </a:lnTo>
                <a:lnTo>
                  <a:pt x="17145" y="352624"/>
                </a:lnTo>
                <a:lnTo>
                  <a:pt x="18097" y="356050"/>
                </a:lnTo>
                <a:lnTo>
                  <a:pt x="19685" y="359287"/>
                </a:lnTo>
                <a:lnTo>
                  <a:pt x="21696" y="362397"/>
                </a:lnTo>
                <a:lnTo>
                  <a:pt x="23036" y="365423"/>
                </a:lnTo>
                <a:lnTo>
                  <a:pt x="23930" y="368393"/>
                </a:lnTo>
                <a:lnTo>
                  <a:pt x="24526" y="371325"/>
                </a:lnTo>
                <a:lnTo>
                  <a:pt x="25876" y="374233"/>
                </a:lnTo>
                <a:lnTo>
                  <a:pt x="27728" y="377123"/>
                </a:lnTo>
                <a:lnTo>
                  <a:pt x="32994" y="384056"/>
                </a:lnTo>
                <a:lnTo>
                  <a:pt x="33714" y="387544"/>
                </a:lnTo>
                <a:lnTo>
                  <a:pt x="34176" y="392994"/>
                </a:lnTo>
                <a:lnTo>
                  <a:pt x="34290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48"/>
          <p:cNvSpPr/>
          <p:nvPr/>
        </p:nvSpPr>
        <p:spPr>
          <a:xfrm>
            <a:off x="2548889" y="1345882"/>
            <a:ext cx="248604" cy="239990"/>
          </a:xfrm>
          <a:custGeom>
            <a:avLst/>
            <a:gdLst/>
            <a:ahLst/>
            <a:cxnLst/>
            <a:rect l="0" t="0" r="0" b="0"/>
            <a:pathLst>
              <a:path w="248604" h="239990">
                <a:moveTo>
                  <a:pt x="0" y="0"/>
                </a:moveTo>
                <a:lnTo>
                  <a:pt x="7381" y="0"/>
                </a:lnTo>
                <a:lnTo>
                  <a:pt x="12771" y="4551"/>
                </a:lnTo>
                <a:lnTo>
                  <a:pt x="20400" y="11932"/>
                </a:lnTo>
                <a:lnTo>
                  <a:pt x="24078" y="14622"/>
                </a:lnTo>
                <a:lnTo>
                  <a:pt x="28435" y="17368"/>
                </a:lnTo>
                <a:lnTo>
                  <a:pt x="33244" y="20151"/>
                </a:lnTo>
                <a:lnTo>
                  <a:pt x="37403" y="22959"/>
                </a:lnTo>
                <a:lnTo>
                  <a:pt x="44564" y="28619"/>
                </a:lnTo>
                <a:lnTo>
                  <a:pt x="46854" y="32414"/>
                </a:lnTo>
                <a:lnTo>
                  <a:pt x="48381" y="36850"/>
                </a:lnTo>
                <a:lnTo>
                  <a:pt x="49400" y="41711"/>
                </a:lnTo>
                <a:lnTo>
                  <a:pt x="51983" y="46858"/>
                </a:lnTo>
                <a:lnTo>
                  <a:pt x="55610" y="52193"/>
                </a:lnTo>
                <a:lnTo>
                  <a:pt x="59934" y="57656"/>
                </a:lnTo>
                <a:lnTo>
                  <a:pt x="63769" y="63202"/>
                </a:lnTo>
                <a:lnTo>
                  <a:pt x="67278" y="68805"/>
                </a:lnTo>
                <a:lnTo>
                  <a:pt x="70569" y="74445"/>
                </a:lnTo>
                <a:lnTo>
                  <a:pt x="73716" y="80110"/>
                </a:lnTo>
                <a:lnTo>
                  <a:pt x="79753" y="91484"/>
                </a:lnTo>
                <a:lnTo>
                  <a:pt x="83649" y="97185"/>
                </a:lnTo>
                <a:lnTo>
                  <a:pt x="88151" y="102890"/>
                </a:lnTo>
                <a:lnTo>
                  <a:pt x="93058" y="108598"/>
                </a:lnTo>
                <a:lnTo>
                  <a:pt x="97281" y="114309"/>
                </a:lnTo>
                <a:lnTo>
                  <a:pt x="101049" y="120021"/>
                </a:lnTo>
                <a:lnTo>
                  <a:pt x="104514" y="125734"/>
                </a:lnTo>
                <a:lnTo>
                  <a:pt x="108729" y="131448"/>
                </a:lnTo>
                <a:lnTo>
                  <a:pt x="113443" y="137162"/>
                </a:lnTo>
                <a:lnTo>
                  <a:pt x="118491" y="142876"/>
                </a:lnTo>
                <a:lnTo>
                  <a:pt x="123762" y="147638"/>
                </a:lnTo>
                <a:lnTo>
                  <a:pt x="129181" y="151766"/>
                </a:lnTo>
                <a:lnTo>
                  <a:pt x="134698" y="155470"/>
                </a:lnTo>
                <a:lnTo>
                  <a:pt x="139329" y="159844"/>
                </a:lnTo>
                <a:lnTo>
                  <a:pt x="143369" y="164665"/>
                </a:lnTo>
                <a:lnTo>
                  <a:pt x="147014" y="169784"/>
                </a:lnTo>
                <a:lnTo>
                  <a:pt x="151350" y="174149"/>
                </a:lnTo>
                <a:lnTo>
                  <a:pt x="156145" y="178012"/>
                </a:lnTo>
                <a:lnTo>
                  <a:pt x="161247" y="181540"/>
                </a:lnTo>
                <a:lnTo>
                  <a:pt x="165601" y="185797"/>
                </a:lnTo>
                <a:lnTo>
                  <a:pt x="169455" y="190539"/>
                </a:lnTo>
                <a:lnTo>
                  <a:pt x="172978" y="195606"/>
                </a:lnTo>
                <a:lnTo>
                  <a:pt x="176279" y="199937"/>
                </a:lnTo>
                <a:lnTo>
                  <a:pt x="182486" y="207288"/>
                </a:lnTo>
                <a:lnTo>
                  <a:pt x="188420" y="213731"/>
                </a:lnTo>
                <a:lnTo>
                  <a:pt x="191336" y="216782"/>
                </a:lnTo>
                <a:lnTo>
                  <a:pt x="195185" y="218816"/>
                </a:lnTo>
                <a:lnTo>
                  <a:pt x="199656" y="220173"/>
                </a:lnTo>
                <a:lnTo>
                  <a:pt x="204542" y="221077"/>
                </a:lnTo>
                <a:lnTo>
                  <a:pt x="208751" y="222632"/>
                </a:lnTo>
                <a:lnTo>
                  <a:pt x="215969" y="226900"/>
                </a:lnTo>
                <a:lnTo>
                  <a:pt x="222351" y="231972"/>
                </a:lnTo>
                <a:lnTo>
                  <a:pt x="225387" y="234658"/>
                </a:lnTo>
                <a:lnTo>
                  <a:pt x="228363" y="236449"/>
                </a:lnTo>
                <a:lnTo>
                  <a:pt x="234210" y="238438"/>
                </a:lnTo>
                <a:lnTo>
                  <a:pt x="238306" y="239559"/>
                </a:lnTo>
                <a:lnTo>
                  <a:pt x="245581" y="239937"/>
                </a:lnTo>
                <a:lnTo>
                  <a:pt x="247260" y="239989"/>
                </a:lnTo>
                <a:lnTo>
                  <a:pt x="247708" y="239050"/>
                </a:lnTo>
                <a:lnTo>
                  <a:pt x="248426" y="233240"/>
                </a:lnTo>
                <a:lnTo>
                  <a:pt x="248603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49"/>
          <p:cNvSpPr/>
          <p:nvPr/>
        </p:nvSpPr>
        <p:spPr>
          <a:xfrm>
            <a:off x="2574607" y="1371600"/>
            <a:ext cx="214313" cy="240031"/>
          </a:xfrm>
          <a:custGeom>
            <a:avLst/>
            <a:gdLst/>
            <a:ahLst/>
            <a:cxnLst/>
            <a:rect l="0" t="0" r="0" b="0"/>
            <a:pathLst>
              <a:path w="214313" h="240031">
                <a:moveTo>
                  <a:pt x="214312" y="0"/>
                </a:moveTo>
                <a:lnTo>
                  <a:pt x="205844" y="0"/>
                </a:lnTo>
                <a:lnTo>
                  <a:pt x="201220" y="4550"/>
                </a:lnTo>
                <a:lnTo>
                  <a:pt x="155810" y="49930"/>
                </a:lnTo>
                <a:lnTo>
                  <a:pt x="150545" y="56147"/>
                </a:lnTo>
                <a:lnTo>
                  <a:pt x="145131" y="63148"/>
                </a:lnTo>
                <a:lnTo>
                  <a:pt x="139617" y="70674"/>
                </a:lnTo>
                <a:lnTo>
                  <a:pt x="134988" y="77596"/>
                </a:lnTo>
                <a:lnTo>
                  <a:pt x="130949" y="84115"/>
                </a:lnTo>
                <a:lnTo>
                  <a:pt x="127305" y="90367"/>
                </a:lnTo>
                <a:lnTo>
                  <a:pt x="118175" y="104933"/>
                </a:lnTo>
                <a:lnTo>
                  <a:pt x="113073" y="112818"/>
                </a:lnTo>
                <a:lnTo>
                  <a:pt x="107767" y="119979"/>
                </a:lnTo>
                <a:lnTo>
                  <a:pt x="102325" y="126658"/>
                </a:lnTo>
                <a:lnTo>
                  <a:pt x="96792" y="133016"/>
                </a:lnTo>
                <a:lnTo>
                  <a:pt x="91198" y="139160"/>
                </a:lnTo>
                <a:lnTo>
                  <a:pt x="79903" y="151066"/>
                </a:lnTo>
                <a:lnTo>
                  <a:pt x="18810" y="212643"/>
                </a:lnTo>
                <a:lnTo>
                  <a:pt x="15398" y="217010"/>
                </a:lnTo>
                <a:lnTo>
                  <a:pt x="11606" y="224401"/>
                </a:lnTo>
                <a:lnTo>
                  <a:pt x="9642" y="226753"/>
                </a:lnTo>
                <a:lnTo>
                  <a:pt x="7381" y="228321"/>
                </a:lnTo>
                <a:lnTo>
                  <a:pt x="4920" y="229366"/>
                </a:lnTo>
                <a:lnTo>
                  <a:pt x="3280" y="231016"/>
                </a:lnTo>
                <a:lnTo>
                  <a:pt x="2187" y="23306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50"/>
          <p:cNvSpPr/>
          <p:nvPr/>
        </p:nvSpPr>
        <p:spPr>
          <a:xfrm>
            <a:off x="3157537" y="1440180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0"/>
                </a:moveTo>
                <a:lnTo>
                  <a:pt x="61891" y="0"/>
                </a:lnTo>
                <a:lnTo>
                  <a:pt x="68883" y="952"/>
                </a:lnTo>
                <a:lnTo>
                  <a:pt x="75450" y="2539"/>
                </a:lnTo>
                <a:lnTo>
                  <a:pt x="81732" y="4550"/>
                </a:lnTo>
                <a:lnTo>
                  <a:pt x="88778" y="5891"/>
                </a:lnTo>
                <a:lnTo>
                  <a:pt x="96333" y="6785"/>
                </a:lnTo>
                <a:lnTo>
                  <a:pt x="104227" y="7380"/>
                </a:lnTo>
                <a:lnTo>
                  <a:pt x="111395" y="7778"/>
                </a:lnTo>
                <a:lnTo>
                  <a:pt x="124439" y="8219"/>
                </a:lnTo>
                <a:lnTo>
                  <a:pt x="160920" y="8526"/>
                </a:lnTo>
                <a:lnTo>
                  <a:pt x="28289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51"/>
          <p:cNvSpPr/>
          <p:nvPr/>
        </p:nvSpPr>
        <p:spPr>
          <a:xfrm>
            <a:off x="3440429" y="144875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52"/>
          <p:cNvSpPr/>
          <p:nvPr/>
        </p:nvSpPr>
        <p:spPr>
          <a:xfrm>
            <a:off x="3183254" y="1543050"/>
            <a:ext cx="300039" cy="17145"/>
          </a:xfrm>
          <a:custGeom>
            <a:avLst/>
            <a:gdLst/>
            <a:ahLst/>
            <a:cxnLst/>
            <a:rect l="0" t="0" r="0" b="0"/>
            <a:pathLst>
              <a:path w="300039" h="17145">
                <a:moveTo>
                  <a:pt x="0" y="17144"/>
                </a:moveTo>
                <a:lnTo>
                  <a:pt x="7381" y="9764"/>
                </a:lnTo>
                <a:lnTo>
                  <a:pt x="8731" y="9366"/>
                </a:lnTo>
                <a:lnTo>
                  <a:pt x="12771" y="8925"/>
                </a:lnTo>
                <a:lnTo>
                  <a:pt x="20281" y="8729"/>
                </a:lnTo>
                <a:lnTo>
                  <a:pt x="129829" y="8572"/>
                </a:lnTo>
                <a:lnTo>
                  <a:pt x="137035" y="7620"/>
                </a:lnTo>
                <a:lnTo>
                  <a:pt x="143744" y="6032"/>
                </a:lnTo>
                <a:lnTo>
                  <a:pt x="150122" y="4021"/>
                </a:lnTo>
                <a:lnTo>
                  <a:pt x="157232" y="2681"/>
                </a:lnTo>
                <a:lnTo>
                  <a:pt x="164829" y="1787"/>
                </a:lnTo>
                <a:lnTo>
                  <a:pt x="172751" y="1191"/>
                </a:lnTo>
                <a:lnTo>
                  <a:pt x="179938" y="794"/>
                </a:lnTo>
                <a:lnTo>
                  <a:pt x="193002" y="353"/>
                </a:lnTo>
                <a:lnTo>
                  <a:pt x="216912" y="6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53"/>
          <p:cNvSpPr/>
          <p:nvPr/>
        </p:nvSpPr>
        <p:spPr>
          <a:xfrm>
            <a:off x="3714750" y="1465897"/>
            <a:ext cx="214313" cy="16793"/>
          </a:xfrm>
          <a:custGeom>
            <a:avLst/>
            <a:gdLst/>
            <a:ahLst/>
            <a:cxnLst/>
            <a:rect l="0" t="0" r="0" b="0"/>
            <a:pathLst>
              <a:path w="214313" h="16793">
                <a:moveTo>
                  <a:pt x="0" y="8572"/>
                </a:moveTo>
                <a:lnTo>
                  <a:pt x="27780" y="8572"/>
                </a:lnTo>
                <a:lnTo>
                  <a:pt x="31855" y="9525"/>
                </a:lnTo>
                <a:lnTo>
                  <a:pt x="36476" y="11113"/>
                </a:lnTo>
                <a:lnTo>
                  <a:pt x="41462" y="13123"/>
                </a:lnTo>
                <a:lnTo>
                  <a:pt x="46692" y="14464"/>
                </a:lnTo>
                <a:lnTo>
                  <a:pt x="52083" y="15358"/>
                </a:lnTo>
                <a:lnTo>
                  <a:pt x="57581" y="15953"/>
                </a:lnTo>
                <a:lnTo>
                  <a:pt x="63153" y="16351"/>
                </a:lnTo>
                <a:lnTo>
                  <a:pt x="68772" y="16615"/>
                </a:lnTo>
                <a:lnTo>
                  <a:pt x="74422" y="16792"/>
                </a:lnTo>
                <a:lnTo>
                  <a:pt x="80095" y="15957"/>
                </a:lnTo>
                <a:lnTo>
                  <a:pt x="85781" y="14448"/>
                </a:lnTo>
                <a:lnTo>
                  <a:pt x="91477" y="12490"/>
                </a:lnTo>
                <a:lnTo>
                  <a:pt x="97180" y="11184"/>
                </a:lnTo>
                <a:lnTo>
                  <a:pt x="102886" y="10313"/>
                </a:lnTo>
                <a:lnTo>
                  <a:pt x="108596" y="9733"/>
                </a:lnTo>
                <a:lnTo>
                  <a:pt x="114307" y="9346"/>
                </a:lnTo>
                <a:lnTo>
                  <a:pt x="120020" y="9088"/>
                </a:lnTo>
                <a:lnTo>
                  <a:pt x="131447" y="8802"/>
                </a:lnTo>
                <a:lnTo>
                  <a:pt x="160020" y="8603"/>
                </a:lnTo>
                <a:lnTo>
                  <a:pt x="165735" y="7640"/>
                </a:lnTo>
                <a:lnTo>
                  <a:pt x="171450" y="6046"/>
                </a:lnTo>
                <a:lnTo>
                  <a:pt x="177165" y="4031"/>
                </a:lnTo>
                <a:lnTo>
                  <a:pt x="181927" y="2687"/>
                </a:lnTo>
                <a:lnTo>
                  <a:pt x="186055" y="1791"/>
                </a:lnTo>
                <a:lnTo>
                  <a:pt x="189758" y="1194"/>
                </a:lnTo>
                <a:lnTo>
                  <a:pt x="194133" y="796"/>
                </a:lnTo>
                <a:lnTo>
                  <a:pt x="198954" y="53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54"/>
          <p:cNvSpPr/>
          <p:nvPr/>
        </p:nvSpPr>
        <p:spPr>
          <a:xfrm>
            <a:off x="4066222" y="1285991"/>
            <a:ext cx="299845" cy="351343"/>
          </a:xfrm>
          <a:custGeom>
            <a:avLst/>
            <a:gdLst/>
            <a:ahLst/>
            <a:cxnLst/>
            <a:rect l="0" t="0" r="0" b="0"/>
            <a:pathLst>
              <a:path w="299845" h="351343">
                <a:moveTo>
                  <a:pt x="0" y="34174"/>
                </a:moveTo>
                <a:lnTo>
                  <a:pt x="4551" y="29623"/>
                </a:lnTo>
                <a:lnTo>
                  <a:pt x="7797" y="28282"/>
                </a:lnTo>
                <a:lnTo>
                  <a:pt x="16483" y="26793"/>
                </a:lnTo>
                <a:lnTo>
                  <a:pt x="19561" y="25443"/>
                </a:lnTo>
                <a:lnTo>
                  <a:pt x="21613" y="23591"/>
                </a:lnTo>
                <a:lnTo>
                  <a:pt x="22981" y="21403"/>
                </a:lnTo>
                <a:lnTo>
                  <a:pt x="29581" y="16433"/>
                </a:lnTo>
                <a:lnTo>
                  <a:pt x="34009" y="13774"/>
                </a:lnTo>
                <a:lnTo>
                  <a:pt x="38865" y="12001"/>
                </a:lnTo>
                <a:lnTo>
                  <a:pt x="44007" y="10820"/>
                </a:lnTo>
                <a:lnTo>
                  <a:pt x="49341" y="10032"/>
                </a:lnTo>
                <a:lnTo>
                  <a:pt x="55754" y="8554"/>
                </a:lnTo>
                <a:lnTo>
                  <a:pt x="62887" y="6616"/>
                </a:lnTo>
                <a:lnTo>
                  <a:pt x="70500" y="4372"/>
                </a:lnTo>
                <a:lnTo>
                  <a:pt x="77480" y="2876"/>
                </a:lnTo>
                <a:lnTo>
                  <a:pt x="84038" y="1878"/>
                </a:lnTo>
                <a:lnTo>
                  <a:pt x="90315" y="1213"/>
                </a:lnTo>
                <a:lnTo>
                  <a:pt x="96406" y="770"/>
                </a:lnTo>
                <a:lnTo>
                  <a:pt x="102370" y="475"/>
                </a:lnTo>
                <a:lnTo>
                  <a:pt x="114078" y="146"/>
                </a:lnTo>
                <a:lnTo>
                  <a:pt x="125631" y="0"/>
                </a:lnTo>
                <a:lnTo>
                  <a:pt x="131379" y="914"/>
                </a:lnTo>
                <a:lnTo>
                  <a:pt x="137116" y="2475"/>
                </a:lnTo>
                <a:lnTo>
                  <a:pt x="142846" y="4469"/>
                </a:lnTo>
                <a:lnTo>
                  <a:pt x="148571" y="5798"/>
                </a:lnTo>
                <a:lnTo>
                  <a:pt x="154292" y="6684"/>
                </a:lnTo>
                <a:lnTo>
                  <a:pt x="160011" y="7275"/>
                </a:lnTo>
                <a:lnTo>
                  <a:pt x="163824" y="8621"/>
                </a:lnTo>
                <a:lnTo>
                  <a:pt x="166366" y="10471"/>
                </a:lnTo>
                <a:lnTo>
                  <a:pt x="174997" y="20284"/>
                </a:lnTo>
                <a:lnTo>
                  <a:pt x="176672" y="23961"/>
                </a:lnTo>
                <a:lnTo>
                  <a:pt x="178534" y="33127"/>
                </a:lnTo>
                <a:lnTo>
                  <a:pt x="178077" y="37286"/>
                </a:lnTo>
                <a:lnTo>
                  <a:pt x="176821" y="41011"/>
                </a:lnTo>
                <a:lnTo>
                  <a:pt x="167960" y="58384"/>
                </a:lnTo>
                <a:lnTo>
                  <a:pt x="162597" y="66524"/>
                </a:lnTo>
                <a:lnTo>
                  <a:pt x="156085" y="74269"/>
                </a:lnTo>
                <a:lnTo>
                  <a:pt x="146841" y="84061"/>
                </a:lnTo>
                <a:lnTo>
                  <a:pt x="141709" y="88387"/>
                </a:lnTo>
                <a:lnTo>
                  <a:pt x="136383" y="92223"/>
                </a:lnTo>
                <a:lnTo>
                  <a:pt x="130927" y="95733"/>
                </a:lnTo>
                <a:lnTo>
                  <a:pt x="122325" y="102174"/>
                </a:lnTo>
                <a:lnTo>
                  <a:pt x="115327" y="108211"/>
                </a:lnTo>
                <a:lnTo>
                  <a:pt x="109041" y="114069"/>
                </a:lnTo>
                <a:lnTo>
                  <a:pt x="106984" y="116965"/>
                </a:lnTo>
                <a:lnTo>
                  <a:pt x="104698" y="122722"/>
                </a:lnTo>
                <a:lnTo>
                  <a:pt x="103136" y="124638"/>
                </a:lnTo>
                <a:lnTo>
                  <a:pt x="101143" y="125916"/>
                </a:lnTo>
                <a:lnTo>
                  <a:pt x="98861" y="126768"/>
                </a:lnTo>
                <a:lnTo>
                  <a:pt x="98292" y="128288"/>
                </a:lnTo>
                <a:lnTo>
                  <a:pt x="98866" y="130254"/>
                </a:lnTo>
                <a:lnTo>
                  <a:pt x="102079" y="135702"/>
                </a:lnTo>
                <a:lnTo>
                  <a:pt x="103295" y="136150"/>
                </a:lnTo>
                <a:lnTo>
                  <a:pt x="112091" y="136867"/>
                </a:lnTo>
                <a:lnTo>
                  <a:pt x="120207" y="136991"/>
                </a:lnTo>
                <a:lnTo>
                  <a:pt x="136034" y="137033"/>
                </a:lnTo>
                <a:lnTo>
                  <a:pt x="142125" y="137989"/>
                </a:lnTo>
                <a:lnTo>
                  <a:pt x="149042" y="139579"/>
                </a:lnTo>
                <a:lnTo>
                  <a:pt x="156511" y="141591"/>
                </a:lnTo>
                <a:lnTo>
                  <a:pt x="164348" y="142933"/>
                </a:lnTo>
                <a:lnTo>
                  <a:pt x="172430" y="143827"/>
                </a:lnTo>
                <a:lnTo>
                  <a:pt x="180676" y="144424"/>
                </a:lnTo>
                <a:lnTo>
                  <a:pt x="188079" y="144821"/>
                </a:lnTo>
                <a:lnTo>
                  <a:pt x="201383" y="145263"/>
                </a:lnTo>
                <a:lnTo>
                  <a:pt x="208550" y="146333"/>
                </a:lnTo>
                <a:lnTo>
                  <a:pt x="216186" y="147999"/>
                </a:lnTo>
                <a:lnTo>
                  <a:pt x="224135" y="150062"/>
                </a:lnTo>
                <a:lnTo>
                  <a:pt x="231338" y="152390"/>
                </a:lnTo>
                <a:lnTo>
                  <a:pt x="238045" y="154895"/>
                </a:lnTo>
                <a:lnTo>
                  <a:pt x="244422" y="157517"/>
                </a:lnTo>
                <a:lnTo>
                  <a:pt x="250578" y="160217"/>
                </a:lnTo>
                <a:lnTo>
                  <a:pt x="262498" y="165758"/>
                </a:lnTo>
                <a:lnTo>
                  <a:pt x="268344" y="169522"/>
                </a:lnTo>
                <a:lnTo>
                  <a:pt x="274146" y="173935"/>
                </a:lnTo>
                <a:lnTo>
                  <a:pt x="279919" y="178783"/>
                </a:lnTo>
                <a:lnTo>
                  <a:pt x="288873" y="186709"/>
                </a:lnTo>
                <a:lnTo>
                  <a:pt x="292595" y="190157"/>
                </a:lnTo>
                <a:lnTo>
                  <a:pt x="295076" y="194360"/>
                </a:lnTo>
                <a:lnTo>
                  <a:pt x="297832" y="204110"/>
                </a:lnTo>
                <a:lnTo>
                  <a:pt x="299058" y="214793"/>
                </a:lnTo>
                <a:lnTo>
                  <a:pt x="299602" y="224939"/>
                </a:lnTo>
                <a:lnTo>
                  <a:pt x="299844" y="232623"/>
                </a:lnTo>
                <a:lnTo>
                  <a:pt x="297412" y="241753"/>
                </a:lnTo>
                <a:lnTo>
                  <a:pt x="293156" y="252161"/>
                </a:lnTo>
                <a:lnTo>
                  <a:pt x="288088" y="263137"/>
                </a:lnTo>
                <a:lnTo>
                  <a:pt x="284452" y="267778"/>
                </a:lnTo>
                <a:lnTo>
                  <a:pt x="275330" y="275475"/>
                </a:lnTo>
                <a:lnTo>
                  <a:pt x="270231" y="279814"/>
                </a:lnTo>
                <a:lnTo>
                  <a:pt x="264927" y="284611"/>
                </a:lnTo>
                <a:lnTo>
                  <a:pt x="259485" y="289714"/>
                </a:lnTo>
                <a:lnTo>
                  <a:pt x="253000" y="294069"/>
                </a:lnTo>
                <a:lnTo>
                  <a:pt x="245819" y="297925"/>
                </a:lnTo>
                <a:lnTo>
                  <a:pt x="231173" y="304749"/>
                </a:lnTo>
                <a:lnTo>
                  <a:pt x="218314" y="310957"/>
                </a:lnTo>
                <a:lnTo>
                  <a:pt x="211265" y="314898"/>
                </a:lnTo>
                <a:lnTo>
                  <a:pt x="203708" y="319431"/>
                </a:lnTo>
                <a:lnTo>
                  <a:pt x="195813" y="324358"/>
                </a:lnTo>
                <a:lnTo>
                  <a:pt x="188644" y="328594"/>
                </a:lnTo>
                <a:lnTo>
                  <a:pt x="181960" y="332372"/>
                </a:lnTo>
                <a:lnTo>
                  <a:pt x="175600" y="335842"/>
                </a:lnTo>
                <a:lnTo>
                  <a:pt x="168502" y="339109"/>
                </a:lnTo>
                <a:lnTo>
                  <a:pt x="160912" y="342239"/>
                </a:lnTo>
                <a:lnTo>
                  <a:pt x="152994" y="345278"/>
                </a:lnTo>
                <a:lnTo>
                  <a:pt x="144859" y="347304"/>
                </a:lnTo>
                <a:lnTo>
                  <a:pt x="136578" y="348655"/>
                </a:lnTo>
                <a:lnTo>
                  <a:pt x="128199" y="349555"/>
                </a:lnTo>
                <a:lnTo>
                  <a:pt x="120709" y="350155"/>
                </a:lnTo>
                <a:lnTo>
                  <a:pt x="113810" y="350556"/>
                </a:lnTo>
                <a:lnTo>
                  <a:pt x="102017" y="351000"/>
                </a:lnTo>
                <a:lnTo>
                  <a:pt x="90023" y="351251"/>
                </a:lnTo>
                <a:lnTo>
                  <a:pt x="79036" y="351342"/>
                </a:lnTo>
                <a:lnTo>
                  <a:pt x="78408" y="350394"/>
                </a:lnTo>
                <a:lnTo>
                  <a:pt x="77318" y="343974"/>
                </a:lnTo>
                <a:lnTo>
                  <a:pt x="77153" y="334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55"/>
          <p:cNvSpPr/>
          <p:nvPr/>
        </p:nvSpPr>
        <p:spPr>
          <a:xfrm>
            <a:off x="4511992" y="1243015"/>
            <a:ext cx="222882" cy="153915"/>
          </a:xfrm>
          <a:custGeom>
            <a:avLst/>
            <a:gdLst/>
            <a:ahLst/>
            <a:cxnLst/>
            <a:rect l="0" t="0" r="0" b="0"/>
            <a:pathLst>
              <a:path w="222882" h="153915">
                <a:moveTo>
                  <a:pt x="0" y="8570"/>
                </a:moveTo>
                <a:lnTo>
                  <a:pt x="0" y="102"/>
                </a:lnTo>
                <a:lnTo>
                  <a:pt x="6785" y="11"/>
                </a:lnTo>
                <a:lnTo>
                  <a:pt x="8219" y="0"/>
                </a:lnTo>
                <a:lnTo>
                  <a:pt x="13019" y="4549"/>
                </a:lnTo>
                <a:lnTo>
                  <a:pt x="14394" y="6841"/>
                </a:lnTo>
                <a:lnTo>
                  <a:pt x="15311" y="9322"/>
                </a:lnTo>
                <a:lnTo>
                  <a:pt x="15922" y="11929"/>
                </a:lnTo>
                <a:lnTo>
                  <a:pt x="16330" y="14619"/>
                </a:lnTo>
                <a:lnTo>
                  <a:pt x="16602" y="17365"/>
                </a:lnTo>
                <a:lnTo>
                  <a:pt x="16783" y="20148"/>
                </a:lnTo>
                <a:lnTo>
                  <a:pt x="16904" y="22956"/>
                </a:lnTo>
                <a:lnTo>
                  <a:pt x="17038" y="28616"/>
                </a:lnTo>
                <a:lnTo>
                  <a:pt x="17144" y="62862"/>
                </a:lnTo>
                <a:lnTo>
                  <a:pt x="16192" y="65720"/>
                </a:lnTo>
                <a:lnTo>
                  <a:pt x="14605" y="68577"/>
                </a:lnTo>
                <a:lnTo>
                  <a:pt x="12594" y="71435"/>
                </a:lnTo>
                <a:lnTo>
                  <a:pt x="11253" y="74292"/>
                </a:lnTo>
                <a:lnTo>
                  <a:pt x="10360" y="77150"/>
                </a:lnTo>
                <a:lnTo>
                  <a:pt x="9764" y="80007"/>
                </a:lnTo>
                <a:lnTo>
                  <a:pt x="8415" y="82865"/>
                </a:lnTo>
                <a:lnTo>
                  <a:pt x="6562" y="85722"/>
                </a:lnTo>
                <a:lnTo>
                  <a:pt x="4374" y="88579"/>
                </a:lnTo>
                <a:lnTo>
                  <a:pt x="2916" y="91437"/>
                </a:lnTo>
                <a:lnTo>
                  <a:pt x="1944" y="94295"/>
                </a:lnTo>
                <a:lnTo>
                  <a:pt x="1296" y="97152"/>
                </a:lnTo>
                <a:lnTo>
                  <a:pt x="864" y="100010"/>
                </a:lnTo>
                <a:lnTo>
                  <a:pt x="576" y="102867"/>
                </a:lnTo>
                <a:lnTo>
                  <a:pt x="114" y="109746"/>
                </a:lnTo>
                <a:lnTo>
                  <a:pt x="51" y="113227"/>
                </a:lnTo>
                <a:lnTo>
                  <a:pt x="3" y="124166"/>
                </a:lnTo>
                <a:lnTo>
                  <a:pt x="955" y="126591"/>
                </a:lnTo>
                <a:lnTo>
                  <a:pt x="2541" y="129161"/>
                </a:lnTo>
                <a:lnTo>
                  <a:pt x="7381" y="135578"/>
                </a:lnTo>
                <a:lnTo>
                  <a:pt x="8043" y="138995"/>
                </a:lnTo>
                <a:lnTo>
                  <a:pt x="8220" y="141240"/>
                </a:lnTo>
                <a:lnTo>
                  <a:pt x="9290" y="142736"/>
                </a:lnTo>
                <a:lnTo>
                  <a:pt x="10956" y="143734"/>
                </a:lnTo>
                <a:lnTo>
                  <a:pt x="13019" y="144399"/>
                </a:lnTo>
                <a:lnTo>
                  <a:pt x="17851" y="147678"/>
                </a:lnTo>
                <a:lnTo>
                  <a:pt x="20473" y="149886"/>
                </a:lnTo>
                <a:lnTo>
                  <a:pt x="23174" y="151358"/>
                </a:lnTo>
                <a:lnTo>
                  <a:pt x="28714" y="152994"/>
                </a:lnTo>
                <a:lnTo>
                  <a:pt x="32478" y="153430"/>
                </a:lnTo>
                <a:lnTo>
                  <a:pt x="36892" y="153721"/>
                </a:lnTo>
                <a:lnTo>
                  <a:pt x="41740" y="153914"/>
                </a:lnTo>
                <a:lnTo>
                  <a:pt x="45924" y="151186"/>
                </a:lnTo>
                <a:lnTo>
                  <a:pt x="49666" y="146510"/>
                </a:lnTo>
                <a:lnTo>
                  <a:pt x="53113" y="140535"/>
                </a:lnTo>
                <a:lnTo>
                  <a:pt x="57317" y="136551"/>
                </a:lnTo>
                <a:lnTo>
                  <a:pt x="62023" y="133896"/>
                </a:lnTo>
                <a:lnTo>
                  <a:pt x="67067" y="132125"/>
                </a:lnTo>
                <a:lnTo>
                  <a:pt x="72333" y="130945"/>
                </a:lnTo>
                <a:lnTo>
                  <a:pt x="77750" y="130158"/>
                </a:lnTo>
                <a:lnTo>
                  <a:pt x="83266" y="129634"/>
                </a:lnTo>
                <a:lnTo>
                  <a:pt x="89801" y="129284"/>
                </a:lnTo>
                <a:lnTo>
                  <a:pt x="104682" y="128895"/>
                </a:lnTo>
                <a:lnTo>
                  <a:pt x="142532" y="128612"/>
                </a:lnTo>
                <a:lnTo>
                  <a:pt x="148362" y="129555"/>
                </a:lnTo>
                <a:lnTo>
                  <a:pt x="154153" y="131137"/>
                </a:lnTo>
                <a:lnTo>
                  <a:pt x="159918" y="133144"/>
                </a:lnTo>
                <a:lnTo>
                  <a:pt x="165667" y="134481"/>
                </a:lnTo>
                <a:lnTo>
                  <a:pt x="171405" y="135373"/>
                </a:lnTo>
                <a:lnTo>
                  <a:pt x="177135" y="135968"/>
                </a:lnTo>
                <a:lnTo>
                  <a:pt x="181908" y="136364"/>
                </a:lnTo>
                <a:lnTo>
                  <a:pt x="186042" y="136628"/>
                </a:lnTo>
                <a:lnTo>
                  <a:pt x="193175" y="136922"/>
                </a:lnTo>
                <a:lnTo>
                  <a:pt x="202546" y="137087"/>
                </a:lnTo>
                <a:lnTo>
                  <a:pt x="221178" y="137154"/>
                </a:lnTo>
                <a:lnTo>
                  <a:pt x="221748" y="136203"/>
                </a:lnTo>
                <a:lnTo>
                  <a:pt x="222379" y="132605"/>
                </a:lnTo>
                <a:lnTo>
                  <a:pt x="222872" y="128689"/>
                </a:lnTo>
                <a:lnTo>
                  <a:pt x="222881" y="124065"/>
                </a:lnTo>
                <a:lnTo>
                  <a:pt x="221930" y="122714"/>
                </a:lnTo>
                <a:lnTo>
                  <a:pt x="220343" y="121813"/>
                </a:lnTo>
                <a:lnTo>
                  <a:pt x="214312" y="1200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56"/>
          <p:cNvSpPr/>
          <p:nvPr/>
        </p:nvSpPr>
        <p:spPr>
          <a:xfrm>
            <a:off x="4700587" y="1208722"/>
            <a:ext cx="34291" cy="445767"/>
          </a:xfrm>
          <a:custGeom>
            <a:avLst/>
            <a:gdLst/>
            <a:ahLst/>
            <a:cxnLst/>
            <a:rect l="0" t="0" r="0" b="0"/>
            <a:pathLst>
              <a:path w="34291" h="445767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778" y="14622"/>
                </a:lnTo>
                <a:lnTo>
                  <a:pt x="8219" y="20151"/>
                </a:lnTo>
                <a:lnTo>
                  <a:pt x="9290" y="23912"/>
                </a:lnTo>
                <a:lnTo>
                  <a:pt x="10956" y="28324"/>
                </a:lnTo>
                <a:lnTo>
                  <a:pt x="13019" y="33170"/>
                </a:lnTo>
                <a:lnTo>
                  <a:pt x="14394" y="38306"/>
                </a:lnTo>
                <a:lnTo>
                  <a:pt x="15311" y="43635"/>
                </a:lnTo>
                <a:lnTo>
                  <a:pt x="16330" y="54636"/>
                </a:lnTo>
                <a:lnTo>
                  <a:pt x="16783" y="65875"/>
                </a:lnTo>
                <a:lnTo>
                  <a:pt x="17073" y="94504"/>
                </a:lnTo>
                <a:lnTo>
                  <a:pt x="17135" y="129932"/>
                </a:lnTo>
                <a:lnTo>
                  <a:pt x="18092" y="138056"/>
                </a:lnTo>
                <a:lnTo>
                  <a:pt x="19681" y="146330"/>
                </a:lnTo>
                <a:lnTo>
                  <a:pt x="21693" y="154703"/>
                </a:lnTo>
                <a:lnTo>
                  <a:pt x="23035" y="164096"/>
                </a:lnTo>
                <a:lnTo>
                  <a:pt x="23929" y="174167"/>
                </a:lnTo>
                <a:lnTo>
                  <a:pt x="24525" y="184691"/>
                </a:lnTo>
                <a:lnTo>
                  <a:pt x="25188" y="204005"/>
                </a:lnTo>
                <a:lnTo>
                  <a:pt x="25613" y="239687"/>
                </a:lnTo>
                <a:lnTo>
                  <a:pt x="26600" y="248374"/>
                </a:lnTo>
                <a:lnTo>
                  <a:pt x="28211" y="257023"/>
                </a:lnTo>
                <a:lnTo>
                  <a:pt x="30238" y="265646"/>
                </a:lnTo>
                <a:lnTo>
                  <a:pt x="31588" y="274252"/>
                </a:lnTo>
                <a:lnTo>
                  <a:pt x="32489" y="282847"/>
                </a:lnTo>
                <a:lnTo>
                  <a:pt x="33089" y="291435"/>
                </a:lnTo>
                <a:lnTo>
                  <a:pt x="33489" y="300017"/>
                </a:lnTo>
                <a:lnTo>
                  <a:pt x="33934" y="317174"/>
                </a:lnTo>
                <a:lnTo>
                  <a:pt x="34290" y="445766"/>
                </a:lnTo>
                <a:lnTo>
                  <a:pt x="34290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57"/>
          <p:cNvSpPr/>
          <p:nvPr/>
        </p:nvSpPr>
        <p:spPr>
          <a:xfrm>
            <a:off x="911904" y="1808806"/>
            <a:ext cx="111081" cy="265740"/>
          </a:xfrm>
          <a:custGeom>
            <a:avLst/>
            <a:gdLst/>
            <a:ahLst/>
            <a:cxnLst/>
            <a:rect l="0" t="0" r="0" b="0"/>
            <a:pathLst>
              <a:path w="111081" h="265740">
                <a:moveTo>
                  <a:pt x="16783" y="8564"/>
                </a:moveTo>
                <a:lnTo>
                  <a:pt x="8563" y="344"/>
                </a:lnTo>
                <a:lnTo>
                  <a:pt x="5827" y="148"/>
                </a:lnTo>
                <a:lnTo>
                  <a:pt x="0" y="0"/>
                </a:lnTo>
                <a:lnTo>
                  <a:pt x="2339" y="2535"/>
                </a:lnTo>
                <a:lnTo>
                  <a:pt x="4296" y="4545"/>
                </a:lnTo>
                <a:lnTo>
                  <a:pt x="4648" y="5884"/>
                </a:lnTo>
                <a:lnTo>
                  <a:pt x="3931" y="6777"/>
                </a:lnTo>
                <a:lnTo>
                  <a:pt x="2500" y="7373"/>
                </a:lnTo>
                <a:lnTo>
                  <a:pt x="2498" y="8722"/>
                </a:lnTo>
                <a:lnTo>
                  <a:pt x="3450" y="10574"/>
                </a:lnTo>
                <a:lnTo>
                  <a:pt x="5037" y="12762"/>
                </a:lnTo>
                <a:lnTo>
                  <a:pt x="7047" y="15172"/>
                </a:lnTo>
                <a:lnTo>
                  <a:pt x="9340" y="17732"/>
                </a:lnTo>
                <a:lnTo>
                  <a:pt x="11821" y="20391"/>
                </a:lnTo>
                <a:lnTo>
                  <a:pt x="13475" y="24068"/>
                </a:lnTo>
                <a:lnTo>
                  <a:pt x="14578" y="28425"/>
                </a:lnTo>
                <a:lnTo>
                  <a:pt x="15313" y="33235"/>
                </a:lnTo>
                <a:lnTo>
                  <a:pt x="18670" y="41119"/>
                </a:lnTo>
                <a:lnTo>
                  <a:pt x="20898" y="44554"/>
                </a:lnTo>
                <a:lnTo>
                  <a:pt x="24289" y="48750"/>
                </a:lnTo>
                <a:lnTo>
                  <a:pt x="28454" y="53452"/>
                </a:lnTo>
                <a:lnTo>
                  <a:pt x="33136" y="58492"/>
                </a:lnTo>
                <a:lnTo>
                  <a:pt x="37210" y="63757"/>
                </a:lnTo>
                <a:lnTo>
                  <a:pt x="40879" y="69171"/>
                </a:lnTo>
                <a:lnTo>
                  <a:pt x="44277" y="74686"/>
                </a:lnTo>
                <a:lnTo>
                  <a:pt x="46542" y="81220"/>
                </a:lnTo>
                <a:lnTo>
                  <a:pt x="48053" y="88434"/>
                </a:lnTo>
                <a:lnTo>
                  <a:pt x="49059" y="96100"/>
                </a:lnTo>
                <a:lnTo>
                  <a:pt x="50683" y="103117"/>
                </a:lnTo>
                <a:lnTo>
                  <a:pt x="52718" y="109699"/>
                </a:lnTo>
                <a:lnTo>
                  <a:pt x="55027" y="115992"/>
                </a:lnTo>
                <a:lnTo>
                  <a:pt x="57519" y="122093"/>
                </a:lnTo>
                <a:lnTo>
                  <a:pt x="60133" y="128065"/>
                </a:lnTo>
                <a:lnTo>
                  <a:pt x="62828" y="133951"/>
                </a:lnTo>
                <a:lnTo>
                  <a:pt x="65577" y="140733"/>
                </a:lnTo>
                <a:lnTo>
                  <a:pt x="68362" y="148111"/>
                </a:lnTo>
                <a:lnTo>
                  <a:pt x="71172" y="155888"/>
                </a:lnTo>
                <a:lnTo>
                  <a:pt x="73045" y="162977"/>
                </a:lnTo>
                <a:lnTo>
                  <a:pt x="74293" y="169609"/>
                </a:lnTo>
                <a:lnTo>
                  <a:pt x="75126" y="175935"/>
                </a:lnTo>
                <a:lnTo>
                  <a:pt x="76633" y="182057"/>
                </a:lnTo>
                <a:lnTo>
                  <a:pt x="78591" y="188043"/>
                </a:lnTo>
                <a:lnTo>
                  <a:pt x="80848" y="193939"/>
                </a:lnTo>
                <a:lnTo>
                  <a:pt x="83305" y="198822"/>
                </a:lnTo>
                <a:lnTo>
                  <a:pt x="85896" y="203030"/>
                </a:lnTo>
                <a:lnTo>
                  <a:pt x="88576" y="206788"/>
                </a:lnTo>
                <a:lnTo>
                  <a:pt x="91315" y="211198"/>
                </a:lnTo>
                <a:lnTo>
                  <a:pt x="94093" y="216043"/>
                </a:lnTo>
                <a:lnTo>
                  <a:pt x="96898" y="221179"/>
                </a:lnTo>
                <a:lnTo>
                  <a:pt x="100015" y="229424"/>
                </a:lnTo>
                <a:lnTo>
                  <a:pt x="100846" y="232956"/>
                </a:lnTo>
                <a:lnTo>
                  <a:pt x="104309" y="239421"/>
                </a:lnTo>
                <a:lnTo>
                  <a:pt x="106566" y="242479"/>
                </a:lnTo>
                <a:lnTo>
                  <a:pt x="109074" y="248416"/>
                </a:lnTo>
                <a:lnTo>
                  <a:pt x="110684" y="255438"/>
                </a:lnTo>
                <a:lnTo>
                  <a:pt x="111028" y="263723"/>
                </a:lnTo>
                <a:lnTo>
                  <a:pt x="111080" y="265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58"/>
          <p:cNvSpPr/>
          <p:nvPr/>
        </p:nvSpPr>
        <p:spPr>
          <a:xfrm>
            <a:off x="846596" y="1928812"/>
            <a:ext cx="270687" cy="68581"/>
          </a:xfrm>
          <a:custGeom>
            <a:avLst/>
            <a:gdLst/>
            <a:ahLst/>
            <a:cxnLst/>
            <a:rect l="0" t="0" r="0" b="0"/>
            <a:pathLst>
              <a:path w="270687" h="68581">
                <a:moveTo>
                  <a:pt x="4938" y="68580"/>
                </a:moveTo>
                <a:lnTo>
                  <a:pt x="388" y="64029"/>
                </a:lnTo>
                <a:lnTo>
                  <a:pt x="0" y="62689"/>
                </a:lnTo>
                <a:lnTo>
                  <a:pt x="693" y="61795"/>
                </a:lnTo>
                <a:lnTo>
                  <a:pt x="2108" y="61199"/>
                </a:lnTo>
                <a:lnTo>
                  <a:pt x="8651" y="60361"/>
                </a:lnTo>
                <a:lnTo>
                  <a:pt x="11223" y="59290"/>
                </a:lnTo>
                <a:lnTo>
                  <a:pt x="13891" y="57625"/>
                </a:lnTo>
                <a:lnTo>
                  <a:pt x="16622" y="55561"/>
                </a:lnTo>
                <a:lnTo>
                  <a:pt x="20347" y="54186"/>
                </a:lnTo>
                <a:lnTo>
                  <a:pt x="24736" y="53269"/>
                </a:lnTo>
                <a:lnTo>
                  <a:pt x="29567" y="52658"/>
                </a:lnTo>
                <a:lnTo>
                  <a:pt x="34692" y="52250"/>
                </a:lnTo>
                <a:lnTo>
                  <a:pt x="40014" y="51978"/>
                </a:lnTo>
                <a:lnTo>
                  <a:pt x="45467" y="51797"/>
                </a:lnTo>
                <a:lnTo>
                  <a:pt x="51008" y="50724"/>
                </a:lnTo>
                <a:lnTo>
                  <a:pt x="56606" y="49056"/>
                </a:lnTo>
                <a:lnTo>
                  <a:pt x="62244" y="46992"/>
                </a:lnTo>
                <a:lnTo>
                  <a:pt x="68859" y="45615"/>
                </a:lnTo>
                <a:lnTo>
                  <a:pt x="76128" y="44698"/>
                </a:lnTo>
                <a:lnTo>
                  <a:pt x="83830" y="44086"/>
                </a:lnTo>
                <a:lnTo>
                  <a:pt x="90871" y="42726"/>
                </a:lnTo>
                <a:lnTo>
                  <a:pt x="97469" y="40866"/>
                </a:lnTo>
                <a:lnTo>
                  <a:pt x="126298" y="31038"/>
                </a:lnTo>
                <a:lnTo>
                  <a:pt x="133470" y="29265"/>
                </a:lnTo>
                <a:lnTo>
                  <a:pt x="140156" y="28082"/>
                </a:lnTo>
                <a:lnTo>
                  <a:pt x="146518" y="27294"/>
                </a:lnTo>
                <a:lnTo>
                  <a:pt x="153618" y="26769"/>
                </a:lnTo>
                <a:lnTo>
                  <a:pt x="161208" y="26418"/>
                </a:lnTo>
                <a:lnTo>
                  <a:pt x="169126" y="26185"/>
                </a:lnTo>
                <a:lnTo>
                  <a:pt x="176309" y="25076"/>
                </a:lnTo>
                <a:lnTo>
                  <a:pt x="183003" y="23385"/>
                </a:lnTo>
                <a:lnTo>
                  <a:pt x="189371" y="21305"/>
                </a:lnTo>
                <a:lnTo>
                  <a:pt x="195521" y="19918"/>
                </a:lnTo>
                <a:lnTo>
                  <a:pt x="201526" y="18994"/>
                </a:lnTo>
                <a:lnTo>
                  <a:pt x="207434" y="18378"/>
                </a:lnTo>
                <a:lnTo>
                  <a:pt x="213278" y="17014"/>
                </a:lnTo>
                <a:lnTo>
                  <a:pt x="219079" y="15153"/>
                </a:lnTo>
                <a:lnTo>
                  <a:pt x="224851" y="12959"/>
                </a:lnTo>
                <a:lnTo>
                  <a:pt x="230605" y="11497"/>
                </a:lnTo>
                <a:lnTo>
                  <a:pt x="236345" y="10522"/>
                </a:lnTo>
                <a:lnTo>
                  <a:pt x="242077" y="9872"/>
                </a:lnTo>
                <a:lnTo>
                  <a:pt x="246851" y="8487"/>
                </a:lnTo>
                <a:lnTo>
                  <a:pt x="250986" y="6610"/>
                </a:lnTo>
                <a:lnTo>
                  <a:pt x="254695" y="4407"/>
                </a:lnTo>
                <a:lnTo>
                  <a:pt x="258120" y="2938"/>
                </a:lnTo>
                <a:lnTo>
                  <a:pt x="261356" y="1959"/>
                </a:lnTo>
                <a:lnTo>
                  <a:pt x="27068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59"/>
          <p:cNvSpPr/>
          <p:nvPr/>
        </p:nvSpPr>
        <p:spPr>
          <a:xfrm>
            <a:off x="1203007" y="1843087"/>
            <a:ext cx="120016" cy="205741"/>
          </a:xfrm>
          <a:custGeom>
            <a:avLst/>
            <a:gdLst/>
            <a:ahLst/>
            <a:cxnLst/>
            <a:rect l="0" t="0" r="0" b="0"/>
            <a:pathLst>
              <a:path w="120016" h="20574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8731"/>
                </a:lnTo>
                <a:lnTo>
                  <a:pt x="15201" y="10583"/>
                </a:lnTo>
                <a:lnTo>
                  <a:pt x="15849" y="12770"/>
                </a:lnTo>
                <a:lnTo>
                  <a:pt x="19109" y="17741"/>
                </a:lnTo>
                <a:lnTo>
                  <a:pt x="21312" y="20400"/>
                </a:lnTo>
                <a:lnTo>
                  <a:pt x="22780" y="23125"/>
                </a:lnTo>
                <a:lnTo>
                  <a:pt x="24412" y="28693"/>
                </a:lnTo>
                <a:lnTo>
                  <a:pt x="24847" y="32464"/>
                </a:lnTo>
                <a:lnTo>
                  <a:pt x="25137" y="36882"/>
                </a:lnTo>
                <a:lnTo>
                  <a:pt x="25331" y="41733"/>
                </a:lnTo>
                <a:lnTo>
                  <a:pt x="26412" y="45920"/>
                </a:lnTo>
                <a:lnTo>
                  <a:pt x="28085" y="49663"/>
                </a:lnTo>
                <a:lnTo>
                  <a:pt x="30154" y="53111"/>
                </a:lnTo>
                <a:lnTo>
                  <a:pt x="31532" y="57315"/>
                </a:lnTo>
                <a:lnTo>
                  <a:pt x="32452" y="62023"/>
                </a:lnTo>
                <a:lnTo>
                  <a:pt x="33064" y="67066"/>
                </a:lnTo>
                <a:lnTo>
                  <a:pt x="34425" y="72333"/>
                </a:lnTo>
                <a:lnTo>
                  <a:pt x="36285" y="77750"/>
                </a:lnTo>
                <a:lnTo>
                  <a:pt x="38478" y="83266"/>
                </a:lnTo>
                <a:lnTo>
                  <a:pt x="40892" y="88848"/>
                </a:lnTo>
                <a:lnTo>
                  <a:pt x="46114" y="100131"/>
                </a:lnTo>
                <a:lnTo>
                  <a:pt x="47888" y="105806"/>
                </a:lnTo>
                <a:lnTo>
                  <a:pt x="49070" y="111495"/>
                </a:lnTo>
                <a:lnTo>
                  <a:pt x="49858" y="117193"/>
                </a:lnTo>
                <a:lnTo>
                  <a:pt x="51336" y="122896"/>
                </a:lnTo>
                <a:lnTo>
                  <a:pt x="53274" y="128603"/>
                </a:lnTo>
                <a:lnTo>
                  <a:pt x="55519" y="134313"/>
                </a:lnTo>
                <a:lnTo>
                  <a:pt x="57015" y="139072"/>
                </a:lnTo>
                <a:lnTo>
                  <a:pt x="58013" y="143197"/>
                </a:lnTo>
                <a:lnTo>
                  <a:pt x="58677" y="146900"/>
                </a:lnTo>
                <a:lnTo>
                  <a:pt x="60073" y="150321"/>
                </a:lnTo>
                <a:lnTo>
                  <a:pt x="61956" y="153554"/>
                </a:lnTo>
                <a:lnTo>
                  <a:pt x="64164" y="156662"/>
                </a:lnTo>
                <a:lnTo>
                  <a:pt x="65636" y="160639"/>
                </a:lnTo>
                <a:lnTo>
                  <a:pt x="66617" y="165195"/>
                </a:lnTo>
                <a:lnTo>
                  <a:pt x="67272" y="170137"/>
                </a:lnTo>
                <a:lnTo>
                  <a:pt x="68660" y="174385"/>
                </a:lnTo>
                <a:lnTo>
                  <a:pt x="70539" y="178169"/>
                </a:lnTo>
                <a:lnTo>
                  <a:pt x="72743" y="181645"/>
                </a:lnTo>
                <a:lnTo>
                  <a:pt x="75165" y="184914"/>
                </a:lnTo>
                <a:lnTo>
                  <a:pt x="77733" y="188046"/>
                </a:lnTo>
                <a:lnTo>
                  <a:pt x="80397" y="191087"/>
                </a:lnTo>
                <a:lnTo>
                  <a:pt x="83125" y="193114"/>
                </a:lnTo>
                <a:lnTo>
                  <a:pt x="85897" y="194465"/>
                </a:lnTo>
                <a:lnTo>
                  <a:pt x="88697" y="195366"/>
                </a:lnTo>
                <a:lnTo>
                  <a:pt x="91516" y="196919"/>
                </a:lnTo>
                <a:lnTo>
                  <a:pt x="94348" y="198907"/>
                </a:lnTo>
                <a:lnTo>
                  <a:pt x="97189" y="201184"/>
                </a:lnTo>
                <a:lnTo>
                  <a:pt x="100035" y="202703"/>
                </a:lnTo>
                <a:lnTo>
                  <a:pt x="102885" y="203715"/>
                </a:lnTo>
                <a:lnTo>
                  <a:pt x="109752" y="205340"/>
                </a:lnTo>
                <a:lnTo>
                  <a:pt x="113231" y="205562"/>
                </a:lnTo>
                <a:lnTo>
                  <a:pt x="120015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60"/>
          <p:cNvSpPr/>
          <p:nvPr/>
        </p:nvSpPr>
        <p:spPr>
          <a:xfrm>
            <a:off x="1400185" y="1818699"/>
            <a:ext cx="231016" cy="226394"/>
          </a:xfrm>
          <a:custGeom>
            <a:avLst/>
            <a:gdLst/>
            <a:ahLst/>
            <a:cxnLst/>
            <a:rect l="0" t="0" r="0" b="0"/>
            <a:pathLst>
              <a:path w="231016" h="226394">
                <a:moveTo>
                  <a:pt x="17134" y="32961"/>
                </a:moveTo>
                <a:lnTo>
                  <a:pt x="17134" y="20190"/>
                </a:lnTo>
                <a:lnTo>
                  <a:pt x="18087" y="17779"/>
                </a:lnTo>
                <a:lnTo>
                  <a:pt x="23026" y="10788"/>
                </a:lnTo>
                <a:lnTo>
                  <a:pt x="24515" y="8819"/>
                </a:lnTo>
                <a:lnTo>
                  <a:pt x="25177" y="5403"/>
                </a:lnTo>
                <a:lnTo>
                  <a:pt x="25602" y="0"/>
                </a:lnTo>
                <a:lnTo>
                  <a:pt x="24685" y="510"/>
                </a:lnTo>
                <a:lnTo>
                  <a:pt x="18317" y="6168"/>
                </a:lnTo>
                <a:lnTo>
                  <a:pt x="12934" y="11475"/>
                </a:lnTo>
                <a:lnTo>
                  <a:pt x="11476" y="13875"/>
                </a:lnTo>
                <a:lnTo>
                  <a:pt x="8473" y="22755"/>
                </a:lnTo>
                <a:lnTo>
                  <a:pt x="6598" y="27109"/>
                </a:lnTo>
                <a:lnTo>
                  <a:pt x="4395" y="31917"/>
                </a:lnTo>
                <a:lnTo>
                  <a:pt x="2927" y="36075"/>
                </a:lnTo>
                <a:lnTo>
                  <a:pt x="1947" y="39799"/>
                </a:lnTo>
                <a:lnTo>
                  <a:pt x="1295" y="43235"/>
                </a:lnTo>
                <a:lnTo>
                  <a:pt x="860" y="47430"/>
                </a:lnTo>
                <a:lnTo>
                  <a:pt x="570" y="52132"/>
                </a:lnTo>
                <a:lnTo>
                  <a:pt x="247" y="62436"/>
                </a:lnTo>
                <a:lnTo>
                  <a:pt x="12" y="95905"/>
                </a:lnTo>
                <a:lnTo>
                  <a:pt x="0" y="107291"/>
                </a:lnTo>
                <a:lnTo>
                  <a:pt x="949" y="112994"/>
                </a:lnTo>
                <a:lnTo>
                  <a:pt x="2534" y="118701"/>
                </a:lnTo>
                <a:lnTo>
                  <a:pt x="4543" y="124411"/>
                </a:lnTo>
                <a:lnTo>
                  <a:pt x="5883" y="130122"/>
                </a:lnTo>
                <a:lnTo>
                  <a:pt x="6776" y="135835"/>
                </a:lnTo>
                <a:lnTo>
                  <a:pt x="7371" y="141549"/>
                </a:lnTo>
                <a:lnTo>
                  <a:pt x="8720" y="147263"/>
                </a:lnTo>
                <a:lnTo>
                  <a:pt x="10573" y="152977"/>
                </a:lnTo>
                <a:lnTo>
                  <a:pt x="12760" y="158691"/>
                </a:lnTo>
                <a:lnTo>
                  <a:pt x="14218" y="163454"/>
                </a:lnTo>
                <a:lnTo>
                  <a:pt x="15190" y="167581"/>
                </a:lnTo>
                <a:lnTo>
                  <a:pt x="15838" y="171285"/>
                </a:lnTo>
                <a:lnTo>
                  <a:pt x="17223" y="175659"/>
                </a:lnTo>
                <a:lnTo>
                  <a:pt x="19098" y="180481"/>
                </a:lnTo>
                <a:lnTo>
                  <a:pt x="21301" y="185600"/>
                </a:lnTo>
                <a:lnTo>
                  <a:pt x="24675" y="189965"/>
                </a:lnTo>
                <a:lnTo>
                  <a:pt x="28829" y="193828"/>
                </a:lnTo>
                <a:lnTo>
                  <a:pt x="33503" y="197355"/>
                </a:lnTo>
                <a:lnTo>
                  <a:pt x="37572" y="200660"/>
                </a:lnTo>
                <a:lnTo>
                  <a:pt x="44633" y="206871"/>
                </a:lnTo>
                <a:lnTo>
                  <a:pt x="49754" y="209861"/>
                </a:lnTo>
                <a:lnTo>
                  <a:pt x="56026" y="212807"/>
                </a:lnTo>
                <a:lnTo>
                  <a:pt x="63065" y="215723"/>
                </a:lnTo>
                <a:lnTo>
                  <a:pt x="68710" y="217667"/>
                </a:lnTo>
                <a:lnTo>
                  <a:pt x="73425" y="218963"/>
                </a:lnTo>
                <a:lnTo>
                  <a:pt x="77522" y="219827"/>
                </a:lnTo>
                <a:lnTo>
                  <a:pt x="82158" y="220404"/>
                </a:lnTo>
                <a:lnTo>
                  <a:pt x="87153" y="220788"/>
                </a:lnTo>
                <a:lnTo>
                  <a:pt x="92389" y="221043"/>
                </a:lnTo>
                <a:lnTo>
                  <a:pt x="96831" y="222167"/>
                </a:lnTo>
                <a:lnTo>
                  <a:pt x="100746" y="223868"/>
                </a:lnTo>
                <a:lnTo>
                  <a:pt x="104308" y="225955"/>
                </a:lnTo>
                <a:lnTo>
                  <a:pt x="108588" y="226393"/>
                </a:lnTo>
                <a:lnTo>
                  <a:pt x="113346" y="225733"/>
                </a:lnTo>
                <a:lnTo>
                  <a:pt x="118423" y="224341"/>
                </a:lnTo>
                <a:lnTo>
                  <a:pt x="122760" y="223412"/>
                </a:lnTo>
                <a:lnTo>
                  <a:pt x="126604" y="222793"/>
                </a:lnTo>
                <a:lnTo>
                  <a:pt x="130119" y="222381"/>
                </a:lnTo>
                <a:lnTo>
                  <a:pt x="134368" y="221153"/>
                </a:lnTo>
                <a:lnTo>
                  <a:pt x="139105" y="219382"/>
                </a:lnTo>
                <a:lnTo>
                  <a:pt x="144168" y="217249"/>
                </a:lnTo>
                <a:lnTo>
                  <a:pt x="148496" y="213922"/>
                </a:lnTo>
                <a:lnTo>
                  <a:pt x="152334" y="209799"/>
                </a:lnTo>
                <a:lnTo>
                  <a:pt x="155845" y="205146"/>
                </a:lnTo>
                <a:lnTo>
                  <a:pt x="160091" y="200138"/>
                </a:lnTo>
                <a:lnTo>
                  <a:pt x="164826" y="194895"/>
                </a:lnTo>
                <a:lnTo>
                  <a:pt x="169888" y="189494"/>
                </a:lnTo>
                <a:lnTo>
                  <a:pt x="175168" y="184941"/>
                </a:lnTo>
                <a:lnTo>
                  <a:pt x="180592" y="180953"/>
                </a:lnTo>
                <a:lnTo>
                  <a:pt x="186114" y="177343"/>
                </a:lnTo>
                <a:lnTo>
                  <a:pt x="190747" y="172078"/>
                </a:lnTo>
                <a:lnTo>
                  <a:pt x="194789" y="165710"/>
                </a:lnTo>
                <a:lnTo>
                  <a:pt x="198436" y="158608"/>
                </a:lnTo>
                <a:lnTo>
                  <a:pt x="202772" y="151968"/>
                </a:lnTo>
                <a:lnTo>
                  <a:pt x="207568" y="145636"/>
                </a:lnTo>
                <a:lnTo>
                  <a:pt x="212670" y="139510"/>
                </a:lnTo>
                <a:lnTo>
                  <a:pt x="216071" y="133521"/>
                </a:lnTo>
                <a:lnTo>
                  <a:pt x="218339" y="127624"/>
                </a:lnTo>
                <a:lnTo>
                  <a:pt x="219851" y="121787"/>
                </a:lnTo>
                <a:lnTo>
                  <a:pt x="221811" y="115990"/>
                </a:lnTo>
                <a:lnTo>
                  <a:pt x="224071" y="110221"/>
                </a:lnTo>
                <a:lnTo>
                  <a:pt x="226529" y="104470"/>
                </a:lnTo>
                <a:lnTo>
                  <a:pt x="228169" y="97779"/>
                </a:lnTo>
                <a:lnTo>
                  <a:pt x="229261" y="90460"/>
                </a:lnTo>
                <a:lnTo>
                  <a:pt x="229990" y="82724"/>
                </a:lnTo>
                <a:lnTo>
                  <a:pt x="230476" y="75661"/>
                </a:lnTo>
                <a:lnTo>
                  <a:pt x="230799" y="69047"/>
                </a:lnTo>
                <a:lnTo>
                  <a:pt x="231015" y="62734"/>
                </a:lnTo>
                <a:lnTo>
                  <a:pt x="230207" y="56619"/>
                </a:lnTo>
                <a:lnTo>
                  <a:pt x="228715" y="50638"/>
                </a:lnTo>
                <a:lnTo>
                  <a:pt x="226768" y="44745"/>
                </a:lnTo>
                <a:lnTo>
                  <a:pt x="224518" y="38912"/>
                </a:lnTo>
                <a:lnTo>
                  <a:pt x="222065" y="33118"/>
                </a:lnTo>
                <a:lnTo>
                  <a:pt x="219477" y="27351"/>
                </a:lnTo>
                <a:lnTo>
                  <a:pt x="215847" y="22553"/>
                </a:lnTo>
                <a:lnTo>
                  <a:pt x="211522" y="18402"/>
                </a:lnTo>
                <a:lnTo>
                  <a:pt x="206734" y="14683"/>
                </a:lnTo>
                <a:lnTo>
                  <a:pt x="201636" y="11250"/>
                </a:lnTo>
                <a:lnTo>
                  <a:pt x="196333" y="8010"/>
                </a:lnTo>
                <a:lnTo>
                  <a:pt x="190893" y="4897"/>
                </a:lnTo>
                <a:lnTo>
                  <a:pt x="185361" y="2821"/>
                </a:lnTo>
                <a:lnTo>
                  <a:pt x="179768" y="1438"/>
                </a:lnTo>
                <a:lnTo>
                  <a:pt x="174134" y="515"/>
                </a:lnTo>
                <a:lnTo>
                  <a:pt x="166568" y="853"/>
                </a:lnTo>
                <a:lnTo>
                  <a:pt x="157715" y="2030"/>
                </a:lnTo>
                <a:lnTo>
                  <a:pt x="148002" y="3768"/>
                </a:lnTo>
                <a:lnTo>
                  <a:pt x="138670" y="5879"/>
                </a:lnTo>
                <a:lnTo>
                  <a:pt x="129590" y="8239"/>
                </a:lnTo>
                <a:lnTo>
                  <a:pt x="120680" y="10764"/>
                </a:lnTo>
                <a:lnTo>
                  <a:pt x="103160" y="16110"/>
                </a:lnTo>
                <a:lnTo>
                  <a:pt x="94487" y="18870"/>
                </a:lnTo>
                <a:lnTo>
                  <a:pt x="84895" y="21662"/>
                </a:lnTo>
                <a:lnTo>
                  <a:pt x="64078" y="27304"/>
                </a:lnTo>
                <a:lnTo>
                  <a:pt x="56050" y="30142"/>
                </a:lnTo>
                <a:lnTo>
                  <a:pt x="49746" y="32987"/>
                </a:lnTo>
                <a:lnTo>
                  <a:pt x="44590" y="35835"/>
                </a:lnTo>
                <a:lnTo>
                  <a:pt x="33782" y="41541"/>
                </a:lnTo>
                <a:lnTo>
                  <a:pt x="20423" y="48414"/>
                </a:lnTo>
                <a:lnTo>
                  <a:pt x="19327" y="49930"/>
                </a:lnTo>
                <a:lnTo>
                  <a:pt x="18596" y="51894"/>
                </a:lnTo>
                <a:lnTo>
                  <a:pt x="17134" y="586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61"/>
          <p:cNvSpPr/>
          <p:nvPr/>
        </p:nvSpPr>
        <p:spPr>
          <a:xfrm>
            <a:off x="3912022" y="1988820"/>
            <a:ext cx="359941" cy="17145"/>
          </a:xfrm>
          <a:custGeom>
            <a:avLst/>
            <a:gdLst/>
            <a:ahLst/>
            <a:cxnLst/>
            <a:rect l="0" t="0" r="0" b="0"/>
            <a:pathLst>
              <a:path w="359941" h="17145">
                <a:moveTo>
                  <a:pt x="8467" y="0"/>
                </a:moveTo>
                <a:lnTo>
                  <a:pt x="0" y="8467"/>
                </a:lnTo>
                <a:lnTo>
                  <a:pt x="917" y="9455"/>
                </a:lnTo>
                <a:lnTo>
                  <a:pt x="4477" y="13092"/>
                </a:lnTo>
                <a:lnTo>
                  <a:pt x="6760" y="14443"/>
                </a:lnTo>
                <a:lnTo>
                  <a:pt x="9234" y="15343"/>
                </a:lnTo>
                <a:lnTo>
                  <a:pt x="11836" y="15944"/>
                </a:lnTo>
                <a:lnTo>
                  <a:pt x="14523" y="16344"/>
                </a:lnTo>
                <a:lnTo>
                  <a:pt x="20049" y="16789"/>
                </a:lnTo>
                <a:lnTo>
                  <a:pt x="28220" y="16986"/>
                </a:lnTo>
                <a:lnTo>
                  <a:pt x="125461" y="17144"/>
                </a:lnTo>
                <a:lnTo>
                  <a:pt x="135041" y="16191"/>
                </a:lnTo>
                <a:lnTo>
                  <a:pt x="144285" y="14604"/>
                </a:lnTo>
                <a:lnTo>
                  <a:pt x="153305" y="12594"/>
                </a:lnTo>
                <a:lnTo>
                  <a:pt x="162176" y="11253"/>
                </a:lnTo>
                <a:lnTo>
                  <a:pt x="170947" y="10359"/>
                </a:lnTo>
                <a:lnTo>
                  <a:pt x="179652" y="9764"/>
                </a:lnTo>
                <a:lnTo>
                  <a:pt x="189266" y="9366"/>
                </a:lnTo>
                <a:lnTo>
                  <a:pt x="219094" y="8807"/>
                </a:lnTo>
                <a:lnTo>
                  <a:pt x="314093" y="8573"/>
                </a:lnTo>
                <a:lnTo>
                  <a:pt x="319850" y="9525"/>
                </a:lnTo>
                <a:lnTo>
                  <a:pt x="325594" y="11112"/>
                </a:lnTo>
                <a:lnTo>
                  <a:pt x="331327" y="13123"/>
                </a:lnTo>
                <a:lnTo>
                  <a:pt x="336102" y="14464"/>
                </a:lnTo>
                <a:lnTo>
                  <a:pt x="340238" y="15357"/>
                </a:lnTo>
                <a:lnTo>
                  <a:pt x="343948" y="15953"/>
                </a:lnTo>
                <a:lnTo>
                  <a:pt x="347374" y="16350"/>
                </a:lnTo>
                <a:lnTo>
                  <a:pt x="353720" y="16792"/>
                </a:lnTo>
                <a:lnTo>
                  <a:pt x="359940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62"/>
          <p:cNvSpPr/>
          <p:nvPr/>
        </p:nvSpPr>
        <p:spPr>
          <a:xfrm>
            <a:off x="4066222" y="1911667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8730" y="23912"/>
                </a:lnTo>
                <a:lnTo>
                  <a:pt x="10583" y="28324"/>
                </a:lnTo>
                <a:lnTo>
                  <a:pt x="12770" y="33170"/>
                </a:lnTo>
                <a:lnTo>
                  <a:pt x="14228" y="38306"/>
                </a:lnTo>
                <a:lnTo>
                  <a:pt x="15201" y="43635"/>
                </a:lnTo>
                <a:lnTo>
                  <a:pt x="15849" y="49092"/>
                </a:lnTo>
                <a:lnTo>
                  <a:pt x="16281" y="54636"/>
                </a:lnTo>
                <a:lnTo>
                  <a:pt x="16569" y="60236"/>
                </a:lnTo>
                <a:lnTo>
                  <a:pt x="16761" y="65875"/>
                </a:lnTo>
                <a:lnTo>
                  <a:pt x="17841" y="71539"/>
                </a:lnTo>
                <a:lnTo>
                  <a:pt x="19515" y="77220"/>
                </a:lnTo>
                <a:lnTo>
                  <a:pt x="23914" y="89565"/>
                </a:lnTo>
                <a:lnTo>
                  <a:pt x="29043" y="104577"/>
                </a:lnTo>
                <a:lnTo>
                  <a:pt x="30792" y="111628"/>
                </a:lnTo>
                <a:lnTo>
                  <a:pt x="31958" y="118234"/>
                </a:lnTo>
                <a:lnTo>
                  <a:pt x="32735" y="124542"/>
                </a:lnTo>
                <a:lnTo>
                  <a:pt x="33254" y="130653"/>
                </a:lnTo>
                <a:lnTo>
                  <a:pt x="33599" y="136632"/>
                </a:lnTo>
                <a:lnTo>
                  <a:pt x="33829" y="142523"/>
                </a:lnTo>
                <a:lnTo>
                  <a:pt x="34935" y="149308"/>
                </a:lnTo>
                <a:lnTo>
                  <a:pt x="36625" y="156689"/>
                </a:lnTo>
                <a:lnTo>
                  <a:pt x="38704" y="164467"/>
                </a:lnTo>
                <a:lnTo>
                  <a:pt x="40090" y="171557"/>
                </a:lnTo>
                <a:lnTo>
                  <a:pt x="41014" y="178189"/>
                </a:lnTo>
                <a:lnTo>
                  <a:pt x="41630" y="184515"/>
                </a:lnTo>
                <a:lnTo>
                  <a:pt x="42994" y="190638"/>
                </a:lnTo>
                <a:lnTo>
                  <a:pt x="44855" y="196624"/>
                </a:lnTo>
                <a:lnTo>
                  <a:pt x="47048" y="202520"/>
                </a:lnTo>
                <a:lnTo>
                  <a:pt x="48511" y="208356"/>
                </a:lnTo>
                <a:lnTo>
                  <a:pt x="49486" y="214152"/>
                </a:lnTo>
                <a:lnTo>
                  <a:pt x="50135" y="219920"/>
                </a:lnTo>
                <a:lnTo>
                  <a:pt x="51521" y="224719"/>
                </a:lnTo>
                <a:lnTo>
                  <a:pt x="53398" y="228870"/>
                </a:lnTo>
                <a:lnTo>
                  <a:pt x="55601" y="232590"/>
                </a:lnTo>
                <a:lnTo>
                  <a:pt x="57070" y="236975"/>
                </a:lnTo>
                <a:lnTo>
                  <a:pt x="58049" y="241803"/>
                </a:lnTo>
                <a:lnTo>
                  <a:pt x="58702" y="246927"/>
                </a:lnTo>
                <a:lnTo>
                  <a:pt x="60090" y="251296"/>
                </a:lnTo>
                <a:lnTo>
                  <a:pt x="61967" y="255161"/>
                </a:lnTo>
                <a:lnTo>
                  <a:pt x="64172" y="258690"/>
                </a:lnTo>
                <a:lnTo>
                  <a:pt x="66594" y="261995"/>
                </a:lnTo>
                <a:lnTo>
                  <a:pt x="69161" y="265151"/>
                </a:lnTo>
                <a:lnTo>
                  <a:pt x="71825" y="268207"/>
                </a:lnTo>
                <a:lnTo>
                  <a:pt x="73601" y="271197"/>
                </a:lnTo>
                <a:lnTo>
                  <a:pt x="76100" y="279004"/>
                </a:lnTo>
                <a:lnTo>
                  <a:pt x="76685" y="281164"/>
                </a:lnTo>
                <a:lnTo>
                  <a:pt x="77794" y="282693"/>
                </a:lnTo>
                <a:lnTo>
                  <a:pt x="79485" y="284665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63"/>
          <p:cNvSpPr/>
          <p:nvPr/>
        </p:nvSpPr>
        <p:spPr>
          <a:xfrm>
            <a:off x="4357696" y="1911667"/>
            <a:ext cx="25709" cy="317184"/>
          </a:xfrm>
          <a:custGeom>
            <a:avLst/>
            <a:gdLst/>
            <a:ahLst/>
            <a:cxnLst/>
            <a:rect l="0" t="0" r="0" b="0"/>
            <a:pathLst>
              <a:path w="25709" h="317184">
                <a:moveTo>
                  <a:pt x="25708" y="0"/>
                </a:moveTo>
                <a:lnTo>
                  <a:pt x="18327" y="0"/>
                </a:lnTo>
                <a:lnTo>
                  <a:pt x="17930" y="953"/>
                </a:lnTo>
                <a:lnTo>
                  <a:pt x="17293" y="9325"/>
                </a:lnTo>
                <a:lnTo>
                  <a:pt x="17183" y="17368"/>
                </a:lnTo>
                <a:lnTo>
                  <a:pt x="17145" y="33170"/>
                </a:lnTo>
                <a:lnTo>
                  <a:pt x="16190" y="38306"/>
                </a:lnTo>
                <a:lnTo>
                  <a:pt x="14601" y="43635"/>
                </a:lnTo>
                <a:lnTo>
                  <a:pt x="12588" y="49092"/>
                </a:lnTo>
                <a:lnTo>
                  <a:pt x="11247" y="55588"/>
                </a:lnTo>
                <a:lnTo>
                  <a:pt x="10352" y="62777"/>
                </a:lnTo>
                <a:lnTo>
                  <a:pt x="9756" y="70426"/>
                </a:lnTo>
                <a:lnTo>
                  <a:pt x="9358" y="77431"/>
                </a:lnTo>
                <a:lnTo>
                  <a:pt x="8917" y="90294"/>
                </a:lnTo>
                <a:lnTo>
                  <a:pt x="7847" y="97343"/>
                </a:lnTo>
                <a:lnTo>
                  <a:pt x="6181" y="104900"/>
                </a:lnTo>
                <a:lnTo>
                  <a:pt x="4117" y="112796"/>
                </a:lnTo>
                <a:lnTo>
                  <a:pt x="2742" y="120918"/>
                </a:lnTo>
                <a:lnTo>
                  <a:pt x="1825" y="129189"/>
                </a:lnTo>
                <a:lnTo>
                  <a:pt x="1214" y="137561"/>
                </a:lnTo>
                <a:lnTo>
                  <a:pt x="806" y="146000"/>
                </a:lnTo>
                <a:lnTo>
                  <a:pt x="353" y="162996"/>
                </a:lnTo>
                <a:lnTo>
                  <a:pt x="0" y="235482"/>
                </a:lnTo>
                <a:lnTo>
                  <a:pt x="950" y="241761"/>
                </a:lnTo>
                <a:lnTo>
                  <a:pt x="2535" y="247851"/>
                </a:lnTo>
                <a:lnTo>
                  <a:pt x="4545" y="253817"/>
                </a:lnTo>
                <a:lnTo>
                  <a:pt x="5884" y="259699"/>
                </a:lnTo>
                <a:lnTo>
                  <a:pt x="6778" y="265525"/>
                </a:lnTo>
                <a:lnTo>
                  <a:pt x="7373" y="271314"/>
                </a:lnTo>
                <a:lnTo>
                  <a:pt x="7770" y="277079"/>
                </a:lnTo>
                <a:lnTo>
                  <a:pt x="8034" y="282827"/>
                </a:lnTo>
                <a:lnTo>
                  <a:pt x="8211" y="288564"/>
                </a:lnTo>
                <a:lnTo>
                  <a:pt x="9281" y="293341"/>
                </a:lnTo>
                <a:lnTo>
                  <a:pt x="10947" y="297478"/>
                </a:lnTo>
                <a:lnTo>
                  <a:pt x="13010" y="301189"/>
                </a:lnTo>
                <a:lnTo>
                  <a:pt x="14385" y="304615"/>
                </a:lnTo>
                <a:lnTo>
                  <a:pt x="15302" y="307852"/>
                </a:lnTo>
                <a:lnTo>
                  <a:pt x="15913" y="310962"/>
                </a:lnTo>
                <a:lnTo>
                  <a:pt x="17274" y="313035"/>
                </a:lnTo>
                <a:lnTo>
                  <a:pt x="19132" y="314418"/>
                </a:lnTo>
                <a:lnTo>
                  <a:pt x="25708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64"/>
          <p:cNvSpPr/>
          <p:nvPr/>
        </p:nvSpPr>
        <p:spPr>
          <a:xfrm>
            <a:off x="4572000" y="1860242"/>
            <a:ext cx="255825" cy="325594"/>
          </a:xfrm>
          <a:custGeom>
            <a:avLst/>
            <a:gdLst/>
            <a:ahLst/>
            <a:cxnLst/>
            <a:rect l="0" t="0" r="0" b="0"/>
            <a:pathLst>
              <a:path w="255825" h="325594">
                <a:moveTo>
                  <a:pt x="0" y="17135"/>
                </a:moveTo>
                <a:lnTo>
                  <a:pt x="4550" y="21686"/>
                </a:lnTo>
                <a:lnTo>
                  <a:pt x="5891" y="23979"/>
                </a:lnTo>
                <a:lnTo>
                  <a:pt x="7380" y="29067"/>
                </a:lnTo>
                <a:lnTo>
                  <a:pt x="8042" y="37043"/>
                </a:lnTo>
                <a:lnTo>
                  <a:pt x="8337" y="45986"/>
                </a:lnTo>
                <a:lnTo>
                  <a:pt x="8502" y="57327"/>
                </a:lnTo>
                <a:lnTo>
                  <a:pt x="8572" y="207068"/>
                </a:lnTo>
                <a:lnTo>
                  <a:pt x="9525" y="214242"/>
                </a:lnTo>
                <a:lnTo>
                  <a:pt x="11112" y="220930"/>
                </a:lnTo>
                <a:lnTo>
                  <a:pt x="13123" y="227293"/>
                </a:lnTo>
                <a:lnTo>
                  <a:pt x="14463" y="233440"/>
                </a:lnTo>
                <a:lnTo>
                  <a:pt x="15357" y="239443"/>
                </a:lnTo>
                <a:lnTo>
                  <a:pt x="15953" y="245351"/>
                </a:lnTo>
                <a:lnTo>
                  <a:pt x="17302" y="251194"/>
                </a:lnTo>
                <a:lnTo>
                  <a:pt x="19155" y="256994"/>
                </a:lnTo>
                <a:lnTo>
                  <a:pt x="21342" y="262766"/>
                </a:lnTo>
                <a:lnTo>
                  <a:pt x="26313" y="271720"/>
                </a:lnTo>
                <a:lnTo>
                  <a:pt x="31697" y="279826"/>
                </a:lnTo>
                <a:lnTo>
                  <a:pt x="37265" y="289779"/>
                </a:lnTo>
                <a:lnTo>
                  <a:pt x="42914" y="298013"/>
                </a:lnTo>
                <a:lnTo>
                  <a:pt x="45754" y="301542"/>
                </a:lnTo>
                <a:lnTo>
                  <a:pt x="49553" y="304847"/>
                </a:lnTo>
                <a:lnTo>
                  <a:pt x="53990" y="308003"/>
                </a:lnTo>
                <a:lnTo>
                  <a:pt x="58853" y="311060"/>
                </a:lnTo>
                <a:lnTo>
                  <a:pt x="66797" y="316996"/>
                </a:lnTo>
                <a:lnTo>
                  <a:pt x="70249" y="319912"/>
                </a:lnTo>
                <a:lnTo>
                  <a:pt x="76624" y="323153"/>
                </a:lnTo>
                <a:lnTo>
                  <a:pt x="83584" y="324593"/>
                </a:lnTo>
                <a:lnTo>
                  <a:pt x="88108" y="324977"/>
                </a:lnTo>
                <a:lnTo>
                  <a:pt x="93029" y="325233"/>
                </a:lnTo>
                <a:lnTo>
                  <a:pt x="103576" y="325517"/>
                </a:lnTo>
                <a:lnTo>
                  <a:pt x="109056" y="325593"/>
                </a:lnTo>
                <a:lnTo>
                  <a:pt x="113661" y="324691"/>
                </a:lnTo>
                <a:lnTo>
                  <a:pt x="121318" y="321149"/>
                </a:lnTo>
                <a:lnTo>
                  <a:pt x="135535" y="313800"/>
                </a:lnTo>
                <a:lnTo>
                  <a:pt x="151812" y="305590"/>
                </a:lnTo>
                <a:lnTo>
                  <a:pt x="156453" y="302783"/>
                </a:lnTo>
                <a:lnTo>
                  <a:pt x="164150" y="297125"/>
                </a:lnTo>
                <a:lnTo>
                  <a:pt x="168488" y="293330"/>
                </a:lnTo>
                <a:lnTo>
                  <a:pt x="173285" y="288895"/>
                </a:lnTo>
                <a:lnTo>
                  <a:pt x="183696" y="278887"/>
                </a:lnTo>
                <a:lnTo>
                  <a:pt x="194672" y="268089"/>
                </a:lnTo>
                <a:lnTo>
                  <a:pt x="199314" y="262543"/>
                </a:lnTo>
                <a:lnTo>
                  <a:pt x="203361" y="256940"/>
                </a:lnTo>
                <a:lnTo>
                  <a:pt x="207011" y="251300"/>
                </a:lnTo>
                <a:lnTo>
                  <a:pt x="211349" y="245635"/>
                </a:lnTo>
                <a:lnTo>
                  <a:pt x="216148" y="239954"/>
                </a:lnTo>
                <a:lnTo>
                  <a:pt x="221250" y="234261"/>
                </a:lnTo>
                <a:lnTo>
                  <a:pt x="225605" y="228560"/>
                </a:lnTo>
                <a:lnTo>
                  <a:pt x="229461" y="222855"/>
                </a:lnTo>
                <a:lnTo>
                  <a:pt x="232984" y="217147"/>
                </a:lnTo>
                <a:lnTo>
                  <a:pt x="236285" y="210484"/>
                </a:lnTo>
                <a:lnTo>
                  <a:pt x="239438" y="203184"/>
                </a:lnTo>
                <a:lnTo>
                  <a:pt x="242493" y="195460"/>
                </a:lnTo>
                <a:lnTo>
                  <a:pt x="244529" y="188406"/>
                </a:lnTo>
                <a:lnTo>
                  <a:pt x="245887" y="181798"/>
                </a:lnTo>
                <a:lnTo>
                  <a:pt x="246792" y="175488"/>
                </a:lnTo>
                <a:lnTo>
                  <a:pt x="248348" y="169376"/>
                </a:lnTo>
                <a:lnTo>
                  <a:pt x="250337" y="163397"/>
                </a:lnTo>
                <a:lnTo>
                  <a:pt x="252617" y="157505"/>
                </a:lnTo>
                <a:lnTo>
                  <a:pt x="254136" y="151673"/>
                </a:lnTo>
                <a:lnTo>
                  <a:pt x="255149" y="145879"/>
                </a:lnTo>
                <a:lnTo>
                  <a:pt x="255824" y="140112"/>
                </a:lnTo>
                <a:lnTo>
                  <a:pt x="255322" y="133410"/>
                </a:lnTo>
                <a:lnTo>
                  <a:pt x="254035" y="126084"/>
                </a:lnTo>
                <a:lnTo>
                  <a:pt x="252224" y="118343"/>
                </a:lnTo>
                <a:lnTo>
                  <a:pt x="251016" y="111277"/>
                </a:lnTo>
                <a:lnTo>
                  <a:pt x="250211" y="104661"/>
                </a:lnTo>
                <a:lnTo>
                  <a:pt x="249675" y="98346"/>
                </a:lnTo>
                <a:lnTo>
                  <a:pt x="248365" y="92231"/>
                </a:lnTo>
                <a:lnTo>
                  <a:pt x="246539" y="86249"/>
                </a:lnTo>
                <a:lnTo>
                  <a:pt x="244369" y="80356"/>
                </a:lnTo>
                <a:lnTo>
                  <a:pt x="239418" y="71268"/>
                </a:lnTo>
                <a:lnTo>
                  <a:pt x="234043" y="63102"/>
                </a:lnTo>
                <a:lnTo>
                  <a:pt x="228479" y="53122"/>
                </a:lnTo>
                <a:lnTo>
                  <a:pt x="219991" y="36794"/>
                </a:lnTo>
                <a:lnTo>
                  <a:pt x="214296" y="28095"/>
                </a:lnTo>
                <a:lnTo>
                  <a:pt x="211444" y="24441"/>
                </a:lnTo>
                <a:lnTo>
                  <a:pt x="207638" y="22006"/>
                </a:lnTo>
                <a:lnTo>
                  <a:pt x="203195" y="20382"/>
                </a:lnTo>
                <a:lnTo>
                  <a:pt x="198328" y="19300"/>
                </a:lnTo>
                <a:lnTo>
                  <a:pt x="190381" y="15557"/>
                </a:lnTo>
                <a:lnTo>
                  <a:pt x="186928" y="13226"/>
                </a:lnTo>
                <a:lnTo>
                  <a:pt x="180552" y="10635"/>
                </a:lnTo>
                <a:lnTo>
                  <a:pt x="173590" y="8531"/>
                </a:lnTo>
                <a:lnTo>
                  <a:pt x="169066" y="6637"/>
                </a:lnTo>
                <a:lnTo>
                  <a:pt x="164146" y="4421"/>
                </a:lnTo>
                <a:lnTo>
                  <a:pt x="159913" y="2944"/>
                </a:lnTo>
                <a:lnTo>
                  <a:pt x="152669" y="1303"/>
                </a:lnTo>
                <a:lnTo>
                  <a:pt x="148452" y="865"/>
                </a:lnTo>
                <a:lnTo>
                  <a:pt x="143735" y="574"/>
                </a:lnTo>
                <a:lnTo>
                  <a:pt x="134367" y="249"/>
                </a:lnTo>
                <a:lnTo>
                  <a:pt x="123738" y="67"/>
                </a:lnTo>
                <a:lnTo>
                  <a:pt x="104148" y="0"/>
                </a:lnTo>
                <a:lnTo>
                  <a:pt x="99912" y="949"/>
                </a:lnTo>
                <a:lnTo>
                  <a:pt x="92665" y="4544"/>
                </a:lnTo>
                <a:lnTo>
                  <a:pt x="88446" y="5884"/>
                </a:lnTo>
                <a:lnTo>
                  <a:pt x="83729" y="6776"/>
                </a:lnTo>
                <a:lnTo>
                  <a:pt x="78679" y="7372"/>
                </a:lnTo>
                <a:lnTo>
                  <a:pt x="73408" y="8721"/>
                </a:lnTo>
                <a:lnTo>
                  <a:pt x="67988" y="10573"/>
                </a:lnTo>
                <a:lnTo>
                  <a:pt x="62470" y="12761"/>
                </a:lnTo>
                <a:lnTo>
                  <a:pt x="56887" y="15171"/>
                </a:lnTo>
                <a:lnTo>
                  <a:pt x="45603" y="20390"/>
                </a:lnTo>
                <a:lnTo>
                  <a:pt x="40879" y="22162"/>
                </a:lnTo>
                <a:lnTo>
                  <a:pt x="36777" y="23344"/>
                </a:lnTo>
                <a:lnTo>
                  <a:pt x="25717" y="257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65"/>
          <p:cNvSpPr/>
          <p:nvPr/>
        </p:nvSpPr>
        <p:spPr>
          <a:xfrm>
            <a:off x="2403262" y="2640330"/>
            <a:ext cx="265643" cy="25718"/>
          </a:xfrm>
          <a:custGeom>
            <a:avLst/>
            <a:gdLst/>
            <a:ahLst/>
            <a:cxnLst/>
            <a:rect l="0" t="0" r="0" b="0"/>
            <a:pathLst>
              <a:path w="265643" h="25718">
                <a:moveTo>
                  <a:pt x="8467" y="25717"/>
                </a:moveTo>
                <a:lnTo>
                  <a:pt x="0" y="25717"/>
                </a:lnTo>
                <a:lnTo>
                  <a:pt x="91711" y="25717"/>
                </a:lnTo>
                <a:lnTo>
                  <a:pt x="97300" y="24765"/>
                </a:lnTo>
                <a:lnTo>
                  <a:pt x="102932" y="23177"/>
                </a:lnTo>
                <a:lnTo>
                  <a:pt x="108591" y="21166"/>
                </a:lnTo>
                <a:lnTo>
                  <a:pt x="115222" y="19826"/>
                </a:lnTo>
                <a:lnTo>
                  <a:pt x="122499" y="18932"/>
                </a:lnTo>
                <a:lnTo>
                  <a:pt x="130209" y="18336"/>
                </a:lnTo>
                <a:lnTo>
                  <a:pt x="136301" y="16987"/>
                </a:lnTo>
                <a:lnTo>
                  <a:pt x="141315" y="15134"/>
                </a:lnTo>
                <a:lnTo>
                  <a:pt x="145610" y="12947"/>
                </a:lnTo>
                <a:lnTo>
                  <a:pt x="151331" y="11488"/>
                </a:lnTo>
                <a:lnTo>
                  <a:pt x="158002" y="10516"/>
                </a:lnTo>
                <a:lnTo>
                  <a:pt x="165307" y="9868"/>
                </a:lnTo>
                <a:lnTo>
                  <a:pt x="172082" y="9436"/>
                </a:lnTo>
                <a:lnTo>
                  <a:pt x="184690" y="8956"/>
                </a:lnTo>
                <a:lnTo>
                  <a:pt x="197948" y="8686"/>
                </a:lnTo>
                <a:lnTo>
                  <a:pt x="202415" y="7695"/>
                </a:lnTo>
                <a:lnTo>
                  <a:pt x="207298" y="6083"/>
                </a:lnTo>
                <a:lnTo>
                  <a:pt x="212459" y="4055"/>
                </a:lnTo>
                <a:lnTo>
                  <a:pt x="217804" y="2703"/>
                </a:lnTo>
                <a:lnTo>
                  <a:pt x="223273" y="1802"/>
                </a:lnTo>
                <a:lnTo>
                  <a:pt x="228824" y="1201"/>
                </a:lnTo>
                <a:lnTo>
                  <a:pt x="233477" y="801"/>
                </a:lnTo>
                <a:lnTo>
                  <a:pt x="241187" y="356"/>
                </a:lnTo>
                <a:lnTo>
                  <a:pt x="247788" y="158"/>
                </a:lnTo>
                <a:lnTo>
                  <a:pt x="26564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66"/>
          <p:cNvSpPr/>
          <p:nvPr/>
        </p:nvSpPr>
        <p:spPr>
          <a:xfrm>
            <a:off x="2788919" y="2537460"/>
            <a:ext cx="291467" cy="162878"/>
          </a:xfrm>
          <a:custGeom>
            <a:avLst/>
            <a:gdLst/>
            <a:ahLst/>
            <a:cxnLst/>
            <a:rect l="0" t="0" r="0" b="0"/>
            <a:pathLst>
              <a:path w="291467" h="16287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1"/>
                </a:lnTo>
                <a:lnTo>
                  <a:pt x="5892" y="14622"/>
                </a:lnTo>
                <a:lnTo>
                  <a:pt x="6786" y="17368"/>
                </a:lnTo>
                <a:lnTo>
                  <a:pt x="7381" y="20151"/>
                </a:lnTo>
                <a:lnTo>
                  <a:pt x="7779" y="22959"/>
                </a:lnTo>
                <a:lnTo>
                  <a:pt x="8043" y="25783"/>
                </a:lnTo>
                <a:lnTo>
                  <a:pt x="8220" y="28619"/>
                </a:lnTo>
                <a:lnTo>
                  <a:pt x="8416" y="34309"/>
                </a:lnTo>
                <a:lnTo>
                  <a:pt x="8542" y="45723"/>
                </a:lnTo>
                <a:lnTo>
                  <a:pt x="9505" y="49532"/>
                </a:lnTo>
                <a:lnTo>
                  <a:pt x="11099" y="53976"/>
                </a:lnTo>
                <a:lnTo>
                  <a:pt x="13115" y="58844"/>
                </a:lnTo>
                <a:lnTo>
                  <a:pt x="14458" y="63042"/>
                </a:lnTo>
                <a:lnTo>
                  <a:pt x="15354" y="66793"/>
                </a:lnTo>
                <a:lnTo>
                  <a:pt x="15951" y="70246"/>
                </a:lnTo>
                <a:lnTo>
                  <a:pt x="15397" y="74453"/>
                </a:lnTo>
                <a:lnTo>
                  <a:pt x="14075" y="79163"/>
                </a:lnTo>
                <a:lnTo>
                  <a:pt x="12241" y="84207"/>
                </a:lnTo>
                <a:lnTo>
                  <a:pt x="11018" y="88523"/>
                </a:lnTo>
                <a:lnTo>
                  <a:pt x="10203" y="92353"/>
                </a:lnTo>
                <a:lnTo>
                  <a:pt x="9660" y="95858"/>
                </a:lnTo>
                <a:lnTo>
                  <a:pt x="8345" y="99148"/>
                </a:lnTo>
                <a:lnTo>
                  <a:pt x="6516" y="102293"/>
                </a:lnTo>
                <a:lnTo>
                  <a:pt x="4344" y="105343"/>
                </a:lnTo>
                <a:lnTo>
                  <a:pt x="2896" y="108329"/>
                </a:lnTo>
                <a:lnTo>
                  <a:pt x="1931" y="111271"/>
                </a:lnTo>
                <a:lnTo>
                  <a:pt x="1288" y="114186"/>
                </a:lnTo>
                <a:lnTo>
                  <a:pt x="858" y="117081"/>
                </a:lnTo>
                <a:lnTo>
                  <a:pt x="573" y="119964"/>
                </a:lnTo>
                <a:lnTo>
                  <a:pt x="382" y="122838"/>
                </a:lnTo>
                <a:lnTo>
                  <a:pt x="255" y="125707"/>
                </a:lnTo>
                <a:lnTo>
                  <a:pt x="113" y="131435"/>
                </a:lnTo>
                <a:lnTo>
                  <a:pt x="1028" y="134295"/>
                </a:lnTo>
                <a:lnTo>
                  <a:pt x="2591" y="137155"/>
                </a:lnTo>
                <a:lnTo>
                  <a:pt x="7391" y="144038"/>
                </a:lnTo>
                <a:lnTo>
                  <a:pt x="10588" y="147519"/>
                </a:lnTo>
                <a:lnTo>
                  <a:pt x="12774" y="149781"/>
                </a:lnTo>
                <a:lnTo>
                  <a:pt x="15183" y="151289"/>
                </a:lnTo>
                <a:lnTo>
                  <a:pt x="24143" y="153907"/>
                </a:lnTo>
                <a:lnTo>
                  <a:pt x="29802" y="158738"/>
                </a:lnTo>
                <a:lnTo>
                  <a:pt x="32251" y="160117"/>
                </a:lnTo>
                <a:lnTo>
                  <a:pt x="37511" y="161651"/>
                </a:lnTo>
                <a:lnTo>
                  <a:pt x="45565" y="162332"/>
                </a:lnTo>
                <a:lnTo>
                  <a:pt x="50379" y="162514"/>
                </a:lnTo>
                <a:lnTo>
                  <a:pt x="54541" y="161682"/>
                </a:lnTo>
                <a:lnTo>
                  <a:pt x="61706" y="158219"/>
                </a:lnTo>
                <a:lnTo>
                  <a:pt x="70605" y="156044"/>
                </a:lnTo>
                <a:lnTo>
                  <a:pt x="75645" y="155464"/>
                </a:lnTo>
                <a:lnTo>
                  <a:pt x="80910" y="155078"/>
                </a:lnTo>
                <a:lnTo>
                  <a:pt x="86325" y="154820"/>
                </a:lnTo>
                <a:lnTo>
                  <a:pt x="97422" y="154534"/>
                </a:lnTo>
                <a:lnTo>
                  <a:pt x="255500" y="154304"/>
                </a:lnTo>
                <a:lnTo>
                  <a:pt x="258916" y="155257"/>
                </a:lnTo>
                <a:lnTo>
                  <a:pt x="261193" y="156845"/>
                </a:lnTo>
                <a:lnTo>
                  <a:pt x="262712" y="158856"/>
                </a:lnTo>
                <a:lnTo>
                  <a:pt x="264676" y="160196"/>
                </a:lnTo>
                <a:lnTo>
                  <a:pt x="269399" y="161685"/>
                </a:lnTo>
                <a:lnTo>
                  <a:pt x="277413" y="162524"/>
                </a:lnTo>
                <a:lnTo>
                  <a:pt x="284711" y="162830"/>
                </a:lnTo>
                <a:lnTo>
                  <a:pt x="291466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67"/>
          <p:cNvSpPr/>
          <p:nvPr/>
        </p:nvSpPr>
        <p:spPr>
          <a:xfrm>
            <a:off x="3011805" y="2554958"/>
            <a:ext cx="51435" cy="419700"/>
          </a:xfrm>
          <a:custGeom>
            <a:avLst/>
            <a:gdLst/>
            <a:ahLst/>
            <a:cxnLst/>
            <a:rect l="0" t="0" r="0" b="0"/>
            <a:pathLst>
              <a:path w="51435" h="419700">
                <a:moveTo>
                  <a:pt x="8572" y="8219"/>
                </a:moveTo>
                <a:lnTo>
                  <a:pt x="353" y="0"/>
                </a:lnTo>
                <a:lnTo>
                  <a:pt x="9" y="12426"/>
                </a:lnTo>
                <a:lnTo>
                  <a:pt x="0" y="48761"/>
                </a:lnTo>
                <a:lnTo>
                  <a:pt x="952" y="55250"/>
                </a:lnTo>
                <a:lnTo>
                  <a:pt x="2540" y="62433"/>
                </a:lnTo>
                <a:lnTo>
                  <a:pt x="4551" y="70079"/>
                </a:lnTo>
                <a:lnTo>
                  <a:pt x="5891" y="77082"/>
                </a:lnTo>
                <a:lnTo>
                  <a:pt x="7380" y="89942"/>
                </a:lnTo>
                <a:lnTo>
                  <a:pt x="7778" y="96991"/>
                </a:lnTo>
                <a:lnTo>
                  <a:pt x="8219" y="112443"/>
                </a:lnTo>
                <a:lnTo>
                  <a:pt x="9289" y="120564"/>
                </a:lnTo>
                <a:lnTo>
                  <a:pt x="10955" y="128836"/>
                </a:lnTo>
                <a:lnTo>
                  <a:pt x="13018" y="137208"/>
                </a:lnTo>
                <a:lnTo>
                  <a:pt x="14394" y="144694"/>
                </a:lnTo>
                <a:lnTo>
                  <a:pt x="15311" y="151590"/>
                </a:lnTo>
                <a:lnTo>
                  <a:pt x="15922" y="158092"/>
                </a:lnTo>
                <a:lnTo>
                  <a:pt x="17282" y="165284"/>
                </a:lnTo>
                <a:lnTo>
                  <a:pt x="19141" y="172937"/>
                </a:lnTo>
                <a:lnTo>
                  <a:pt x="21333" y="180896"/>
                </a:lnTo>
                <a:lnTo>
                  <a:pt x="22795" y="189060"/>
                </a:lnTo>
                <a:lnTo>
                  <a:pt x="23769" y="197360"/>
                </a:lnTo>
                <a:lnTo>
                  <a:pt x="24418" y="205750"/>
                </a:lnTo>
                <a:lnTo>
                  <a:pt x="24851" y="214201"/>
                </a:lnTo>
                <a:lnTo>
                  <a:pt x="25332" y="231212"/>
                </a:lnTo>
                <a:lnTo>
                  <a:pt x="26413" y="238796"/>
                </a:lnTo>
                <a:lnTo>
                  <a:pt x="28086" y="245757"/>
                </a:lnTo>
                <a:lnTo>
                  <a:pt x="30154" y="252303"/>
                </a:lnTo>
                <a:lnTo>
                  <a:pt x="31532" y="259524"/>
                </a:lnTo>
                <a:lnTo>
                  <a:pt x="32451" y="267196"/>
                </a:lnTo>
                <a:lnTo>
                  <a:pt x="33064" y="275168"/>
                </a:lnTo>
                <a:lnTo>
                  <a:pt x="33473" y="282387"/>
                </a:lnTo>
                <a:lnTo>
                  <a:pt x="33926" y="295489"/>
                </a:lnTo>
                <a:lnTo>
                  <a:pt x="34182" y="313575"/>
                </a:lnTo>
                <a:lnTo>
                  <a:pt x="35170" y="319422"/>
                </a:lnTo>
                <a:lnTo>
                  <a:pt x="36781" y="325226"/>
                </a:lnTo>
                <a:lnTo>
                  <a:pt x="38808" y="330999"/>
                </a:lnTo>
                <a:lnTo>
                  <a:pt x="40160" y="336753"/>
                </a:lnTo>
                <a:lnTo>
                  <a:pt x="41661" y="348227"/>
                </a:lnTo>
                <a:lnTo>
                  <a:pt x="42328" y="359676"/>
                </a:lnTo>
                <a:lnTo>
                  <a:pt x="42704" y="374292"/>
                </a:lnTo>
                <a:lnTo>
                  <a:pt x="42831" y="387764"/>
                </a:lnTo>
                <a:lnTo>
                  <a:pt x="43793" y="390789"/>
                </a:lnTo>
                <a:lnTo>
                  <a:pt x="45388" y="393758"/>
                </a:lnTo>
                <a:lnTo>
                  <a:pt x="47404" y="396690"/>
                </a:lnTo>
                <a:lnTo>
                  <a:pt x="48747" y="399597"/>
                </a:lnTo>
                <a:lnTo>
                  <a:pt x="50240" y="405367"/>
                </a:lnTo>
                <a:lnTo>
                  <a:pt x="50904" y="411107"/>
                </a:lnTo>
                <a:lnTo>
                  <a:pt x="51434" y="4196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68"/>
          <p:cNvSpPr/>
          <p:nvPr/>
        </p:nvSpPr>
        <p:spPr>
          <a:xfrm>
            <a:off x="3251834" y="2691764"/>
            <a:ext cx="291467" cy="265749"/>
          </a:xfrm>
          <a:custGeom>
            <a:avLst/>
            <a:gdLst/>
            <a:ahLst/>
            <a:cxnLst/>
            <a:rect l="0" t="0" r="0" b="0"/>
            <a:pathLst>
              <a:path w="291467" h="265749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220" y="4552"/>
                </a:lnTo>
                <a:lnTo>
                  <a:pt x="9290" y="6845"/>
                </a:lnTo>
                <a:lnTo>
                  <a:pt x="13019" y="11932"/>
                </a:lnTo>
                <a:lnTo>
                  <a:pt x="20391" y="17369"/>
                </a:lnTo>
                <a:lnTo>
                  <a:pt x="25025" y="20152"/>
                </a:lnTo>
                <a:lnTo>
                  <a:pt x="32712" y="28324"/>
                </a:lnTo>
                <a:lnTo>
                  <a:pt x="36096" y="33171"/>
                </a:lnTo>
                <a:lnTo>
                  <a:pt x="42395" y="41095"/>
                </a:lnTo>
                <a:lnTo>
                  <a:pt x="49323" y="48745"/>
                </a:lnTo>
                <a:lnTo>
                  <a:pt x="63933" y="63762"/>
                </a:lnTo>
                <a:lnTo>
                  <a:pt x="108627" y="108621"/>
                </a:lnTo>
                <a:lnTo>
                  <a:pt x="114328" y="115276"/>
                </a:lnTo>
                <a:lnTo>
                  <a:pt x="120034" y="122571"/>
                </a:lnTo>
                <a:lnTo>
                  <a:pt x="125743" y="130292"/>
                </a:lnTo>
                <a:lnTo>
                  <a:pt x="132406" y="137344"/>
                </a:lnTo>
                <a:lnTo>
                  <a:pt x="139706" y="143950"/>
                </a:lnTo>
                <a:lnTo>
                  <a:pt x="147430" y="150260"/>
                </a:lnTo>
                <a:lnTo>
                  <a:pt x="153532" y="156371"/>
                </a:lnTo>
                <a:lnTo>
                  <a:pt x="158552" y="162350"/>
                </a:lnTo>
                <a:lnTo>
                  <a:pt x="162852" y="168241"/>
                </a:lnTo>
                <a:lnTo>
                  <a:pt x="168575" y="174074"/>
                </a:lnTo>
                <a:lnTo>
                  <a:pt x="175249" y="179867"/>
                </a:lnTo>
                <a:lnTo>
                  <a:pt x="182555" y="185634"/>
                </a:lnTo>
                <a:lnTo>
                  <a:pt x="188379" y="190431"/>
                </a:lnTo>
                <a:lnTo>
                  <a:pt x="197389" y="198301"/>
                </a:lnTo>
                <a:lnTo>
                  <a:pt x="207109" y="207514"/>
                </a:lnTo>
                <a:lnTo>
                  <a:pt x="224320" y="224400"/>
                </a:lnTo>
                <a:lnTo>
                  <a:pt x="233366" y="230861"/>
                </a:lnTo>
                <a:lnTo>
                  <a:pt x="238445" y="233918"/>
                </a:lnTo>
                <a:lnTo>
                  <a:pt x="246628" y="239854"/>
                </a:lnTo>
                <a:lnTo>
                  <a:pt x="250144" y="242770"/>
                </a:lnTo>
                <a:lnTo>
                  <a:pt x="256590" y="246011"/>
                </a:lnTo>
                <a:lnTo>
                  <a:pt x="259643" y="246875"/>
                </a:lnTo>
                <a:lnTo>
                  <a:pt x="265575" y="250375"/>
                </a:lnTo>
                <a:lnTo>
                  <a:pt x="274269" y="257701"/>
                </a:lnTo>
                <a:lnTo>
                  <a:pt x="281189" y="264159"/>
                </a:lnTo>
                <a:lnTo>
                  <a:pt x="282710" y="264688"/>
                </a:lnTo>
                <a:lnTo>
                  <a:pt x="291466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69"/>
          <p:cNvSpPr/>
          <p:nvPr/>
        </p:nvSpPr>
        <p:spPr>
          <a:xfrm>
            <a:off x="3277566" y="2683192"/>
            <a:ext cx="257162" cy="257140"/>
          </a:xfrm>
          <a:custGeom>
            <a:avLst/>
            <a:gdLst/>
            <a:ahLst/>
            <a:cxnLst/>
            <a:rect l="0" t="0" r="0" b="0"/>
            <a:pathLst>
              <a:path w="257162" h="257140">
                <a:moveTo>
                  <a:pt x="257161" y="0"/>
                </a:moveTo>
                <a:lnTo>
                  <a:pt x="234180" y="0"/>
                </a:lnTo>
                <a:lnTo>
                  <a:pt x="232315" y="953"/>
                </a:lnTo>
                <a:lnTo>
                  <a:pt x="225140" y="6844"/>
                </a:lnTo>
                <a:lnTo>
                  <a:pt x="219752" y="11932"/>
                </a:lnTo>
                <a:lnTo>
                  <a:pt x="214182" y="19908"/>
                </a:lnTo>
                <a:lnTo>
                  <a:pt x="211364" y="24702"/>
                </a:lnTo>
                <a:lnTo>
                  <a:pt x="206627" y="29803"/>
                </a:lnTo>
                <a:lnTo>
                  <a:pt x="200612" y="35109"/>
                </a:lnTo>
                <a:lnTo>
                  <a:pt x="193744" y="40551"/>
                </a:lnTo>
                <a:lnTo>
                  <a:pt x="187260" y="47037"/>
                </a:lnTo>
                <a:lnTo>
                  <a:pt x="181033" y="54218"/>
                </a:lnTo>
                <a:lnTo>
                  <a:pt x="174977" y="61863"/>
                </a:lnTo>
                <a:lnTo>
                  <a:pt x="168081" y="69817"/>
                </a:lnTo>
                <a:lnTo>
                  <a:pt x="160627" y="77977"/>
                </a:lnTo>
                <a:lnTo>
                  <a:pt x="152800" y="86275"/>
                </a:lnTo>
                <a:lnTo>
                  <a:pt x="145677" y="94664"/>
                </a:lnTo>
                <a:lnTo>
                  <a:pt x="139023" y="103114"/>
                </a:lnTo>
                <a:lnTo>
                  <a:pt x="132683" y="111606"/>
                </a:lnTo>
                <a:lnTo>
                  <a:pt x="125598" y="120124"/>
                </a:lnTo>
                <a:lnTo>
                  <a:pt x="118017" y="128660"/>
                </a:lnTo>
                <a:lnTo>
                  <a:pt x="101975" y="145765"/>
                </a:lnTo>
                <a:lnTo>
                  <a:pt x="85319" y="162892"/>
                </a:lnTo>
                <a:lnTo>
                  <a:pt x="77829" y="171459"/>
                </a:lnTo>
                <a:lnTo>
                  <a:pt x="70932" y="180029"/>
                </a:lnTo>
                <a:lnTo>
                  <a:pt x="64428" y="188599"/>
                </a:lnTo>
                <a:lnTo>
                  <a:pt x="58188" y="196218"/>
                </a:lnTo>
                <a:lnTo>
                  <a:pt x="52122" y="203202"/>
                </a:lnTo>
                <a:lnTo>
                  <a:pt x="46173" y="209763"/>
                </a:lnTo>
                <a:lnTo>
                  <a:pt x="34484" y="222133"/>
                </a:lnTo>
                <a:lnTo>
                  <a:pt x="16008" y="241046"/>
                </a:lnTo>
                <a:lnTo>
                  <a:pt x="12572" y="243565"/>
                </a:lnTo>
                <a:lnTo>
                  <a:pt x="6215" y="246363"/>
                </a:lnTo>
                <a:lnTo>
                  <a:pt x="4139" y="248062"/>
                </a:lnTo>
                <a:lnTo>
                  <a:pt x="2755" y="250147"/>
                </a:lnTo>
                <a:lnTo>
                  <a:pt x="0" y="257139"/>
                </a:lnTo>
                <a:lnTo>
                  <a:pt x="8559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70"/>
          <p:cNvSpPr/>
          <p:nvPr/>
        </p:nvSpPr>
        <p:spPr>
          <a:xfrm>
            <a:off x="3714750" y="2717483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17144"/>
                </a:moveTo>
                <a:lnTo>
                  <a:pt x="11931" y="17144"/>
                </a:lnTo>
                <a:lnTo>
                  <a:pt x="15574" y="16192"/>
                </a:lnTo>
                <a:lnTo>
                  <a:pt x="19908" y="14604"/>
                </a:lnTo>
                <a:lnTo>
                  <a:pt x="24701" y="12593"/>
                </a:lnTo>
                <a:lnTo>
                  <a:pt x="29802" y="11252"/>
                </a:lnTo>
                <a:lnTo>
                  <a:pt x="35108" y="10359"/>
                </a:lnTo>
                <a:lnTo>
                  <a:pt x="40551" y="9763"/>
                </a:lnTo>
                <a:lnTo>
                  <a:pt x="47036" y="9366"/>
                </a:lnTo>
                <a:lnTo>
                  <a:pt x="61862" y="8925"/>
                </a:lnTo>
                <a:lnTo>
                  <a:pt x="81723" y="8676"/>
                </a:lnTo>
                <a:lnTo>
                  <a:pt x="87819" y="7689"/>
                </a:lnTo>
                <a:lnTo>
                  <a:pt x="93789" y="6078"/>
                </a:lnTo>
                <a:lnTo>
                  <a:pt x="99673" y="4052"/>
                </a:lnTo>
                <a:lnTo>
                  <a:pt x="105501" y="2701"/>
                </a:lnTo>
                <a:lnTo>
                  <a:pt x="111291" y="1800"/>
                </a:lnTo>
                <a:lnTo>
                  <a:pt x="117057" y="1200"/>
                </a:lnTo>
                <a:lnTo>
                  <a:pt x="123757" y="800"/>
                </a:lnTo>
                <a:lnTo>
                  <a:pt x="138823" y="355"/>
                </a:lnTo>
                <a:lnTo>
                  <a:pt x="173456" y="46"/>
                </a:lnTo>
                <a:lnTo>
                  <a:pt x="229677" y="0"/>
                </a:lnTo>
                <a:lnTo>
                  <a:pt x="235033" y="952"/>
                </a:lnTo>
                <a:lnTo>
                  <a:pt x="240509" y="2540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71"/>
          <p:cNvSpPr/>
          <p:nvPr/>
        </p:nvSpPr>
        <p:spPr>
          <a:xfrm>
            <a:off x="3749039" y="2811780"/>
            <a:ext cx="274321" cy="51435"/>
          </a:xfrm>
          <a:custGeom>
            <a:avLst/>
            <a:gdLst/>
            <a:ahLst/>
            <a:cxnLst/>
            <a:rect l="0" t="0" r="0" b="0"/>
            <a:pathLst>
              <a:path w="274321" h="51435">
                <a:moveTo>
                  <a:pt x="0" y="51434"/>
                </a:moveTo>
                <a:lnTo>
                  <a:pt x="4552" y="46884"/>
                </a:lnTo>
                <a:lnTo>
                  <a:pt x="6844" y="45543"/>
                </a:lnTo>
                <a:lnTo>
                  <a:pt x="11932" y="44054"/>
                </a:lnTo>
                <a:lnTo>
                  <a:pt x="19909" y="43392"/>
                </a:lnTo>
                <a:lnTo>
                  <a:pt x="29803" y="43098"/>
                </a:lnTo>
                <a:lnTo>
                  <a:pt x="40551" y="42967"/>
                </a:lnTo>
                <a:lnTo>
                  <a:pt x="47037" y="41979"/>
                </a:lnTo>
                <a:lnTo>
                  <a:pt x="54218" y="40369"/>
                </a:lnTo>
                <a:lnTo>
                  <a:pt x="61863" y="38342"/>
                </a:lnTo>
                <a:lnTo>
                  <a:pt x="69817" y="36991"/>
                </a:lnTo>
                <a:lnTo>
                  <a:pt x="77978" y="36091"/>
                </a:lnTo>
                <a:lnTo>
                  <a:pt x="86275" y="35490"/>
                </a:lnTo>
                <a:lnTo>
                  <a:pt x="93712" y="34138"/>
                </a:lnTo>
                <a:lnTo>
                  <a:pt x="100575" y="32283"/>
                </a:lnTo>
                <a:lnTo>
                  <a:pt x="107055" y="30095"/>
                </a:lnTo>
                <a:lnTo>
                  <a:pt x="114233" y="28635"/>
                </a:lnTo>
                <a:lnTo>
                  <a:pt x="121875" y="27663"/>
                </a:lnTo>
                <a:lnTo>
                  <a:pt x="129828" y="27014"/>
                </a:lnTo>
                <a:lnTo>
                  <a:pt x="137987" y="25629"/>
                </a:lnTo>
                <a:lnTo>
                  <a:pt x="146284" y="23754"/>
                </a:lnTo>
                <a:lnTo>
                  <a:pt x="154673" y="21551"/>
                </a:lnTo>
                <a:lnTo>
                  <a:pt x="162171" y="20082"/>
                </a:lnTo>
                <a:lnTo>
                  <a:pt x="169074" y="19103"/>
                </a:lnTo>
                <a:lnTo>
                  <a:pt x="175581" y="18450"/>
                </a:lnTo>
                <a:lnTo>
                  <a:pt x="182777" y="17062"/>
                </a:lnTo>
                <a:lnTo>
                  <a:pt x="190431" y="15185"/>
                </a:lnTo>
                <a:lnTo>
                  <a:pt x="198392" y="12981"/>
                </a:lnTo>
                <a:lnTo>
                  <a:pt x="205604" y="11511"/>
                </a:lnTo>
                <a:lnTo>
                  <a:pt x="212317" y="10532"/>
                </a:lnTo>
                <a:lnTo>
                  <a:pt x="218697" y="9878"/>
                </a:lnTo>
                <a:lnTo>
                  <a:pt x="225808" y="9443"/>
                </a:lnTo>
                <a:lnTo>
                  <a:pt x="241330" y="8959"/>
                </a:lnTo>
                <a:lnTo>
                  <a:pt x="247564" y="7878"/>
                </a:lnTo>
                <a:lnTo>
                  <a:pt x="252673" y="6204"/>
                </a:lnTo>
                <a:lnTo>
                  <a:pt x="257031" y="4136"/>
                </a:lnTo>
                <a:lnTo>
                  <a:pt x="260889" y="2757"/>
                </a:lnTo>
                <a:lnTo>
                  <a:pt x="264414" y="183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72"/>
          <p:cNvSpPr/>
          <p:nvPr/>
        </p:nvSpPr>
        <p:spPr>
          <a:xfrm>
            <a:off x="4126229" y="2743200"/>
            <a:ext cx="188597" cy="25718"/>
          </a:xfrm>
          <a:custGeom>
            <a:avLst/>
            <a:gdLst/>
            <a:ahLst/>
            <a:cxnLst/>
            <a:rect l="0" t="0" r="0" b="0"/>
            <a:pathLst>
              <a:path w="188597" h="25718">
                <a:moveTo>
                  <a:pt x="0" y="25717"/>
                </a:moveTo>
                <a:lnTo>
                  <a:pt x="49953" y="25717"/>
                </a:lnTo>
                <a:lnTo>
                  <a:pt x="55210" y="24764"/>
                </a:lnTo>
                <a:lnTo>
                  <a:pt x="60619" y="23177"/>
                </a:lnTo>
                <a:lnTo>
                  <a:pt x="66130" y="21166"/>
                </a:lnTo>
                <a:lnTo>
                  <a:pt x="71710" y="19826"/>
                </a:lnTo>
                <a:lnTo>
                  <a:pt x="77334" y="18932"/>
                </a:lnTo>
                <a:lnTo>
                  <a:pt x="82988" y="18336"/>
                </a:lnTo>
                <a:lnTo>
                  <a:pt x="88663" y="17939"/>
                </a:lnTo>
                <a:lnTo>
                  <a:pt x="94352" y="17674"/>
                </a:lnTo>
                <a:lnTo>
                  <a:pt x="100049" y="17497"/>
                </a:lnTo>
                <a:lnTo>
                  <a:pt x="105752" y="16428"/>
                </a:lnTo>
                <a:lnTo>
                  <a:pt x="111459" y="14762"/>
                </a:lnTo>
                <a:lnTo>
                  <a:pt x="117168" y="12699"/>
                </a:lnTo>
                <a:lnTo>
                  <a:pt x="122880" y="11323"/>
                </a:lnTo>
                <a:lnTo>
                  <a:pt x="128593" y="10406"/>
                </a:lnTo>
                <a:lnTo>
                  <a:pt x="134306" y="9795"/>
                </a:lnTo>
                <a:lnTo>
                  <a:pt x="140020" y="9387"/>
                </a:lnTo>
                <a:lnTo>
                  <a:pt x="145735" y="9115"/>
                </a:lnTo>
                <a:lnTo>
                  <a:pt x="160338" y="8733"/>
                </a:lnTo>
                <a:lnTo>
                  <a:pt x="164043" y="8680"/>
                </a:lnTo>
                <a:lnTo>
                  <a:pt x="168417" y="7691"/>
                </a:lnTo>
                <a:lnTo>
                  <a:pt x="173238" y="6080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73"/>
          <p:cNvSpPr/>
          <p:nvPr/>
        </p:nvSpPr>
        <p:spPr>
          <a:xfrm>
            <a:off x="4366259" y="2614749"/>
            <a:ext cx="248604" cy="332837"/>
          </a:xfrm>
          <a:custGeom>
            <a:avLst/>
            <a:gdLst/>
            <a:ahLst/>
            <a:cxnLst/>
            <a:rect l="0" t="0" r="0" b="0"/>
            <a:pathLst>
              <a:path w="248604" h="332837">
                <a:moveTo>
                  <a:pt x="0" y="25581"/>
                </a:moveTo>
                <a:lnTo>
                  <a:pt x="0" y="21030"/>
                </a:lnTo>
                <a:lnTo>
                  <a:pt x="953" y="19689"/>
                </a:lnTo>
                <a:lnTo>
                  <a:pt x="2541" y="18795"/>
                </a:lnTo>
                <a:lnTo>
                  <a:pt x="7382" y="17361"/>
                </a:lnTo>
                <a:lnTo>
                  <a:pt x="12771" y="12562"/>
                </a:lnTo>
                <a:lnTo>
                  <a:pt x="20281" y="7729"/>
                </a:lnTo>
                <a:lnTo>
                  <a:pt x="24951" y="5107"/>
                </a:lnTo>
                <a:lnTo>
                  <a:pt x="29969" y="3359"/>
                </a:lnTo>
                <a:lnTo>
                  <a:pt x="35220" y="2194"/>
                </a:lnTo>
                <a:lnTo>
                  <a:pt x="40625" y="1417"/>
                </a:lnTo>
                <a:lnTo>
                  <a:pt x="46134" y="899"/>
                </a:lnTo>
                <a:lnTo>
                  <a:pt x="51711" y="554"/>
                </a:lnTo>
                <a:lnTo>
                  <a:pt x="57334" y="323"/>
                </a:lnTo>
                <a:lnTo>
                  <a:pt x="71202" y="68"/>
                </a:lnTo>
                <a:lnTo>
                  <a:pt x="78901" y="0"/>
                </a:lnTo>
                <a:lnTo>
                  <a:pt x="85939" y="907"/>
                </a:lnTo>
                <a:lnTo>
                  <a:pt x="92535" y="2464"/>
                </a:lnTo>
                <a:lnTo>
                  <a:pt x="98837" y="4454"/>
                </a:lnTo>
                <a:lnTo>
                  <a:pt x="103992" y="6734"/>
                </a:lnTo>
                <a:lnTo>
                  <a:pt x="108381" y="9206"/>
                </a:lnTo>
                <a:lnTo>
                  <a:pt x="112259" y="11807"/>
                </a:lnTo>
                <a:lnTo>
                  <a:pt x="116749" y="14493"/>
                </a:lnTo>
                <a:lnTo>
                  <a:pt x="121648" y="17236"/>
                </a:lnTo>
                <a:lnTo>
                  <a:pt x="132171" y="22824"/>
                </a:lnTo>
                <a:lnTo>
                  <a:pt x="143198" y="28483"/>
                </a:lnTo>
                <a:lnTo>
                  <a:pt x="147853" y="32278"/>
                </a:lnTo>
                <a:lnTo>
                  <a:pt x="155565" y="41575"/>
                </a:lnTo>
                <a:lnTo>
                  <a:pt x="158955" y="46721"/>
                </a:lnTo>
                <a:lnTo>
                  <a:pt x="162168" y="52057"/>
                </a:lnTo>
                <a:lnTo>
                  <a:pt x="165262" y="57519"/>
                </a:lnTo>
                <a:lnTo>
                  <a:pt x="167325" y="63065"/>
                </a:lnTo>
                <a:lnTo>
                  <a:pt x="168700" y="68668"/>
                </a:lnTo>
                <a:lnTo>
                  <a:pt x="169617" y="74308"/>
                </a:lnTo>
                <a:lnTo>
                  <a:pt x="170228" y="79973"/>
                </a:lnTo>
                <a:lnTo>
                  <a:pt x="170636" y="85655"/>
                </a:lnTo>
                <a:lnTo>
                  <a:pt x="170907" y="91347"/>
                </a:lnTo>
                <a:lnTo>
                  <a:pt x="171209" y="105293"/>
                </a:lnTo>
                <a:lnTo>
                  <a:pt x="171290" y="113012"/>
                </a:lnTo>
                <a:lnTo>
                  <a:pt x="170391" y="121016"/>
                </a:lnTo>
                <a:lnTo>
                  <a:pt x="168839" y="129209"/>
                </a:lnTo>
                <a:lnTo>
                  <a:pt x="166852" y="137529"/>
                </a:lnTo>
                <a:lnTo>
                  <a:pt x="164575" y="145933"/>
                </a:lnTo>
                <a:lnTo>
                  <a:pt x="159505" y="162890"/>
                </a:lnTo>
                <a:lnTo>
                  <a:pt x="151295" y="188502"/>
                </a:lnTo>
                <a:lnTo>
                  <a:pt x="147536" y="197060"/>
                </a:lnTo>
                <a:lnTo>
                  <a:pt x="143125" y="205623"/>
                </a:lnTo>
                <a:lnTo>
                  <a:pt x="138280" y="214189"/>
                </a:lnTo>
                <a:lnTo>
                  <a:pt x="133144" y="221804"/>
                </a:lnTo>
                <a:lnTo>
                  <a:pt x="127815" y="228787"/>
                </a:lnTo>
                <a:lnTo>
                  <a:pt x="122358" y="235346"/>
                </a:lnTo>
                <a:lnTo>
                  <a:pt x="116815" y="242577"/>
                </a:lnTo>
                <a:lnTo>
                  <a:pt x="111214" y="250255"/>
                </a:lnTo>
                <a:lnTo>
                  <a:pt x="105576" y="258231"/>
                </a:lnTo>
                <a:lnTo>
                  <a:pt x="99911" y="265453"/>
                </a:lnTo>
                <a:lnTo>
                  <a:pt x="94231" y="272173"/>
                </a:lnTo>
                <a:lnTo>
                  <a:pt x="88538" y="278558"/>
                </a:lnTo>
                <a:lnTo>
                  <a:pt x="83791" y="284720"/>
                </a:lnTo>
                <a:lnTo>
                  <a:pt x="79673" y="290733"/>
                </a:lnTo>
                <a:lnTo>
                  <a:pt x="75975" y="296646"/>
                </a:lnTo>
                <a:lnTo>
                  <a:pt x="71605" y="301541"/>
                </a:lnTo>
                <a:lnTo>
                  <a:pt x="66787" y="305757"/>
                </a:lnTo>
                <a:lnTo>
                  <a:pt x="61670" y="309520"/>
                </a:lnTo>
                <a:lnTo>
                  <a:pt x="57306" y="312981"/>
                </a:lnTo>
                <a:lnTo>
                  <a:pt x="49917" y="319367"/>
                </a:lnTo>
                <a:lnTo>
                  <a:pt x="46613" y="321450"/>
                </a:lnTo>
                <a:lnTo>
                  <a:pt x="40402" y="323766"/>
                </a:lnTo>
                <a:lnTo>
                  <a:pt x="34467" y="327335"/>
                </a:lnTo>
                <a:lnTo>
                  <a:pt x="31550" y="329620"/>
                </a:lnTo>
                <a:lnTo>
                  <a:pt x="25770" y="332159"/>
                </a:lnTo>
                <a:lnTo>
                  <a:pt x="22895" y="332836"/>
                </a:lnTo>
                <a:lnTo>
                  <a:pt x="20026" y="332335"/>
                </a:lnTo>
                <a:lnTo>
                  <a:pt x="12390" y="328032"/>
                </a:lnTo>
                <a:lnTo>
                  <a:pt x="10269" y="326691"/>
                </a:lnTo>
                <a:lnTo>
                  <a:pt x="4525" y="321385"/>
                </a:lnTo>
                <a:lnTo>
                  <a:pt x="3969" y="318986"/>
                </a:lnTo>
                <a:lnTo>
                  <a:pt x="4552" y="316434"/>
                </a:lnTo>
                <a:lnTo>
                  <a:pt x="5892" y="313780"/>
                </a:lnTo>
                <a:lnTo>
                  <a:pt x="7382" y="308292"/>
                </a:lnTo>
                <a:lnTo>
                  <a:pt x="7779" y="305495"/>
                </a:lnTo>
                <a:lnTo>
                  <a:pt x="10760" y="297307"/>
                </a:lnTo>
                <a:lnTo>
                  <a:pt x="12889" y="292457"/>
                </a:lnTo>
                <a:lnTo>
                  <a:pt x="16213" y="287318"/>
                </a:lnTo>
                <a:lnTo>
                  <a:pt x="20334" y="281987"/>
                </a:lnTo>
                <a:lnTo>
                  <a:pt x="24986" y="276528"/>
                </a:lnTo>
                <a:lnTo>
                  <a:pt x="29993" y="271937"/>
                </a:lnTo>
                <a:lnTo>
                  <a:pt x="35235" y="267923"/>
                </a:lnTo>
                <a:lnTo>
                  <a:pt x="40635" y="264295"/>
                </a:lnTo>
                <a:lnTo>
                  <a:pt x="46141" y="260923"/>
                </a:lnTo>
                <a:lnTo>
                  <a:pt x="51715" y="257723"/>
                </a:lnTo>
                <a:lnTo>
                  <a:pt x="62990" y="251628"/>
                </a:lnTo>
                <a:lnTo>
                  <a:pt x="74350" y="245744"/>
                </a:lnTo>
                <a:lnTo>
                  <a:pt x="80047" y="243793"/>
                </a:lnTo>
                <a:lnTo>
                  <a:pt x="85750" y="242493"/>
                </a:lnTo>
                <a:lnTo>
                  <a:pt x="91457" y="241627"/>
                </a:lnTo>
                <a:lnTo>
                  <a:pt x="97166" y="241049"/>
                </a:lnTo>
                <a:lnTo>
                  <a:pt x="102878" y="240663"/>
                </a:lnTo>
                <a:lnTo>
                  <a:pt x="108590" y="240407"/>
                </a:lnTo>
                <a:lnTo>
                  <a:pt x="120017" y="240121"/>
                </a:lnTo>
                <a:lnTo>
                  <a:pt x="125732" y="240045"/>
                </a:lnTo>
                <a:lnTo>
                  <a:pt x="131446" y="240947"/>
                </a:lnTo>
                <a:lnTo>
                  <a:pt x="137161" y="242501"/>
                </a:lnTo>
                <a:lnTo>
                  <a:pt x="142876" y="244489"/>
                </a:lnTo>
                <a:lnTo>
                  <a:pt x="148591" y="245815"/>
                </a:lnTo>
                <a:lnTo>
                  <a:pt x="154306" y="246698"/>
                </a:lnTo>
                <a:lnTo>
                  <a:pt x="160021" y="247287"/>
                </a:lnTo>
                <a:lnTo>
                  <a:pt x="165736" y="248633"/>
                </a:lnTo>
                <a:lnTo>
                  <a:pt x="171450" y="250482"/>
                </a:lnTo>
                <a:lnTo>
                  <a:pt x="177166" y="252667"/>
                </a:lnTo>
                <a:lnTo>
                  <a:pt x="182880" y="252219"/>
                </a:lnTo>
                <a:lnTo>
                  <a:pt x="188595" y="250016"/>
                </a:lnTo>
                <a:lnTo>
                  <a:pt x="194311" y="246641"/>
                </a:lnTo>
                <a:lnTo>
                  <a:pt x="199073" y="245345"/>
                </a:lnTo>
                <a:lnTo>
                  <a:pt x="203201" y="245433"/>
                </a:lnTo>
                <a:lnTo>
                  <a:pt x="210327" y="247117"/>
                </a:lnTo>
                <a:lnTo>
                  <a:pt x="216669" y="247866"/>
                </a:lnTo>
                <a:lnTo>
                  <a:pt x="220646" y="249019"/>
                </a:lnTo>
                <a:lnTo>
                  <a:pt x="225203" y="250739"/>
                </a:lnTo>
                <a:lnTo>
                  <a:pt x="230145" y="252839"/>
                </a:lnTo>
                <a:lnTo>
                  <a:pt x="234393" y="254239"/>
                </a:lnTo>
                <a:lnTo>
                  <a:pt x="241653" y="255794"/>
                </a:lnTo>
                <a:lnTo>
                  <a:pt x="248603" y="257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74"/>
          <p:cNvSpPr/>
          <p:nvPr/>
        </p:nvSpPr>
        <p:spPr>
          <a:xfrm>
            <a:off x="4700587" y="2588904"/>
            <a:ext cx="248604" cy="137118"/>
          </a:xfrm>
          <a:custGeom>
            <a:avLst/>
            <a:gdLst/>
            <a:ahLst/>
            <a:cxnLst/>
            <a:rect l="0" t="0" r="0" b="0"/>
            <a:pathLst>
              <a:path w="248604" h="137118">
                <a:moveTo>
                  <a:pt x="0" y="8563"/>
                </a:moveTo>
                <a:lnTo>
                  <a:pt x="0" y="343"/>
                </a:lnTo>
                <a:lnTo>
                  <a:pt x="7381" y="22"/>
                </a:lnTo>
                <a:lnTo>
                  <a:pt x="8219" y="0"/>
                </a:lnTo>
                <a:lnTo>
                  <a:pt x="8415" y="2535"/>
                </a:lnTo>
                <a:lnTo>
                  <a:pt x="8468" y="4544"/>
                </a:lnTo>
                <a:lnTo>
                  <a:pt x="9455" y="6836"/>
                </a:lnTo>
                <a:lnTo>
                  <a:pt x="11066" y="9317"/>
                </a:lnTo>
                <a:lnTo>
                  <a:pt x="13093" y="11923"/>
                </a:lnTo>
                <a:lnTo>
                  <a:pt x="14444" y="14613"/>
                </a:lnTo>
                <a:lnTo>
                  <a:pt x="15344" y="17359"/>
                </a:lnTo>
                <a:lnTo>
                  <a:pt x="15944" y="20142"/>
                </a:lnTo>
                <a:lnTo>
                  <a:pt x="16344" y="22950"/>
                </a:lnTo>
                <a:lnTo>
                  <a:pt x="16611" y="25774"/>
                </a:lnTo>
                <a:lnTo>
                  <a:pt x="16789" y="28610"/>
                </a:lnTo>
                <a:lnTo>
                  <a:pt x="16987" y="36840"/>
                </a:lnTo>
                <a:lnTo>
                  <a:pt x="17144" y="105251"/>
                </a:lnTo>
                <a:lnTo>
                  <a:pt x="18097" y="108264"/>
                </a:lnTo>
                <a:lnTo>
                  <a:pt x="19685" y="111226"/>
                </a:lnTo>
                <a:lnTo>
                  <a:pt x="21696" y="114152"/>
                </a:lnTo>
                <a:lnTo>
                  <a:pt x="23989" y="116103"/>
                </a:lnTo>
                <a:lnTo>
                  <a:pt x="26470" y="117404"/>
                </a:lnTo>
                <a:lnTo>
                  <a:pt x="29077" y="118271"/>
                </a:lnTo>
                <a:lnTo>
                  <a:pt x="34513" y="121775"/>
                </a:lnTo>
                <a:lnTo>
                  <a:pt x="37296" y="124043"/>
                </a:lnTo>
                <a:lnTo>
                  <a:pt x="40104" y="125554"/>
                </a:lnTo>
                <a:lnTo>
                  <a:pt x="45764" y="127234"/>
                </a:lnTo>
                <a:lnTo>
                  <a:pt x="51455" y="130521"/>
                </a:lnTo>
                <a:lnTo>
                  <a:pt x="54305" y="132731"/>
                </a:lnTo>
                <a:lnTo>
                  <a:pt x="58111" y="134204"/>
                </a:lnTo>
                <a:lnTo>
                  <a:pt x="62554" y="135186"/>
                </a:lnTo>
                <a:lnTo>
                  <a:pt x="67420" y="135841"/>
                </a:lnTo>
                <a:lnTo>
                  <a:pt x="71617" y="136278"/>
                </a:lnTo>
                <a:lnTo>
                  <a:pt x="78820" y="136763"/>
                </a:lnTo>
                <a:lnTo>
                  <a:pt x="90276" y="136978"/>
                </a:lnTo>
                <a:lnTo>
                  <a:pt x="116363" y="137117"/>
                </a:lnTo>
                <a:lnTo>
                  <a:pt x="123296" y="136175"/>
                </a:lnTo>
                <a:lnTo>
                  <a:pt x="130775" y="134595"/>
                </a:lnTo>
                <a:lnTo>
                  <a:pt x="138618" y="132590"/>
                </a:lnTo>
                <a:lnTo>
                  <a:pt x="145752" y="131253"/>
                </a:lnTo>
                <a:lnTo>
                  <a:pt x="152413" y="130361"/>
                </a:lnTo>
                <a:lnTo>
                  <a:pt x="158759" y="129767"/>
                </a:lnTo>
                <a:lnTo>
                  <a:pt x="164894" y="129370"/>
                </a:lnTo>
                <a:lnTo>
                  <a:pt x="170890" y="129106"/>
                </a:lnTo>
                <a:lnTo>
                  <a:pt x="182631" y="128813"/>
                </a:lnTo>
                <a:lnTo>
                  <a:pt x="194199" y="128682"/>
                </a:lnTo>
                <a:lnTo>
                  <a:pt x="199951" y="127695"/>
                </a:lnTo>
                <a:lnTo>
                  <a:pt x="205691" y="126084"/>
                </a:lnTo>
                <a:lnTo>
                  <a:pt x="211422" y="124058"/>
                </a:lnTo>
                <a:lnTo>
                  <a:pt x="216196" y="122707"/>
                </a:lnTo>
                <a:lnTo>
                  <a:pt x="220331" y="121807"/>
                </a:lnTo>
                <a:lnTo>
                  <a:pt x="227465" y="120806"/>
                </a:lnTo>
                <a:lnTo>
                  <a:pt x="233811" y="120361"/>
                </a:lnTo>
                <a:lnTo>
                  <a:pt x="236836" y="119290"/>
                </a:lnTo>
                <a:lnTo>
                  <a:pt x="239806" y="117624"/>
                </a:lnTo>
                <a:lnTo>
                  <a:pt x="248603" y="1114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75"/>
          <p:cNvSpPr/>
          <p:nvPr/>
        </p:nvSpPr>
        <p:spPr>
          <a:xfrm>
            <a:off x="4875746" y="2529249"/>
            <a:ext cx="99162" cy="419691"/>
          </a:xfrm>
          <a:custGeom>
            <a:avLst/>
            <a:gdLst/>
            <a:ahLst/>
            <a:cxnLst/>
            <a:rect l="0" t="0" r="0" b="0"/>
            <a:pathLst>
              <a:path w="99162" h="419691">
                <a:moveTo>
                  <a:pt x="22008" y="16783"/>
                </a:moveTo>
                <a:lnTo>
                  <a:pt x="22008" y="12232"/>
                </a:lnTo>
                <a:lnTo>
                  <a:pt x="21056" y="10892"/>
                </a:lnTo>
                <a:lnTo>
                  <a:pt x="19469" y="9998"/>
                </a:lnTo>
                <a:lnTo>
                  <a:pt x="14627" y="8563"/>
                </a:lnTo>
                <a:lnTo>
                  <a:pt x="13278" y="7494"/>
                </a:lnTo>
                <a:lnTo>
                  <a:pt x="11426" y="5828"/>
                </a:lnTo>
                <a:lnTo>
                  <a:pt x="5247" y="0"/>
                </a:lnTo>
                <a:lnTo>
                  <a:pt x="2494" y="2339"/>
                </a:lnTo>
                <a:lnTo>
                  <a:pt x="426" y="4296"/>
                </a:lnTo>
                <a:lnTo>
                  <a:pt x="0" y="6553"/>
                </a:lnTo>
                <a:lnTo>
                  <a:pt x="669" y="9011"/>
                </a:lnTo>
                <a:lnTo>
                  <a:pt x="2067" y="11602"/>
                </a:lnTo>
                <a:lnTo>
                  <a:pt x="3621" y="19560"/>
                </a:lnTo>
                <a:lnTo>
                  <a:pt x="4311" y="29447"/>
                </a:lnTo>
                <a:lnTo>
                  <a:pt x="4618" y="40192"/>
                </a:lnTo>
                <a:lnTo>
                  <a:pt x="4842" y="78532"/>
                </a:lnTo>
                <a:lnTo>
                  <a:pt x="5802" y="86524"/>
                </a:lnTo>
                <a:lnTo>
                  <a:pt x="7394" y="94710"/>
                </a:lnTo>
                <a:lnTo>
                  <a:pt x="9408" y="103024"/>
                </a:lnTo>
                <a:lnTo>
                  <a:pt x="10751" y="111425"/>
                </a:lnTo>
                <a:lnTo>
                  <a:pt x="11646" y="119882"/>
                </a:lnTo>
                <a:lnTo>
                  <a:pt x="12242" y="128378"/>
                </a:lnTo>
                <a:lnTo>
                  <a:pt x="13593" y="136900"/>
                </a:lnTo>
                <a:lnTo>
                  <a:pt x="15446" y="145439"/>
                </a:lnTo>
                <a:lnTo>
                  <a:pt x="25263" y="184225"/>
                </a:lnTo>
                <a:lnTo>
                  <a:pt x="27988" y="194133"/>
                </a:lnTo>
                <a:lnTo>
                  <a:pt x="33556" y="212763"/>
                </a:lnTo>
                <a:lnTo>
                  <a:pt x="35422" y="221731"/>
                </a:lnTo>
                <a:lnTo>
                  <a:pt x="36666" y="230568"/>
                </a:lnTo>
                <a:lnTo>
                  <a:pt x="37495" y="239316"/>
                </a:lnTo>
                <a:lnTo>
                  <a:pt x="39000" y="248006"/>
                </a:lnTo>
                <a:lnTo>
                  <a:pt x="40956" y="256657"/>
                </a:lnTo>
                <a:lnTo>
                  <a:pt x="43213" y="265281"/>
                </a:lnTo>
                <a:lnTo>
                  <a:pt x="46622" y="273889"/>
                </a:lnTo>
                <a:lnTo>
                  <a:pt x="50800" y="282484"/>
                </a:lnTo>
                <a:lnTo>
                  <a:pt x="59570" y="298703"/>
                </a:lnTo>
                <a:lnTo>
                  <a:pt x="66643" y="312261"/>
                </a:lnTo>
                <a:lnTo>
                  <a:pt x="68909" y="319496"/>
                </a:lnTo>
                <a:lnTo>
                  <a:pt x="70421" y="327177"/>
                </a:lnTo>
                <a:lnTo>
                  <a:pt x="71429" y="335155"/>
                </a:lnTo>
                <a:lnTo>
                  <a:pt x="73053" y="342378"/>
                </a:lnTo>
                <a:lnTo>
                  <a:pt x="75088" y="349099"/>
                </a:lnTo>
                <a:lnTo>
                  <a:pt x="77397" y="355484"/>
                </a:lnTo>
                <a:lnTo>
                  <a:pt x="79963" y="367660"/>
                </a:lnTo>
                <a:lnTo>
                  <a:pt x="80647" y="373573"/>
                </a:lnTo>
                <a:lnTo>
                  <a:pt x="82056" y="378468"/>
                </a:lnTo>
                <a:lnTo>
                  <a:pt x="83948" y="382684"/>
                </a:lnTo>
                <a:lnTo>
                  <a:pt x="86161" y="386447"/>
                </a:lnTo>
                <a:lnTo>
                  <a:pt x="88621" y="395708"/>
                </a:lnTo>
                <a:lnTo>
                  <a:pt x="89277" y="400845"/>
                </a:lnTo>
                <a:lnTo>
                  <a:pt x="90666" y="404269"/>
                </a:lnTo>
                <a:lnTo>
                  <a:pt x="92546" y="406552"/>
                </a:lnTo>
                <a:lnTo>
                  <a:pt x="94751" y="408074"/>
                </a:lnTo>
                <a:lnTo>
                  <a:pt x="96221" y="410041"/>
                </a:lnTo>
                <a:lnTo>
                  <a:pt x="97201" y="412305"/>
                </a:lnTo>
                <a:lnTo>
                  <a:pt x="99161" y="4196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76"/>
          <p:cNvSpPr/>
          <p:nvPr/>
        </p:nvSpPr>
        <p:spPr>
          <a:xfrm>
            <a:off x="2823212" y="3120389"/>
            <a:ext cx="951546" cy="51437"/>
          </a:xfrm>
          <a:custGeom>
            <a:avLst/>
            <a:gdLst/>
            <a:ahLst/>
            <a:cxnLst/>
            <a:rect l="0" t="0" r="0" b="0"/>
            <a:pathLst>
              <a:path w="951546" h="51437">
                <a:moveTo>
                  <a:pt x="8570" y="51436"/>
                </a:moveTo>
                <a:lnTo>
                  <a:pt x="0" y="51436"/>
                </a:lnTo>
                <a:lnTo>
                  <a:pt x="164216" y="51436"/>
                </a:lnTo>
                <a:lnTo>
                  <a:pt x="172342" y="50483"/>
                </a:lnTo>
                <a:lnTo>
                  <a:pt x="180616" y="48896"/>
                </a:lnTo>
                <a:lnTo>
                  <a:pt x="188990" y="46885"/>
                </a:lnTo>
                <a:lnTo>
                  <a:pt x="198383" y="45544"/>
                </a:lnTo>
                <a:lnTo>
                  <a:pt x="218978" y="44055"/>
                </a:lnTo>
                <a:lnTo>
                  <a:pt x="243372" y="43393"/>
                </a:lnTo>
                <a:lnTo>
                  <a:pt x="269137" y="42146"/>
                </a:lnTo>
                <a:lnTo>
                  <a:pt x="281341" y="40480"/>
                </a:lnTo>
                <a:lnTo>
                  <a:pt x="293287" y="38417"/>
                </a:lnTo>
                <a:lnTo>
                  <a:pt x="305061" y="36089"/>
                </a:lnTo>
                <a:lnTo>
                  <a:pt x="328304" y="30962"/>
                </a:lnTo>
                <a:lnTo>
                  <a:pt x="340788" y="29214"/>
                </a:lnTo>
                <a:lnTo>
                  <a:pt x="353874" y="28049"/>
                </a:lnTo>
                <a:lnTo>
                  <a:pt x="367360" y="27272"/>
                </a:lnTo>
                <a:lnTo>
                  <a:pt x="381113" y="25802"/>
                </a:lnTo>
                <a:lnTo>
                  <a:pt x="395045" y="23869"/>
                </a:lnTo>
                <a:lnTo>
                  <a:pt x="409095" y="21628"/>
                </a:lnTo>
                <a:lnTo>
                  <a:pt x="424177" y="20134"/>
                </a:lnTo>
                <a:lnTo>
                  <a:pt x="439946" y="19138"/>
                </a:lnTo>
                <a:lnTo>
                  <a:pt x="456174" y="18474"/>
                </a:lnTo>
                <a:lnTo>
                  <a:pt x="471755" y="17078"/>
                </a:lnTo>
                <a:lnTo>
                  <a:pt x="486905" y="15196"/>
                </a:lnTo>
                <a:lnTo>
                  <a:pt x="501767" y="12988"/>
                </a:lnTo>
                <a:lnTo>
                  <a:pt x="516438" y="11516"/>
                </a:lnTo>
                <a:lnTo>
                  <a:pt x="530982" y="10535"/>
                </a:lnTo>
                <a:lnTo>
                  <a:pt x="545439" y="9881"/>
                </a:lnTo>
                <a:lnTo>
                  <a:pt x="559840" y="8493"/>
                </a:lnTo>
                <a:lnTo>
                  <a:pt x="574203" y="6615"/>
                </a:lnTo>
                <a:lnTo>
                  <a:pt x="588541" y="4410"/>
                </a:lnTo>
                <a:lnTo>
                  <a:pt x="603815" y="2940"/>
                </a:lnTo>
                <a:lnTo>
                  <a:pt x="619713" y="1960"/>
                </a:lnTo>
                <a:lnTo>
                  <a:pt x="650712" y="872"/>
                </a:lnTo>
                <a:lnTo>
                  <a:pt x="691488" y="259"/>
                </a:lnTo>
                <a:lnTo>
                  <a:pt x="95154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77"/>
          <p:cNvSpPr/>
          <p:nvPr/>
        </p:nvSpPr>
        <p:spPr>
          <a:xfrm>
            <a:off x="2917507" y="3351847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25718"/>
                </a:moveTo>
                <a:lnTo>
                  <a:pt x="11932" y="25718"/>
                </a:lnTo>
                <a:lnTo>
                  <a:pt x="15575" y="24765"/>
                </a:lnTo>
                <a:lnTo>
                  <a:pt x="19908" y="23178"/>
                </a:lnTo>
                <a:lnTo>
                  <a:pt x="24702" y="21167"/>
                </a:lnTo>
                <a:lnTo>
                  <a:pt x="29803" y="19826"/>
                </a:lnTo>
                <a:lnTo>
                  <a:pt x="35109" y="18932"/>
                </a:lnTo>
                <a:lnTo>
                  <a:pt x="40551" y="18337"/>
                </a:lnTo>
                <a:lnTo>
                  <a:pt x="46084" y="17939"/>
                </a:lnTo>
                <a:lnTo>
                  <a:pt x="51678" y="17675"/>
                </a:lnTo>
                <a:lnTo>
                  <a:pt x="57312" y="17498"/>
                </a:lnTo>
                <a:lnTo>
                  <a:pt x="63925" y="16428"/>
                </a:lnTo>
                <a:lnTo>
                  <a:pt x="71192" y="14762"/>
                </a:lnTo>
                <a:lnTo>
                  <a:pt x="78894" y="12699"/>
                </a:lnTo>
                <a:lnTo>
                  <a:pt x="85933" y="11324"/>
                </a:lnTo>
                <a:lnTo>
                  <a:pt x="92531" y="10407"/>
                </a:lnTo>
                <a:lnTo>
                  <a:pt x="98835" y="9795"/>
                </a:lnTo>
                <a:lnTo>
                  <a:pt x="105895" y="8435"/>
                </a:lnTo>
                <a:lnTo>
                  <a:pt x="113459" y="6576"/>
                </a:lnTo>
                <a:lnTo>
                  <a:pt x="121359" y="4384"/>
                </a:lnTo>
                <a:lnTo>
                  <a:pt x="129484" y="2923"/>
                </a:lnTo>
                <a:lnTo>
                  <a:pt x="137758" y="1949"/>
                </a:lnTo>
                <a:lnTo>
                  <a:pt x="146131" y="1299"/>
                </a:lnTo>
                <a:lnTo>
                  <a:pt x="153618" y="866"/>
                </a:lnTo>
                <a:lnTo>
                  <a:pt x="167017" y="385"/>
                </a:lnTo>
                <a:lnTo>
                  <a:pt x="203745" y="5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78"/>
          <p:cNvSpPr/>
          <p:nvPr/>
        </p:nvSpPr>
        <p:spPr>
          <a:xfrm>
            <a:off x="3286125" y="3240509"/>
            <a:ext cx="274321" cy="111338"/>
          </a:xfrm>
          <a:custGeom>
            <a:avLst/>
            <a:gdLst/>
            <a:ahLst/>
            <a:cxnLst/>
            <a:rect l="0" t="0" r="0" b="0"/>
            <a:pathLst>
              <a:path w="274321" h="111338">
                <a:moveTo>
                  <a:pt x="0" y="8468"/>
                </a:moveTo>
                <a:lnTo>
                  <a:pt x="0" y="249"/>
                </a:lnTo>
                <a:lnTo>
                  <a:pt x="4550" y="0"/>
                </a:lnTo>
                <a:lnTo>
                  <a:pt x="5891" y="918"/>
                </a:lnTo>
                <a:lnTo>
                  <a:pt x="6785" y="2482"/>
                </a:lnTo>
                <a:lnTo>
                  <a:pt x="7380" y="4478"/>
                </a:lnTo>
                <a:lnTo>
                  <a:pt x="8730" y="5808"/>
                </a:lnTo>
                <a:lnTo>
                  <a:pt x="10583" y="6695"/>
                </a:lnTo>
                <a:lnTo>
                  <a:pt x="12770" y="7285"/>
                </a:lnTo>
                <a:lnTo>
                  <a:pt x="17740" y="10482"/>
                </a:lnTo>
                <a:lnTo>
                  <a:pt x="20399" y="12669"/>
                </a:lnTo>
                <a:lnTo>
                  <a:pt x="23124" y="15079"/>
                </a:lnTo>
                <a:lnTo>
                  <a:pt x="28692" y="20296"/>
                </a:lnTo>
                <a:lnTo>
                  <a:pt x="30558" y="23973"/>
                </a:lnTo>
                <a:lnTo>
                  <a:pt x="31802" y="28330"/>
                </a:lnTo>
                <a:lnTo>
                  <a:pt x="32631" y="33140"/>
                </a:lnTo>
                <a:lnTo>
                  <a:pt x="33184" y="37298"/>
                </a:lnTo>
                <a:lnTo>
                  <a:pt x="33552" y="41023"/>
                </a:lnTo>
                <a:lnTo>
                  <a:pt x="33798" y="44459"/>
                </a:lnTo>
                <a:lnTo>
                  <a:pt x="34914" y="47702"/>
                </a:lnTo>
                <a:lnTo>
                  <a:pt x="36611" y="50816"/>
                </a:lnTo>
                <a:lnTo>
                  <a:pt x="38695" y="53846"/>
                </a:lnTo>
                <a:lnTo>
                  <a:pt x="40084" y="57770"/>
                </a:lnTo>
                <a:lnTo>
                  <a:pt x="41010" y="62291"/>
                </a:lnTo>
                <a:lnTo>
                  <a:pt x="41628" y="67210"/>
                </a:lnTo>
                <a:lnTo>
                  <a:pt x="42039" y="71442"/>
                </a:lnTo>
                <a:lnTo>
                  <a:pt x="42313" y="75216"/>
                </a:lnTo>
                <a:lnTo>
                  <a:pt x="42496" y="78684"/>
                </a:lnTo>
                <a:lnTo>
                  <a:pt x="42700" y="85078"/>
                </a:lnTo>
                <a:lnTo>
                  <a:pt x="42830" y="96943"/>
                </a:lnTo>
                <a:lnTo>
                  <a:pt x="43793" y="98884"/>
                </a:lnTo>
                <a:lnTo>
                  <a:pt x="45387" y="100178"/>
                </a:lnTo>
                <a:lnTo>
                  <a:pt x="47404" y="101040"/>
                </a:lnTo>
                <a:lnTo>
                  <a:pt x="48747" y="102568"/>
                </a:lnTo>
                <a:lnTo>
                  <a:pt x="49643" y="104539"/>
                </a:lnTo>
                <a:lnTo>
                  <a:pt x="50240" y="106806"/>
                </a:lnTo>
                <a:lnTo>
                  <a:pt x="51591" y="108316"/>
                </a:lnTo>
                <a:lnTo>
                  <a:pt x="53444" y="109324"/>
                </a:lnTo>
                <a:lnTo>
                  <a:pt x="59623" y="111220"/>
                </a:lnTo>
                <a:lnTo>
                  <a:pt x="67728" y="111315"/>
                </a:lnTo>
                <a:lnTo>
                  <a:pt x="96842" y="111337"/>
                </a:lnTo>
                <a:lnTo>
                  <a:pt x="105271" y="108798"/>
                </a:lnTo>
                <a:lnTo>
                  <a:pt x="110185" y="106787"/>
                </a:lnTo>
                <a:lnTo>
                  <a:pt x="115366" y="105447"/>
                </a:lnTo>
                <a:lnTo>
                  <a:pt x="120726" y="104553"/>
                </a:lnTo>
                <a:lnTo>
                  <a:pt x="126204" y="103957"/>
                </a:lnTo>
                <a:lnTo>
                  <a:pt x="131761" y="103560"/>
                </a:lnTo>
                <a:lnTo>
                  <a:pt x="137370" y="103295"/>
                </a:lnTo>
                <a:lnTo>
                  <a:pt x="148683" y="103001"/>
                </a:lnTo>
                <a:lnTo>
                  <a:pt x="215581" y="102766"/>
                </a:lnTo>
                <a:lnTo>
                  <a:pt x="219921" y="103719"/>
                </a:lnTo>
                <a:lnTo>
                  <a:pt x="224718" y="105306"/>
                </a:lnTo>
                <a:lnTo>
                  <a:pt x="229822" y="107316"/>
                </a:lnTo>
                <a:lnTo>
                  <a:pt x="235129" y="108657"/>
                </a:lnTo>
                <a:lnTo>
                  <a:pt x="240573" y="109551"/>
                </a:lnTo>
                <a:lnTo>
                  <a:pt x="246107" y="110146"/>
                </a:lnTo>
                <a:lnTo>
                  <a:pt x="250748" y="110544"/>
                </a:lnTo>
                <a:lnTo>
                  <a:pt x="258446" y="110985"/>
                </a:lnTo>
                <a:lnTo>
                  <a:pt x="260880" y="110150"/>
                </a:lnTo>
                <a:lnTo>
                  <a:pt x="262502" y="108641"/>
                </a:lnTo>
                <a:lnTo>
                  <a:pt x="263584" y="106683"/>
                </a:lnTo>
                <a:lnTo>
                  <a:pt x="265257" y="105377"/>
                </a:lnTo>
                <a:lnTo>
                  <a:pt x="267325" y="104506"/>
                </a:lnTo>
                <a:lnTo>
                  <a:pt x="274320" y="1027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79"/>
          <p:cNvSpPr/>
          <p:nvPr/>
        </p:nvSpPr>
        <p:spPr>
          <a:xfrm>
            <a:off x="3500437" y="3240405"/>
            <a:ext cx="94298" cy="334328"/>
          </a:xfrm>
          <a:custGeom>
            <a:avLst/>
            <a:gdLst/>
            <a:ahLst/>
            <a:cxnLst/>
            <a:rect l="0" t="0" r="0" b="0"/>
            <a:pathLst>
              <a:path w="94298" h="334328">
                <a:moveTo>
                  <a:pt x="0" y="0"/>
                </a:moveTo>
                <a:lnTo>
                  <a:pt x="0" y="33169"/>
                </a:lnTo>
                <a:lnTo>
                  <a:pt x="953" y="38305"/>
                </a:lnTo>
                <a:lnTo>
                  <a:pt x="2540" y="43634"/>
                </a:lnTo>
                <a:lnTo>
                  <a:pt x="4551" y="49092"/>
                </a:lnTo>
                <a:lnTo>
                  <a:pt x="5892" y="55588"/>
                </a:lnTo>
                <a:lnTo>
                  <a:pt x="6785" y="62776"/>
                </a:lnTo>
                <a:lnTo>
                  <a:pt x="7381" y="70425"/>
                </a:lnTo>
                <a:lnTo>
                  <a:pt x="8730" y="77430"/>
                </a:lnTo>
                <a:lnTo>
                  <a:pt x="10583" y="84005"/>
                </a:lnTo>
                <a:lnTo>
                  <a:pt x="20400" y="112796"/>
                </a:lnTo>
                <a:lnTo>
                  <a:pt x="23125" y="119965"/>
                </a:lnTo>
                <a:lnTo>
                  <a:pt x="25894" y="126649"/>
                </a:lnTo>
                <a:lnTo>
                  <a:pt x="28693" y="133010"/>
                </a:lnTo>
                <a:lnTo>
                  <a:pt x="31511" y="140108"/>
                </a:lnTo>
                <a:lnTo>
                  <a:pt x="37182" y="155615"/>
                </a:lnTo>
                <a:lnTo>
                  <a:pt x="38123" y="163751"/>
                </a:lnTo>
                <a:lnTo>
                  <a:pt x="37798" y="172032"/>
                </a:lnTo>
                <a:lnTo>
                  <a:pt x="36629" y="180411"/>
                </a:lnTo>
                <a:lnTo>
                  <a:pt x="35849" y="188853"/>
                </a:lnTo>
                <a:lnTo>
                  <a:pt x="35330" y="197340"/>
                </a:lnTo>
                <a:lnTo>
                  <a:pt x="34983" y="205855"/>
                </a:lnTo>
                <a:lnTo>
                  <a:pt x="35704" y="213436"/>
                </a:lnTo>
                <a:lnTo>
                  <a:pt x="37138" y="220396"/>
                </a:lnTo>
                <a:lnTo>
                  <a:pt x="39046" y="226940"/>
                </a:lnTo>
                <a:lnTo>
                  <a:pt x="40318" y="233208"/>
                </a:lnTo>
                <a:lnTo>
                  <a:pt x="41167" y="239292"/>
                </a:lnTo>
                <a:lnTo>
                  <a:pt x="41732" y="245253"/>
                </a:lnTo>
                <a:lnTo>
                  <a:pt x="43061" y="251132"/>
                </a:lnTo>
                <a:lnTo>
                  <a:pt x="44900" y="256956"/>
                </a:lnTo>
                <a:lnTo>
                  <a:pt x="47079" y="262744"/>
                </a:lnTo>
                <a:lnTo>
                  <a:pt x="49483" y="267555"/>
                </a:lnTo>
                <a:lnTo>
                  <a:pt x="52039" y="271715"/>
                </a:lnTo>
                <a:lnTo>
                  <a:pt x="54695" y="275441"/>
                </a:lnTo>
                <a:lnTo>
                  <a:pt x="57419" y="279829"/>
                </a:lnTo>
                <a:lnTo>
                  <a:pt x="60186" y="284660"/>
                </a:lnTo>
                <a:lnTo>
                  <a:pt x="62985" y="289786"/>
                </a:lnTo>
                <a:lnTo>
                  <a:pt x="65802" y="294155"/>
                </a:lnTo>
                <a:lnTo>
                  <a:pt x="68633" y="298021"/>
                </a:lnTo>
                <a:lnTo>
                  <a:pt x="71473" y="301550"/>
                </a:lnTo>
                <a:lnTo>
                  <a:pt x="74319" y="304856"/>
                </a:lnTo>
                <a:lnTo>
                  <a:pt x="77168" y="308012"/>
                </a:lnTo>
                <a:lnTo>
                  <a:pt x="82874" y="314059"/>
                </a:lnTo>
                <a:lnTo>
                  <a:pt x="88585" y="319922"/>
                </a:lnTo>
                <a:lnTo>
                  <a:pt x="90489" y="322818"/>
                </a:lnTo>
                <a:lnTo>
                  <a:pt x="93170" y="330494"/>
                </a:lnTo>
                <a:lnTo>
                  <a:pt x="94297" y="334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80"/>
          <p:cNvSpPr/>
          <p:nvPr/>
        </p:nvSpPr>
        <p:spPr>
          <a:xfrm>
            <a:off x="4374832" y="3069069"/>
            <a:ext cx="694373" cy="102757"/>
          </a:xfrm>
          <a:custGeom>
            <a:avLst/>
            <a:gdLst/>
            <a:ahLst/>
            <a:cxnLst/>
            <a:rect l="0" t="0" r="0" b="0"/>
            <a:pathLst>
              <a:path w="694373" h="102757">
                <a:moveTo>
                  <a:pt x="0" y="102756"/>
                </a:moveTo>
                <a:lnTo>
                  <a:pt x="11932" y="102756"/>
                </a:lnTo>
                <a:lnTo>
                  <a:pt x="14622" y="101803"/>
                </a:lnTo>
                <a:lnTo>
                  <a:pt x="17368" y="100216"/>
                </a:lnTo>
                <a:lnTo>
                  <a:pt x="20151" y="98205"/>
                </a:lnTo>
                <a:lnTo>
                  <a:pt x="28324" y="95970"/>
                </a:lnTo>
                <a:lnTo>
                  <a:pt x="38306" y="94025"/>
                </a:lnTo>
                <a:lnTo>
                  <a:pt x="43635" y="92173"/>
                </a:lnTo>
                <a:lnTo>
                  <a:pt x="49092" y="89985"/>
                </a:lnTo>
                <a:lnTo>
                  <a:pt x="62776" y="85015"/>
                </a:lnTo>
                <a:lnTo>
                  <a:pt x="70426" y="82356"/>
                </a:lnTo>
                <a:lnTo>
                  <a:pt x="89086" y="79402"/>
                </a:lnTo>
                <a:lnTo>
                  <a:pt x="110078" y="77136"/>
                </a:lnTo>
                <a:lnTo>
                  <a:pt x="121011" y="75198"/>
                </a:lnTo>
                <a:lnTo>
                  <a:pt x="132109" y="72954"/>
                </a:lnTo>
                <a:lnTo>
                  <a:pt x="154600" y="67921"/>
                </a:lnTo>
                <a:lnTo>
                  <a:pt x="165931" y="65245"/>
                </a:lnTo>
                <a:lnTo>
                  <a:pt x="177296" y="61556"/>
                </a:lnTo>
                <a:lnTo>
                  <a:pt x="188682" y="57192"/>
                </a:lnTo>
                <a:lnTo>
                  <a:pt x="200083" y="52377"/>
                </a:lnTo>
                <a:lnTo>
                  <a:pt x="212446" y="49167"/>
                </a:lnTo>
                <a:lnTo>
                  <a:pt x="225451" y="47028"/>
                </a:lnTo>
                <a:lnTo>
                  <a:pt x="238883" y="45601"/>
                </a:lnTo>
                <a:lnTo>
                  <a:pt x="252601" y="43698"/>
                </a:lnTo>
                <a:lnTo>
                  <a:pt x="280542" y="39043"/>
                </a:lnTo>
                <a:lnTo>
                  <a:pt x="351539" y="25491"/>
                </a:lnTo>
                <a:lnTo>
                  <a:pt x="365804" y="22671"/>
                </a:lnTo>
                <a:lnTo>
                  <a:pt x="380077" y="20791"/>
                </a:lnTo>
                <a:lnTo>
                  <a:pt x="394355" y="19538"/>
                </a:lnTo>
                <a:lnTo>
                  <a:pt x="408636" y="18702"/>
                </a:lnTo>
                <a:lnTo>
                  <a:pt x="422919" y="17192"/>
                </a:lnTo>
                <a:lnTo>
                  <a:pt x="437203" y="15234"/>
                </a:lnTo>
                <a:lnTo>
                  <a:pt x="451489" y="12975"/>
                </a:lnTo>
                <a:lnTo>
                  <a:pt x="465776" y="11469"/>
                </a:lnTo>
                <a:lnTo>
                  <a:pt x="480062" y="10466"/>
                </a:lnTo>
                <a:lnTo>
                  <a:pt x="494349" y="9796"/>
                </a:lnTo>
                <a:lnTo>
                  <a:pt x="507683" y="8398"/>
                </a:lnTo>
                <a:lnTo>
                  <a:pt x="520383" y="6513"/>
                </a:lnTo>
                <a:lnTo>
                  <a:pt x="532660" y="4304"/>
                </a:lnTo>
                <a:lnTo>
                  <a:pt x="544654" y="2831"/>
                </a:lnTo>
                <a:lnTo>
                  <a:pt x="556460" y="1849"/>
                </a:lnTo>
                <a:lnTo>
                  <a:pt x="568141" y="1195"/>
                </a:lnTo>
                <a:lnTo>
                  <a:pt x="591279" y="467"/>
                </a:lnTo>
                <a:lnTo>
                  <a:pt x="632628" y="0"/>
                </a:lnTo>
                <a:lnTo>
                  <a:pt x="648198" y="2477"/>
                </a:lnTo>
                <a:lnTo>
                  <a:pt x="655017" y="4470"/>
                </a:lnTo>
                <a:lnTo>
                  <a:pt x="673716" y="7277"/>
                </a:lnTo>
                <a:lnTo>
                  <a:pt x="694372" y="8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81"/>
          <p:cNvSpPr/>
          <p:nvPr/>
        </p:nvSpPr>
        <p:spPr>
          <a:xfrm>
            <a:off x="4469129" y="3429000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0" y="29739"/>
                </a:lnTo>
                <a:lnTo>
                  <a:pt x="1905" y="28398"/>
                </a:lnTo>
                <a:lnTo>
                  <a:pt x="5080" y="27504"/>
                </a:lnTo>
                <a:lnTo>
                  <a:pt x="14762" y="26070"/>
                </a:lnTo>
                <a:lnTo>
                  <a:pt x="21167" y="25874"/>
                </a:lnTo>
                <a:lnTo>
                  <a:pt x="25541" y="25822"/>
                </a:lnTo>
                <a:lnTo>
                  <a:pt x="30363" y="24834"/>
                </a:lnTo>
                <a:lnTo>
                  <a:pt x="35482" y="23224"/>
                </a:lnTo>
                <a:lnTo>
                  <a:pt x="40800" y="21197"/>
                </a:lnTo>
                <a:lnTo>
                  <a:pt x="46250" y="19846"/>
                </a:lnTo>
                <a:lnTo>
                  <a:pt x="51789" y="18946"/>
                </a:lnTo>
                <a:lnTo>
                  <a:pt x="57386" y="18345"/>
                </a:lnTo>
                <a:lnTo>
                  <a:pt x="63022" y="17945"/>
                </a:lnTo>
                <a:lnTo>
                  <a:pt x="68685" y="17678"/>
                </a:lnTo>
                <a:lnTo>
                  <a:pt x="74365" y="17500"/>
                </a:lnTo>
                <a:lnTo>
                  <a:pt x="81010" y="16430"/>
                </a:lnTo>
                <a:lnTo>
                  <a:pt x="88297" y="14763"/>
                </a:lnTo>
                <a:lnTo>
                  <a:pt x="96012" y="12699"/>
                </a:lnTo>
                <a:lnTo>
                  <a:pt x="103061" y="11324"/>
                </a:lnTo>
                <a:lnTo>
                  <a:pt x="109665" y="10406"/>
                </a:lnTo>
                <a:lnTo>
                  <a:pt x="115972" y="9795"/>
                </a:lnTo>
                <a:lnTo>
                  <a:pt x="123036" y="9387"/>
                </a:lnTo>
                <a:lnTo>
                  <a:pt x="138502" y="8934"/>
                </a:lnTo>
                <a:lnTo>
                  <a:pt x="145675" y="7861"/>
                </a:lnTo>
                <a:lnTo>
                  <a:pt x="152362" y="6193"/>
                </a:lnTo>
                <a:lnTo>
                  <a:pt x="158724" y="4129"/>
                </a:lnTo>
                <a:lnTo>
                  <a:pt x="164871" y="2752"/>
                </a:lnTo>
                <a:lnTo>
                  <a:pt x="170875" y="1835"/>
                </a:lnTo>
                <a:lnTo>
                  <a:pt x="176781" y="1223"/>
                </a:lnTo>
                <a:lnTo>
                  <a:pt x="182625" y="815"/>
                </a:lnTo>
                <a:lnTo>
                  <a:pt x="188425" y="543"/>
                </a:lnTo>
                <a:lnTo>
                  <a:pt x="203150" y="16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82"/>
          <p:cNvSpPr/>
          <p:nvPr/>
        </p:nvSpPr>
        <p:spPr>
          <a:xfrm>
            <a:off x="4760595" y="3274695"/>
            <a:ext cx="222885" cy="90657"/>
          </a:xfrm>
          <a:custGeom>
            <a:avLst/>
            <a:gdLst/>
            <a:ahLst/>
            <a:cxnLst/>
            <a:rect l="0" t="0" r="0" b="0"/>
            <a:pathLst>
              <a:path w="222885" h="90657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0"/>
                </a:lnTo>
                <a:lnTo>
                  <a:pt x="14228" y="6844"/>
                </a:lnTo>
                <a:lnTo>
                  <a:pt x="15200" y="9325"/>
                </a:lnTo>
                <a:lnTo>
                  <a:pt x="15849" y="11931"/>
                </a:lnTo>
                <a:lnTo>
                  <a:pt x="16281" y="14622"/>
                </a:lnTo>
                <a:lnTo>
                  <a:pt x="16568" y="17368"/>
                </a:lnTo>
                <a:lnTo>
                  <a:pt x="16761" y="20151"/>
                </a:lnTo>
                <a:lnTo>
                  <a:pt x="16888" y="22959"/>
                </a:lnTo>
                <a:lnTo>
                  <a:pt x="17031" y="28619"/>
                </a:lnTo>
                <a:lnTo>
                  <a:pt x="18021" y="32414"/>
                </a:lnTo>
                <a:lnTo>
                  <a:pt x="19634" y="36849"/>
                </a:lnTo>
                <a:lnTo>
                  <a:pt x="21662" y="41711"/>
                </a:lnTo>
                <a:lnTo>
                  <a:pt x="23013" y="45905"/>
                </a:lnTo>
                <a:lnTo>
                  <a:pt x="23914" y="49653"/>
                </a:lnTo>
                <a:lnTo>
                  <a:pt x="24516" y="53104"/>
                </a:lnTo>
                <a:lnTo>
                  <a:pt x="24916" y="56358"/>
                </a:lnTo>
                <a:lnTo>
                  <a:pt x="25183" y="59479"/>
                </a:lnTo>
                <a:lnTo>
                  <a:pt x="25361" y="62513"/>
                </a:lnTo>
                <a:lnTo>
                  <a:pt x="25559" y="68423"/>
                </a:lnTo>
                <a:lnTo>
                  <a:pt x="25686" y="75428"/>
                </a:lnTo>
                <a:lnTo>
                  <a:pt x="26649" y="76955"/>
                </a:lnTo>
                <a:lnTo>
                  <a:pt x="28243" y="78926"/>
                </a:lnTo>
                <a:lnTo>
                  <a:pt x="33095" y="84382"/>
                </a:lnTo>
                <a:lnTo>
                  <a:pt x="34446" y="84829"/>
                </a:lnTo>
                <a:lnTo>
                  <a:pt x="40897" y="85459"/>
                </a:lnTo>
                <a:lnTo>
                  <a:pt x="46117" y="85607"/>
                </a:lnTo>
                <a:lnTo>
                  <a:pt x="58961" y="85690"/>
                </a:lnTo>
                <a:lnTo>
                  <a:pt x="63120" y="86654"/>
                </a:lnTo>
                <a:lnTo>
                  <a:pt x="66844" y="88249"/>
                </a:lnTo>
                <a:lnTo>
                  <a:pt x="70280" y="90265"/>
                </a:lnTo>
                <a:lnTo>
                  <a:pt x="74476" y="90656"/>
                </a:lnTo>
                <a:lnTo>
                  <a:pt x="79178" y="89965"/>
                </a:lnTo>
                <a:lnTo>
                  <a:pt x="84218" y="88552"/>
                </a:lnTo>
                <a:lnTo>
                  <a:pt x="89482" y="87609"/>
                </a:lnTo>
                <a:lnTo>
                  <a:pt x="94897" y="86981"/>
                </a:lnTo>
                <a:lnTo>
                  <a:pt x="100412" y="86562"/>
                </a:lnTo>
                <a:lnTo>
                  <a:pt x="105993" y="85330"/>
                </a:lnTo>
                <a:lnTo>
                  <a:pt x="111620" y="83557"/>
                </a:lnTo>
                <a:lnTo>
                  <a:pt x="117276" y="81422"/>
                </a:lnTo>
                <a:lnTo>
                  <a:pt x="122951" y="79999"/>
                </a:lnTo>
                <a:lnTo>
                  <a:pt x="128640" y="79050"/>
                </a:lnTo>
                <a:lnTo>
                  <a:pt x="134337" y="78417"/>
                </a:lnTo>
                <a:lnTo>
                  <a:pt x="140040" y="77043"/>
                </a:lnTo>
                <a:lnTo>
                  <a:pt x="145748" y="75174"/>
                </a:lnTo>
                <a:lnTo>
                  <a:pt x="151458" y="72976"/>
                </a:lnTo>
                <a:lnTo>
                  <a:pt x="157169" y="71511"/>
                </a:lnTo>
                <a:lnTo>
                  <a:pt x="162881" y="70534"/>
                </a:lnTo>
                <a:lnTo>
                  <a:pt x="168595" y="69883"/>
                </a:lnTo>
                <a:lnTo>
                  <a:pt x="174309" y="68495"/>
                </a:lnTo>
                <a:lnTo>
                  <a:pt x="180023" y="66618"/>
                </a:lnTo>
                <a:lnTo>
                  <a:pt x="185738" y="64415"/>
                </a:lnTo>
                <a:lnTo>
                  <a:pt x="191453" y="62945"/>
                </a:lnTo>
                <a:lnTo>
                  <a:pt x="197167" y="61966"/>
                </a:lnTo>
                <a:lnTo>
                  <a:pt x="202882" y="61313"/>
                </a:lnTo>
                <a:lnTo>
                  <a:pt x="207645" y="59925"/>
                </a:lnTo>
                <a:lnTo>
                  <a:pt x="211772" y="58048"/>
                </a:lnTo>
                <a:lnTo>
                  <a:pt x="222884" y="514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83"/>
          <p:cNvSpPr/>
          <p:nvPr/>
        </p:nvSpPr>
        <p:spPr>
          <a:xfrm>
            <a:off x="4906358" y="3223260"/>
            <a:ext cx="94268" cy="351473"/>
          </a:xfrm>
          <a:custGeom>
            <a:avLst/>
            <a:gdLst/>
            <a:ahLst/>
            <a:cxnLst/>
            <a:rect l="0" t="0" r="0" b="0"/>
            <a:pathLst>
              <a:path w="94268" h="351473">
                <a:moveTo>
                  <a:pt x="8542" y="0"/>
                </a:moveTo>
                <a:lnTo>
                  <a:pt x="322" y="0"/>
                </a:lnTo>
                <a:lnTo>
                  <a:pt x="16" y="9325"/>
                </a:lnTo>
                <a:lnTo>
                  <a:pt x="0" y="11931"/>
                </a:lnTo>
                <a:lnTo>
                  <a:pt x="942" y="14622"/>
                </a:lnTo>
                <a:lnTo>
                  <a:pt x="2523" y="17368"/>
                </a:lnTo>
                <a:lnTo>
                  <a:pt x="4529" y="20151"/>
                </a:lnTo>
                <a:lnTo>
                  <a:pt x="6758" y="28323"/>
                </a:lnTo>
                <a:lnTo>
                  <a:pt x="7749" y="38305"/>
                </a:lnTo>
                <a:lnTo>
                  <a:pt x="8189" y="49092"/>
                </a:lnTo>
                <a:lnTo>
                  <a:pt x="9259" y="55588"/>
                </a:lnTo>
                <a:lnTo>
                  <a:pt x="10925" y="62776"/>
                </a:lnTo>
                <a:lnTo>
                  <a:pt x="12988" y="70426"/>
                </a:lnTo>
                <a:lnTo>
                  <a:pt x="14363" y="78383"/>
                </a:lnTo>
                <a:lnTo>
                  <a:pt x="15280" y="86545"/>
                </a:lnTo>
                <a:lnTo>
                  <a:pt x="15891" y="94844"/>
                </a:lnTo>
                <a:lnTo>
                  <a:pt x="17251" y="103234"/>
                </a:lnTo>
                <a:lnTo>
                  <a:pt x="19111" y="111685"/>
                </a:lnTo>
                <a:lnTo>
                  <a:pt x="21302" y="120177"/>
                </a:lnTo>
                <a:lnTo>
                  <a:pt x="22764" y="128695"/>
                </a:lnTo>
                <a:lnTo>
                  <a:pt x="23738" y="137232"/>
                </a:lnTo>
                <a:lnTo>
                  <a:pt x="24388" y="145780"/>
                </a:lnTo>
                <a:lnTo>
                  <a:pt x="24820" y="155289"/>
                </a:lnTo>
                <a:lnTo>
                  <a:pt x="25302" y="176015"/>
                </a:lnTo>
                <a:lnTo>
                  <a:pt x="27335" y="185923"/>
                </a:lnTo>
                <a:lnTo>
                  <a:pt x="30595" y="195386"/>
                </a:lnTo>
                <a:lnTo>
                  <a:pt x="34674" y="204552"/>
                </a:lnTo>
                <a:lnTo>
                  <a:pt x="38346" y="213520"/>
                </a:lnTo>
                <a:lnTo>
                  <a:pt x="41746" y="222357"/>
                </a:lnTo>
                <a:lnTo>
                  <a:pt x="44965" y="231105"/>
                </a:lnTo>
                <a:lnTo>
                  <a:pt x="47112" y="239795"/>
                </a:lnTo>
                <a:lnTo>
                  <a:pt x="48543" y="248446"/>
                </a:lnTo>
                <a:lnTo>
                  <a:pt x="49496" y="257070"/>
                </a:lnTo>
                <a:lnTo>
                  <a:pt x="52037" y="264725"/>
                </a:lnTo>
                <a:lnTo>
                  <a:pt x="55636" y="271733"/>
                </a:lnTo>
                <a:lnTo>
                  <a:pt x="59940" y="278310"/>
                </a:lnTo>
                <a:lnTo>
                  <a:pt x="62810" y="284600"/>
                </a:lnTo>
                <a:lnTo>
                  <a:pt x="64723" y="290698"/>
                </a:lnTo>
                <a:lnTo>
                  <a:pt x="65998" y="296669"/>
                </a:lnTo>
                <a:lnTo>
                  <a:pt x="67801" y="302554"/>
                </a:lnTo>
                <a:lnTo>
                  <a:pt x="69956" y="308382"/>
                </a:lnTo>
                <a:lnTo>
                  <a:pt x="72344" y="314173"/>
                </a:lnTo>
                <a:lnTo>
                  <a:pt x="74889" y="319939"/>
                </a:lnTo>
                <a:lnTo>
                  <a:pt x="84083" y="339500"/>
                </a:lnTo>
                <a:lnTo>
                  <a:pt x="85572" y="341585"/>
                </a:lnTo>
                <a:lnTo>
                  <a:pt x="87518" y="343928"/>
                </a:lnTo>
                <a:lnTo>
                  <a:pt x="94267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84"/>
          <p:cNvSpPr/>
          <p:nvPr/>
        </p:nvSpPr>
        <p:spPr>
          <a:xfrm>
            <a:off x="3406139" y="4046220"/>
            <a:ext cx="342901" cy="291466"/>
          </a:xfrm>
          <a:custGeom>
            <a:avLst/>
            <a:gdLst/>
            <a:ahLst/>
            <a:cxnLst/>
            <a:rect l="0" t="0" r="0" b="0"/>
            <a:pathLst>
              <a:path w="342901" h="291466">
                <a:moveTo>
                  <a:pt x="0" y="0"/>
                </a:moveTo>
                <a:lnTo>
                  <a:pt x="49093" y="49092"/>
                </a:lnTo>
                <a:lnTo>
                  <a:pt x="55589" y="54635"/>
                </a:lnTo>
                <a:lnTo>
                  <a:pt x="62777" y="60236"/>
                </a:lnTo>
                <a:lnTo>
                  <a:pt x="70426" y="65875"/>
                </a:lnTo>
                <a:lnTo>
                  <a:pt x="77431" y="71539"/>
                </a:lnTo>
                <a:lnTo>
                  <a:pt x="84006" y="77220"/>
                </a:lnTo>
                <a:lnTo>
                  <a:pt x="90294" y="82912"/>
                </a:lnTo>
                <a:lnTo>
                  <a:pt x="104901" y="96857"/>
                </a:lnTo>
                <a:lnTo>
                  <a:pt x="133011" y="124542"/>
                </a:lnTo>
                <a:lnTo>
                  <a:pt x="140109" y="130653"/>
                </a:lnTo>
                <a:lnTo>
                  <a:pt x="147699" y="136632"/>
                </a:lnTo>
                <a:lnTo>
                  <a:pt x="155616" y="142523"/>
                </a:lnTo>
                <a:lnTo>
                  <a:pt x="172033" y="154148"/>
                </a:lnTo>
                <a:lnTo>
                  <a:pt x="180411" y="159915"/>
                </a:lnTo>
                <a:lnTo>
                  <a:pt x="187902" y="166618"/>
                </a:lnTo>
                <a:lnTo>
                  <a:pt x="194800" y="173943"/>
                </a:lnTo>
                <a:lnTo>
                  <a:pt x="201305" y="181685"/>
                </a:lnTo>
                <a:lnTo>
                  <a:pt x="207546" y="188750"/>
                </a:lnTo>
                <a:lnTo>
                  <a:pt x="219561" y="201681"/>
                </a:lnTo>
                <a:lnTo>
                  <a:pt x="226384" y="207797"/>
                </a:lnTo>
                <a:lnTo>
                  <a:pt x="233790" y="213778"/>
                </a:lnTo>
                <a:lnTo>
                  <a:pt x="241586" y="219671"/>
                </a:lnTo>
                <a:lnTo>
                  <a:pt x="248687" y="224553"/>
                </a:lnTo>
                <a:lnTo>
                  <a:pt x="255327" y="228759"/>
                </a:lnTo>
                <a:lnTo>
                  <a:pt x="261658" y="232516"/>
                </a:lnTo>
                <a:lnTo>
                  <a:pt x="267784" y="236925"/>
                </a:lnTo>
                <a:lnTo>
                  <a:pt x="273773" y="241770"/>
                </a:lnTo>
                <a:lnTo>
                  <a:pt x="279670" y="246905"/>
                </a:lnTo>
                <a:lnTo>
                  <a:pt x="285507" y="251281"/>
                </a:lnTo>
                <a:lnTo>
                  <a:pt x="291303" y="255151"/>
                </a:lnTo>
                <a:lnTo>
                  <a:pt x="297072" y="258683"/>
                </a:lnTo>
                <a:lnTo>
                  <a:pt x="302824" y="262942"/>
                </a:lnTo>
                <a:lnTo>
                  <a:pt x="308562" y="267688"/>
                </a:lnTo>
                <a:lnTo>
                  <a:pt x="319066" y="276134"/>
                </a:lnTo>
                <a:lnTo>
                  <a:pt x="326910" y="279889"/>
                </a:lnTo>
                <a:lnTo>
                  <a:pt x="333571" y="284097"/>
                </a:lnTo>
                <a:lnTo>
                  <a:pt x="342900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85"/>
          <p:cNvSpPr/>
          <p:nvPr/>
        </p:nvSpPr>
        <p:spPr>
          <a:xfrm>
            <a:off x="3431857" y="3994785"/>
            <a:ext cx="274321" cy="300038"/>
          </a:xfrm>
          <a:custGeom>
            <a:avLst/>
            <a:gdLst/>
            <a:ahLst/>
            <a:cxnLst/>
            <a:rect l="0" t="0" r="0" b="0"/>
            <a:pathLst>
              <a:path w="274321" h="300038">
                <a:moveTo>
                  <a:pt x="274320" y="0"/>
                </a:moveTo>
                <a:lnTo>
                  <a:pt x="248531" y="0"/>
                </a:lnTo>
                <a:lnTo>
                  <a:pt x="244745" y="952"/>
                </a:lnTo>
                <a:lnTo>
                  <a:pt x="237998" y="4550"/>
                </a:lnTo>
                <a:lnTo>
                  <a:pt x="231824" y="9325"/>
                </a:lnTo>
                <a:lnTo>
                  <a:pt x="224953" y="15574"/>
                </a:lnTo>
                <a:lnTo>
                  <a:pt x="215549" y="24702"/>
                </a:lnTo>
                <a:lnTo>
                  <a:pt x="210375" y="30755"/>
                </a:lnTo>
                <a:lnTo>
                  <a:pt x="205019" y="37649"/>
                </a:lnTo>
                <a:lnTo>
                  <a:pt x="199544" y="45102"/>
                </a:lnTo>
                <a:lnTo>
                  <a:pt x="188382" y="61002"/>
                </a:lnTo>
                <a:lnTo>
                  <a:pt x="182737" y="69243"/>
                </a:lnTo>
                <a:lnTo>
                  <a:pt x="168847" y="88560"/>
                </a:lnTo>
                <a:lnTo>
                  <a:pt x="161142" y="99044"/>
                </a:lnTo>
                <a:lnTo>
                  <a:pt x="153148" y="108892"/>
                </a:lnTo>
                <a:lnTo>
                  <a:pt x="144961" y="118315"/>
                </a:lnTo>
                <a:lnTo>
                  <a:pt x="136646" y="127454"/>
                </a:lnTo>
                <a:lnTo>
                  <a:pt x="129197" y="137356"/>
                </a:lnTo>
                <a:lnTo>
                  <a:pt x="122327" y="147769"/>
                </a:lnTo>
                <a:lnTo>
                  <a:pt x="115841" y="158520"/>
                </a:lnTo>
                <a:lnTo>
                  <a:pt x="108660" y="168544"/>
                </a:lnTo>
                <a:lnTo>
                  <a:pt x="101015" y="178085"/>
                </a:lnTo>
                <a:lnTo>
                  <a:pt x="93061" y="187303"/>
                </a:lnTo>
                <a:lnTo>
                  <a:pt x="85853" y="196306"/>
                </a:lnTo>
                <a:lnTo>
                  <a:pt x="79143" y="205166"/>
                </a:lnTo>
                <a:lnTo>
                  <a:pt x="72764" y="213930"/>
                </a:lnTo>
                <a:lnTo>
                  <a:pt x="66607" y="221677"/>
                </a:lnTo>
                <a:lnTo>
                  <a:pt x="60597" y="228747"/>
                </a:lnTo>
                <a:lnTo>
                  <a:pt x="54686" y="235365"/>
                </a:lnTo>
                <a:lnTo>
                  <a:pt x="43037" y="247799"/>
                </a:lnTo>
                <a:lnTo>
                  <a:pt x="37264" y="253782"/>
                </a:lnTo>
                <a:lnTo>
                  <a:pt x="32462" y="259675"/>
                </a:lnTo>
                <a:lnTo>
                  <a:pt x="28309" y="265509"/>
                </a:lnTo>
                <a:lnTo>
                  <a:pt x="24588" y="271304"/>
                </a:lnTo>
                <a:lnTo>
                  <a:pt x="17913" y="280282"/>
                </a:lnTo>
                <a:lnTo>
                  <a:pt x="10418" y="289256"/>
                </a:lnTo>
                <a:lnTo>
                  <a:pt x="2030" y="297959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86"/>
          <p:cNvSpPr/>
          <p:nvPr/>
        </p:nvSpPr>
        <p:spPr>
          <a:xfrm>
            <a:off x="3800475" y="4029109"/>
            <a:ext cx="317183" cy="51402"/>
          </a:xfrm>
          <a:custGeom>
            <a:avLst/>
            <a:gdLst/>
            <a:ahLst/>
            <a:cxnLst/>
            <a:rect l="0" t="0" r="0" b="0"/>
            <a:pathLst>
              <a:path w="317183" h="51402">
                <a:moveTo>
                  <a:pt x="0" y="51401"/>
                </a:moveTo>
                <a:lnTo>
                  <a:pt x="0" y="46850"/>
                </a:lnTo>
                <a:lnTo>
                  <a:pt x="1904" y="45509"/>
                </a:lnTo>
                <a:lnTo>
                  <a:pt x="9101" y="44020"/>
                </a:lnTo>
                <a:lnTo>
                  <a:pt x="16109" y="43358"/>
                </a:lnTo>
                <a:lnTo>
                  <a:pt x="19312" y="43181"/>
                </a:lnTo>
                <a:lnTo>
                  <a:pt x="23352" y="42111"/>
                </a:lnTo>
                <a:lnTo>
                  <a:pt x="27951" y="40445"/>
                </a:lnTo>
                <a:lnTo>
                  <a:pt x="32921" y="38382"/>
                </a:lnTo>
                <a:lnTo>
                  <a:pt x="40044" y="36054"/>
                </a:lnTo>
                <a:lnTo>
                  <a:pt x="48604" y="33549"/>
                </a:lnTo>
                <a:lnTo>
                  <a:pt x="58120" y="30927"/>
                </a:lnTo>
                <a:lnTo>
                  <a:pt x="67322" y="29179"/>
                </a:lnTo>
                <a:lnTo>
                  <a:pt x="76313" y="28014"/>
                </a:lnTo>
                <a:lnTo>
                  <a:pt x="85166" y="27237"/>
                </a:lnTo>
                <a:lnTo>
                  <a:pt x="93924" y="25767"/>
                </a:lnTo>
                <a:lnTo>
                  <a:pt x="102621" y="23834"/>
                </a:lnTo>
                <a:lnTo>
                  <a:pt x="111276" y="21593"/>
                </a:lnTo>
                <a:lnTo>
                  <a:pt x="119904" y="19146"/>
                </a:lnTo>
                <a:lnTo>
                  <a:pt x="137110" y="13888"/>
                </a:lnTo>
                <a:lnTo>
                  <a:pt x="146652" y="12105"/>
                </a:lnTo>
                <a:lnTo>
                  <a:pt x="156823" y="10916"/>
                </a:lnTo>
                <a:lnTo>
                  <a:pt x="167413" y="10123"/>
                </a:lnTo>
                <a:lnTo>
                  <a:pt x="177332" y="8642"/>
                </a:lnTo>
                <a:lnTo>
                  <a:pt x="186801" y="6703"/>
                </a:lnTo>
                <a:lnTo>
                  <a:pt x="195971" y="4457"/>
                </a:lnTo>
                <a:lnTo>
                  <a:pt x="204942" y="2960"/>
                </a:lnTo>
                <a:lnTo>
                  <a:pt x="213780" y="1962"/>
                </a:lnTo>
                <a:lnTo>
                  <a:pt x="222530" y="1296"/>
                </a:lnTo>
                <a:lnTo>
                  <a:pt x="231221" y="853"/>
                </a:lnTo>
                <a:lnTo>
                  <a:pt x="248497" y="360"/>
                </a:lnTo>
                <a:lnTo>
                  <a:pt x="282125" y="18"/>
                </a:lnTo>
                <a:lnTo>
                  <a:pt x="288096" y="0"/>
                </a:lnTo>
                <a:lnTo>
                  <a:pt x="293029" y="941"/>
                </a:lnTo>
                <a:lnTo>
                  <a:pt x="297270" y="2521"/>
                </a:lnTo>
                <a:lnTo>
                  <a:pt x="301049" y="4527"/>
                </a:lnTo>
                <a:lnTo>
                  <a:pt x="304522" y="5864"/>
                </a:lnTo>
                <a:lnTo>
                  <a:pt x="307790" y="6755"/>
                </a:lnTo>
                <a:lnTo>
                  <a:pt x="317182" y="85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87"/>
          <p:cNvSpPr/>
          <p:nvPr/>
        </p:nvSpPr>
        <p:spPr>
          <a:xfrm>
            <a:off x="3869054" y="415766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64722" y="17145"/>
                </a:lnTo>
                <a:lnTo>
                  <a:pt x="71723" y="16192"/>
                </a:lnTo>
                <a:lnTo>
                  <a:pt x="79248" y="14605"/>
                </a:lnTo>
                <a:lnTo>
                  <a:pt x="87122" y="12594"/>
                </a:lnTo>
                <a:lnTo>
                  <a:pt x="95229" y="11254"/>
                </a:lnTo>
                <a:lnTo>
                  <a:pt x="103491" y="10360"/>
                </a:lnTo>
                <a:lnTo>
                  <a:pt x="111857" y="9764"/>
                </a:lnTo>
                <a:lnTo>
                  <a:pt x="119339" y="9367"/>
                </a:lnTo>
                <a:lnTo>
                  <a:pt x="132732" y="8926"/>
                </a:lnTo>
                <a:lnTo>
                  <a:pt x="183217" y="8604"/>
                </a:lnTo>
                <a:lnTo>
                  <a:pt x="190725" y="7641"/>
                </a:lnTo>
                <a:lnTo>
                  <a:pt x="198588" y="6047"/>
                </a:lnTo>
                <a:lnTo>
                  <a:pt x="206687" y="4031"/>
                </a:lnTo>
                <a:lnTo>
                  <a:pt x="215896" y="2687"/>
                </a:lnTo>
                <a:lnTo>
                  <a:pt x="225846" y="179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88"/>
          <p:cNvSpPr/>
          <p:nvPr/>
        </p:nvSpPr>
        <p:spPr>
          <a:xfrm>
            <a:off x="4289144" y="3857763"/>
            <a:ext cx="313099" cy="368480"/>
          </a:xfrm>
          <a:custGeom>
            <a:avLst/>
            <a:gdLst/>
            <a:ahLst/>
            <a:cxnLst/>
            <a:rect l="0" t="0" r="0" b="0"/>
            <a:pathLst>
              <a:path w="313099" h="368480">
                <a:moveTo>
                  <a:pt x="94260" y="25579"/>
                </a:moveTo>
                <a:lnTo>
                  <a:pt x="86879" y="18198"/>
                </a:lnTo>
                <a:lnTo>
                  <a:pt x="86218" y="14996"/>
                </a:lnTo>
                <a:lnTo>
                  <a:pt x="86041" y="12809"/>
                </a:lnTo>
                <a:lnTo>
                  <a:pt x="84971" y="10398"/>
                </a:lnTo>
                <a:lnTo>
                  <a:pt x="78338" y="1437"/>
                </a:lnTo>
                <a:lnTo>
                  <a:pt x="76978" y="912"/>
                </a:lnTo>
                <a:lnTo>
                  <a:pt x="69842" y="0"/>
                </a:lnTo>
                <a:lnTo>
                  <a:pt x="66580" y="2463"/>
                </a:lnTo>
                <a:lnTo>
                  <a:pt x="64377" y="4453"/>
                </a:lnTo>
                <a:lnTo>
                  <a:pt x="59389" y="11745"/>
                </a:lnTo>
                <a:lnTo>
                  <a:pt x="53997" y="20383"/>
                </a:lnTo>
                <a:lnTo>
                  <a:pt x="44654" y="31554"/>
                </a:lnTo>
                <a:lnTo>
                  <a:pt x="35383" y="41252"/>
                </a:lnTo>
                <a:lnTo>
                  <a:pt x="32149" y="46505"/>
                </a:lnTo>
                <a:lnTo>
                  <a:pt x="28556" y="57422"/>
                </a:lnTo>
                <a:lnTo>
                  <a:pt x="21878" y="68624"/>
                </a:lnTo>
                <a:lnTo>
                  <a:pt x="17431" y="74278"/>
                </a:lnTo>
                <a:lnTo>
                  <a:pt x="12489" y="85641"/>
                </a:lnTo>
                <a:lnTo>
                  <a:pt x="11171" y="91338"/>
                </a:lnTo>
                <a:lnTo>
                  <a:pt x="9340" y="97993"/>
                </a:lnTo>
                <a:lnTo>
                  <a:pt x="4765" y="113008"/>
                </a:lnTo>
                <a:lnTo>
                  <a:pt x="3165" y="121013"/>
                </a:lnTo>
                <a:lnTo>
                  <a:pt x="2098" y="129206"/>
                </a:lnTo>
                <a:lnTo>
                  <a:pt x="1386" y="137527"/>
                </a:lnTo>
                <a:lnTo>
                  <a:pt x="911" y="145931"/>
                </a:lnTo>
                <a:lnTo>
                  <a:pt x="385" y="162889"/>
                </a:lnTo>
                <a:lnTo>
                  <a:pt x="19" y="205621"/>
                </a:lnTo>
                <a:lnTo>
                  <a:pt x="0" y="214187"/>
                </a:lnTo>
                <a:lnTo>
                  <a:pt x="941" y="222755"/>
                </a:lnTo>
                <a:lnTo>
                  <a:pt x="2520" y="231325"/>
                </a:lnTo>
                <a:lnTo>
                  <a:pt x="4525" y="239896"/>
                </a:lnTo>
                <a:lnTo>
                  <a:pt x="6814" y="247514"/>
                </a:lnTo>
                <a:lnTo>
                  <a:pt x="9293" y="254498"/>
                </a:lnTo>
                <a:lnTo>
                  <a:pt x="11898" y="261060"/>
                </a:lnTo>
                <a:lnTo>
                  <a:pt x="17333" y="275970"/>
                </a:lnTo>
                <a:lnTo>
                  <a:pt x="20115" y="283946"/>
                </a:lnTo>
                <a:lnTo>
                  <a:pt x="23875" y="291169"/>
                </a:lnTo>
                <a:lnTo>
                  <a:pt x="28287" y="297889"/>
                </a:lnTo>
                <a:lnTo>
                  <a:pt x="33133" y="304274"/>
                </a:lnTo>
                <a:lnTo>
                  <a:pt x="38269" y="310436"/>
                </a:lnTo>
                <a:lnTo>
                  <a:pt x="43598" y="316449"/>
                </a:lnTo>
                <a:lnTo>
                  <a:pt x="49055" y="322362"/>
                </a:lnTo>
                <a:lnTo>
                  <a:pt x="54599" y="327257"/>
                </a:lnTo>
                <a:lnTo>
                  <a:pt x="60200" y="331473"/>
                </a:lnTo>
                <a:lnTo>
                  <a:pt x="65838" y="335236"/>
                </a:lnTo>
                <a:lnTo>
                  <a:pt x="71503" y="338697"/>
                </a:lnTo>
                <a:lnTo>
                  <a:pt x="77184" y="341957"/>
                </a:lnTo>
                <a:lnTo>
                  <a:pt x="88575" y="348119"/>
                </a:lnTo>
                <a:lnTo>
                  <a:pt x="99989" y="354033"/>
                </a:lnTo>
                <a:lnTo>
                  <a:pt x="105699" y="355991"/>
                </a:lnTo>
                <a:lnTo>
                  <a:pt x="111411" y="357296"/>
                </a:lnTo>
                <a:lnTo>
                  <a:pt x="117124" y="358166"/>
                </a:lnTo>
                <a:lnTo>
                  <a:pt x="123791" y="358746"/>
                </a:lnTo>
                <a:lnTo>
                  <a:pt x="131092" y="359133"/>
                </a:lnTo>
                <a:lnTo>
                  <a:pt x="145873" y="359563"/>
                </a:lnTo>
                <a:lnTo>
                  <a:pt x="158792" y="359754"/>
                </a:lnTo>
                <a:lnTo>
                  <a:pt x="165856" y="358852"/>
                </a:lnTo>
                <a:lnTo>
                  <a:pt x="173424" y="357299"/>
                </a:lnTo>
                <a:lnTo>
                  <a:pt x="181326" y="355311"/>
                </a:lnTo>
                <a:lnTo>
                  <a:pt x="188499" y="353033"/>
                </a:lnTo>
                <a:lnTo>
                  <a:pt x="195186" y="350561"/>
                </a:lnTo>
                <a:lnTo>
                  <a:pt x="201550" y="347962"/>
                </a:lnTo>
                <a:lnTo>
                  <a:pt x="208649" y="345276"/>
                </a:lnTo>
                <a:lnTo>
                  <a:pt x="224158" y="339752"/>
                </a:lnTo>
                <a:lnTo>
                  <a:pt x="231341" y="335993"/>
                </a:lnTo>
                <a:lnTo>
                  <a:pt x="238035" y="331581"/>
                </a:lnTo>
                <a:lnTo>
                  <a:pt x="244403" y="326735"/>
                </a:lnTo>
                <a:lnTo>
                  <a:pt x="250553" y="321600"/>
                </a:lnTo>
                <a:lnTo>
                  <a:pt x="256558" y="316272"/>
                </a:lnTo>
                <a:lnTo>
                  <a:pt x="267358" y="306223"/>
                </a:lnTo>
                <a:lnTo>
                  <a:pt x="275333" y="298582"/>
                </a:lnTo>
                <a:lnTo>
                  <a:pt x="301508" y="272651"/>
                </a:lnTo>
                <a:lnTo>
                  <a:pt x="303863" y="268399"/>
                </a:lnTo>
                <a:lnTo>
                  <a:pt x="306480" y="258594"/>
                </a:lnTo>
                <a:lnTo>
                  <a:pt x="310183" y="247886"/>
                </a:lnTo>
                <a:lnTo>
                  <a:pt x="312503" y="242364"/>
                </a:lnTo>
                <a:lnTo>
                  <a:pt x="313098" y="237730"/>
                </a:lnTo>
                <a:lnTo>
                  <a:pt x="312543" y="233688"/>
                </a:lnTo>
                <a:lnTo>
                  <a:pt x="310337" y="226657"/>
                </a:lnTo>
                <a:lnTo>
                  <a:pt x="309357" y="220357"/>
                </a:lnTo>
                <a:lnTo>
                  <a:pt x="308143" y="218296"/>
                </a:lnTo>
                <a:lnTo>
                  <a:pt x="306382" y="216922"/>
                </a:lnTo>
                <a:lnTo>
                  <a:pt x="304254" y="216006"/>
                </a:lnTo>
                <a:lnTo>
                  <a:pt x="296811" y="214988"/>
                </a:lnTo>
                <a:lnTo>
                  <a:pt x="292160" y="214717"/>
                </a:lnTo>
                <a:lnTo>
                  <a:pt x="288106" y="213584"/>
                </a:lnTo>
                <a:lnTo>
                  <a:pt x="281061" y="209784"/>
                </a:lnTo>
                <a:lnTo>
                  <a:pt x="275945" y="208390"/>
                </a:lnTo>
                <a:lnTo>
                  <a:pt x="269675" y="207460"/>
                </a:lnTo>
                <a:lnTo>
                  <a:pt x="262639" y="206841"/>
                </a:lnTo>
                <a:lnTo>
                  <a:pt x="256043" y="207380"/>
                </a:lnTo>
                <a:lnTo>
                  <a:pt x="249740" y="208693"/>
                </a:lnTo>
                <a:lnTo>
                  <a:pt x="243633" y="210520"/>
                </a:lnTo>
                <a:lnTo>
                  <a:pt x="236705" y="213643"/>
                </a:lnTo>
                <a:lnTo>
                  <a:pt x="229229" y="217630"/>
                </a:lnTo>
                <a:lnTo>
                  <a:pt x="221387" y="222193"/>
                </a:lnTo>
                <a:lnTo>
                  <a:pt x="214254" y="227140"/>
                </a:lnTo>
                <a:lnTo>
                  <a:pt x="207593" y="232343"/>
                </a:lnTo>
                <a:lnTo>
                  <a:pt x="201248" y="237717"/>
                </a:lnTo>
                <a:lnTo>
                  <a:pt x="195114" y="243204"/>
                </a:lnTo>
                <a:lnTo>
                  <a:pt x="183216" y="254382"/>
                </a:lnTo>
                <a:lnTo>
                  <a:pt x="165809" y="271384"/>
                </a:lnTo>
                <a:lnTo>
                  <a:pt x="160057" y="276127"/>
                </a:lnTo>
                <a:lnTo>
                  <a:pt x="154317" y="280241"/>
                </a:lnTo>
                <a:lnTo>
                  <a:pt x="148586" y="283936"/>
                </a:lnTo>
                <a:lnTo>
                  <a:pt x="139678" y="293122"/>
                </a:lnTo>
                <a:lnTo>
                  <a:pt x="132543" y="302602"/>
                </a:lnTo>
                <a:lnTo>
                  <a:pt x="126198" y="309990"/>
                </a:lnTo>
                <a:lnTo>
                  <a:pt x="124124" y="314247"/>
                </a:lnTo>
                <a:lnTo>
                  <a:pt x="121821" y="324056"/>
                </a:lnTo>
                <a:lnTo>
                  <a:pt x="120797" y="332225"/>
                </a:lnTo>
                <a:lnTo>
                  <a:pt x="120221" y="342180"/>
                </a:lnTo>
                <a:lnTo>
                  <a:pt x="120139" y="345231"/>
                </a:lnTo>
                <a:lnTo>
                  <a:pt x="121039" y="348218"/>
                </a:lnTo>
                <a:lnTo>
                  <a:pt x="125902" y="356972"/>
                </a:lnTo>
                <a:lnTo>
                  <a:pt x="127373" y="362730"/>
                </a:lnTo>
                <a:lnTo>
                  <a:pt x="128718" y="364647"/>
                </a:lnTo>
                <a:lnTo>
                  <a:pt x="130568" y="365924"/>
                </a:lnTo>
                <a:lnTo>
                  <a:pt x="137123" y="3684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Understand properties and steps for solving algebraic equations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Be able to describe and apply the steps for solving algebraic equations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Clearing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have fractions in a problem, look at the denominators and find the least common multiple.</a:t>
            </a:r>
          </a:p>
          <a:p>
            <a:r>
              <a:rPr lang="en-US" dirty="0" smtClean="0"/>
              <a:t>Multiply each term by this number.</a:t>
            </a:r>
          </a:p>
          <a:p>
            <a:r>
              <a:rPr lang="en-US" dirty="0" smtClean="0"/>
              <a:t>Solve normally.</a:t>
            </a:r>
            <a:endParaRPr lang="en-US" dirty="0"/>
          </a:p>
        </p:txBody>
      </p:sp>
      <p:sp>
        <p:nvSpPr>
          <p:cNvPr id="4" name="SMARTPenAnnotation2535"/>
          <p:cNvSpPr/>
          <p:nvPr/>
        </p:nvSpPr>
        <p:spPr>
          <a:xfrm>
            <a:off x="7010729" y="3035856"/>
            <a:ext cx="261609" cy="701755"/>
          </a:xfrm>
          <a:custGeom>
            <a:avLst/>
            <a:gdLst/>
            <a:ahLst/>
            <a:cxnLst/>
            <a:rect l="0" t="0" r="0" b="0"/>
            <a:pathLst>
              <a:path w="261609" h="701755">
                <a:moveTo>
                  <a:pt x="261608" y="7381"/>
                </a:moveTo>
                <a:lnTo>
                  <a:pt x="253389" y="7381"/>
                </a:lnTo>
                <a:lnTo>
                  <a:pt x="253140" y="2830"/>
                </a:lnTo>
                <a:lnTo>
                  <a:pt x="252153" y="1489"/>
                </a:lnTo>
                <a:lnTo>
                  <a:pt x="250542" y="596"/>
                </a:lnTo>
                <a:lnTo>
                  <a:pt x="248515" y="0"/>
                </a:lnTo>
                <a:lnTo>
                  <a:pt x="246212" y="555"/>
                </a:lnTo>
                <a:lnTo>
                  <a:pt x="238212" y="5751"/>
                </a:lnTo>
                <a:lnTo>
                  <a:pt x="237437" y="6294"/>
                </a:lnTo>
                <a:lnTo>
                  <a:pt x="234038" y="6898"/>
                </a:lnTo>
                <a:lnTo>
                  <a:pt x="231798" y="7059"/>
                </a:lnTo>
                <a:lnTo>
                  <a:pt x="229353" y="8119"/>
                </a:lnTo>
                <a:lnTo>
                  <a:pt x="224095" y="11837"/>
                </a:lnTo>
                <a:lnTo>
                  <a:pt x="220407" y="13209"/>
                </a:lnTo>
                <a:lnTo>
                  <a:pt x="216043" y="14124"/>
                </a:lnTo>
                <a:lnTo>
                  <a:pt x="211229" y="14734"/>
                </a:lnTo>
                <a:lnTo>
                  <a:pt x="203340" y="17951"/>
                </a:lnTo>
                <a:lnTo>
                  <a:pt x="196658" y="22556"/>
                </a:lnTo>
                <a:lnTo>
                  <a:pt x="190514" y="27778"/>
                </a:lnTo>
                <a:lnTo>
                  <a:pt x="186590" y="30504"/>
                </a:lnTo>
                <a:lnTo>
                  <a:pt x="182069" y="33274"/>
                </a:lnTo>
                <a:lnTo>
                  <a:pt x="177150" y="36073"/>
                </a:lnTo>
                <a:lnTo>
                  <a:pt x="166604" y="41723"/>
                </a:lnTo>
                <a:lnTo>
                  <a:pt x="144311" y="53111"/>
                </a:lnTo>
                <a:lnTo>
                  <a:pt x="139595" y="55965"/>
                </a:lnTo>
                <a:lnTo>
                  <a:pt x="131815" y="61677"/>
                </a:lnTo>
                <a:lnTo>
                  <a:pt x="125182" y="69930"/>
                </a:lnTo>
                <a:lnTo>
                  <a:pt x="119059" y="78995"/>
                </a:lnTo>
                <a:lnTo>
                  <a:pt x="113163" y="86200"/>
                </a:lnTo>
                <a:lnTo>
                  <a:pt x="109305" y="90407"/>
                </a:lnTo>
                <a:lnTo>
                  <a:pt x="99938" y="100161"/>
                </a:lnTo>
                <a:lnTo>
                  <a:pt x="91965" y="110847"/>
                </a:lnTo>
                <a:lnTo>
                  <a:pt x="85246" y="121946"/>
                </a:lnTo>
                <a:lnTo>
                  <a:pt x="79084" y="133229"/>
                </a:lnTo>
                <a:lnTo>
                  <a:pt x="67369" y="155994"/>
                </a:lnTo>
                <a:lnTo>
                  <a:pt x="35867" y="218836"/>
                </a:lnTo>
                <a:lnTo>
                  <a:pt x="30151" y="232806"/>
                </a:lnTo>
                <a:lnTo>
                  <a:pt x="24436" y="247587"/>
                </a:lnTo>
                <a:lnTo>
                  <a:pt x="16816" y="266619"/>
                </a:lnTo>
                <a:lnTo>
                  <a:pt x="13182" y="285276"/>
                </a:lnTo>
                <a:lnTo>
                  <a:pt x="8957" y="300435"/>
                </a:lnTo>
                <a:lnTo>
                  <a:pt x="6444" y="316697"/>
                </a:lnTo>
                <a:lnTo>
                  <a:pt x="5327" y="332498"/>
                </a:lnTo>
                <a:lnTo>
                  <a:pt x="3745" y="353055"/>
                </a:lnTo>
                <a:lnTo>
                  <a:pt x="0" y="368659"/>
                </a:lnTo>
                <a:lnTo>
                  <a:pt x="2430" y="375868"/>
                </a:lnTo>
                <a:lnTo>
                  <a:pt x="7860" y="382579"/>
                </a:lnTo>
                <a:lnTo>
                  <a:pt x="15291" y="388958"/>
                </a:lnTo>
                <a:lnTo>
                  <a:pt x="20244" y="396069"/>
                </a:lnTo>
                <a:lnTo>
                  <a:pt x="25747" y="411588"/>
                </a:lnTo>
                <a:lnTo>
                  <a:pt x="33397" y="431840"/>
                </a:lnTo>
                <a:lnTo>
                  <a:pt x="36356" y="443997"/>
                </a:lnTo>
                <a:lnTo>
                  <a:pt x="38624" y="455750"/>
                </a:lnTo>
                <a:lnTo>
                  <a:pt x="45255" y="474030"/>
                </a:lnTo>
                <a:lnTo>
                  <a:pt x="50516" y="489100"/>
                </a:lnTo>
                <a:lnTo>
                  <a:pt x="54283" y="509099"/>
                </a:lnTo>
                <a:lnTo>
                  <a:pt x="56716" y="514262"/>
                </a:lnTo>
                <a:lnTo>
                  <a:pt x="60244" y="518657"/>
                </a:lnTo>
                <a:lnTo>
                  <a:pt x="68290" y="527032"/>
                </a:lnTo>
                <a:lnTo>
                  <a:pt x="75042" y="537105"/>
                </a:lnTo>
                <a:lnTo>
                  <a:pt x="81217" y="547931"/>
                </a:lnTo>
                <a:lnTo>
                  <a:pt x="87137" y="559093"/>
                </a:lnTo>
                <a:lnTo>
                  <a:pt x="92943" y="570404"/>
                </a:lnTo>
                <a:lnTo>
                  <a:pt x="96777" y="576087"/>
                </a:lnTo>
                <a:lnTo>
                  <a:pt x="101238" y="581781"/>
                </a:lnTo>
                <a:lnTo>
                  <a:pt x="106117" y="587482"/>
                </a:lnTo>
                <a:lnTo>
                  <a:pt x="111275" y="592235"/>
                </a:lnTo>
                <a:lnTo>
                  <a:pt x="116618" y="596356"/>
                </a:lnTo>
                <a:lnTo>
                  <a:pt x="122086" y="600056"/>
                </a:lnTo>
                <a:lnTo>
                  <a:pt x="126683" y="604428"/>
                </a:lnTo>
                <a:lnTo>
                  <a:pt x="134332" y="614365"/>
                </a:lnTo>
                <a:lnTo>
                  <a:pt x="138657" y="618730"/>
                </a:lnTo>
                <a:lnTo>
                  <a:pt x="143445" y="622592"/>
                </a:lnTo>
                <a:lnTo>
                  <a:pt x="148544" y="626119"/>
                </a:lnTo>
                <a:lnTo>
                  <a:pt x="152894" y="630376"/>
                </a:lnTo>
                <a:lnTo>
                  <a:pt x="160268" y="640185"/>
                </a:lnTo>
                <a:lnTo>
                  <a:pt x="166721" y="648355"/>
                </a:lnTo>
                <a:lnTo>
                  <a:pt x="169775" y="651867"/>
                </a:lnTo>
                <a:lnTo>
                  <a:pt x="173716" y="655161"/>
                </a:lnTo>
                <a:lnTo>
                  <a:pt x="178249" y="658309"/>
                </a:lnTo>
                <a:lnTo>
                  <a:pt x="183175" y="661361"/>
                </a:lnTo>
                <a:lnTo>
                  <a:pt x="191189" y="667291"/>
                </a:lnTo>
                <a:lnTo>
                  <a:pt x="197926" y="673102"/>
                </a:lnTo>
                <a:lnTo>
                  <a:pt x="204094" y="678860"/>
                </a:lnTo>
                <a:lnTo>
                  <a:pt x="207073" y="680776"/>
                </a:lnTo>
                <a:lnTo>
                  <a:pt x="212923" y="682905"/>
                </a:lnTo>
                <a:lnTo>
                  <a:pt x="218698" y="686392"/>
                </a:lnTo>
                <a:lnTo>
                  <a:pt x="221572" y="688655"/>
                </a:lnTo>
                <a:lnTo>
                  <a:pt x="227304" y="691169"/>
                </a:lnTo>
                <a:lnTo>
                  <a:pt x="233027" y="692287"/>
                </a:lnTo>
                <a:lnTo>
                  <a:pt x="238746" y="692784"/>
                </a:lnTo>
                <a:lnTo>
                  <a:pt x="240651" y="693869"/>
                </a:lnTo>
                <a:lnTo>
                  <a:pt x="241922" y="695544"/>
                </a:lnTo>
                <a:lnTo>
                  <a:pt x="242769" y="697614"/>
                </a:lnTo>
                <a:lnTo>
                  <a:pt x="245238" y="698994"/>
                </a:lnTo>
                <a:lnTo>
                  <a:pt x="253063" y="700527"/>
                </a:lnTo>
                <a:lnTo>
                  <a:pt x="261608" y="70175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36"/>
          <p:cNvSpPr/>
          <p:nvPr/>
        </p:nvSpPr>
        <p:spPr>
          <a:xfrm>
            <a:off x="7289517" y="3128962"/>
            <a:ext cx="265714" cy="171451"/>
          </a:xfrm>
          <a:custGeom>
            <a:avLst/>
            <a:gdLst/>
            <a:ahLst/>
            <a:cxnLst/>
            <a:rect l="0" t="0" r="0" b="0"/>
            <a:pathLst>
              <a:path w="265714" h="171451">
                <a:moveTo>
                  <a:pt x="51400" y="0"/>
                </a:moveTo>
                <a:lnTo>
                  <a:pt x="55951" y="0"/>
                </a:lnTo>
                <a:lnTo>
                  <a:pt x="56340" y="953"/>
                </a:lnTo>
                <a:lnTo>
                  <a:pt x="55646" y="2540"/>
                </a:lnTo>
                <a:lnTo>
                  <a:pt x="52238" y="7381"/>
                </a:lnTo>
                <a:lnTo>
                  <a:pt x="51772" y="10583"/>
                </a:lnTo>
                <a:lnTo>
                  <a:pt x="51648" y="12770"/>
                </a:lnTo>
                <a:lnTo>
                  <a:pt x="51510" y="20281"/>
                </a:lnTo>
                <a:lnTo>
                  <a:pt x="51474" y="24950"/>
                </a:lnTo>
                <a:lnTo>
                  <a:pt x="50497" y="29016"/>
                </a:lnTo>
                <a:lnTo>
                  <a:pt x="48893" y="32679"/>
                </a:lnTo>
                <a:lnTo>
                  <a:pt x="46872" y="36074"/>
                </a:lnTo>
                <a:lnTo>
                  <a:pt x="45524" y="40242"/>
                </a:lnTo>
                <a:lnTo>
                  <a:pt x="44625" y="44925"/>
                </a:lnTo>
                <a:lnTo>
                  <a:pt x="44026" y="49953"/>
                </a:lnTo>
                <a:lnTo>
                  <a:pt x="43626" y="54257"/>
                </a:lnTo>
                <a:lnTo>
                  <a:pt x="43360" y="58079"/>
                </a:lnTo>
                <a:lnTo>
                  <a:pt x="43183" y="61579"/>
                </a:lnTo>
                <a:lnTo>
                  <a:pt x="42112" y="65818"/>
                </a:lnTo>
                <a:lnTo>
                  <a:pt x="40446" y="70549"/>
                </a:lnTo>
                <a:lnTo>
                  <a:pt x="38383" y="75607"/>
                </a:lnTo>
                <a:lnTo>
                  <a:pt x="36054" y="79933"/>
                </a:lnTo>
                <a:lnTo>
                  <a:pt x="33549" y="83769"/>
                </a:lnTo>
                <a:lnTo>
                  <a:pt x="30927" y="87278"/>
                </a:lnTo>
                <a:lnTo>
                  <a:pt x="29178" y="91523"/>
                </a:lnTo>
                <a:lnTo>
                  <a:pt x="28013" y="96258"/>
                </a:lnTo>
                <a:lnTo>
                  <a:pt x="27237" y="101319"/>
                </a:lnTo>
                <a:lnTo>
                  <a:pt x="26719" y="105646"/>
                </a:lnTo>
                <a:lnTo>
                  <a:pt x="26373" y="109483"/>
                </a:lnTo>
                <a:lnTo>
                  <a:pt x="26144" y="112994"/>
                </a:lnTo>
                <a:lnTo>
                  <a:pt x="25038" y="117239"/>
                </a:lnTo>
                <a:lnTo>
                  <a:pt x="23348" y="121975"/>
                </a:lnTo>
                <a:lnTo>
                  <a:pt x="21269" y="127036"/>
                </a:lnTo>
                <a:lnTo>
                  <a:pt x="18929" y="131364"/>
                </a:lnTo>
                <a:lnTo>
                  <a:pt x="16418" y="135201"/>
                </a:lnTo>
                <a:lnTo>
                  <a:pt x="13791" y="138711"/>
                </a:lnTo>
                <a:lnTo>
                  <a:pt x="12040" y="142005"/>
                </a:lnTo>
                <a:lnTo>
                  <a:pt x="10873" y="145152"/>
                </a:lnTo>
                <a:lnTo>
                  <a:pt x="10094" y="148203"/>
                </a:lnTo>
                <a:lnTo>
                  <a:pt x="8623" y="150237"/>
                </a:lnTo>
                <a:lnTo>
                  <a:pt x="6690" y="151593"/>
                </a:lnTo>
                <a:lnTo>
                  <a:pt x="4448" y="152497"/>
                </a:lnTo>
                <a:lnTo>
                  <a:pt x="2954" y="154052"/>
                </a:lnTo>
                <a:lnTo>
                  <a:pt x="1958" y="156042"/>
                </a:lnTo>
                <a:lnTo>
                  <a:pt x="0" y="162759"/>
                </a:lnTo>
                <a:lnTo>
                  <a:pt x="4526" y="167393"/>
                </a:lnTo>
                <a:lnTo>
                  <a:pt x="8185" y="171094"/>
                </a:lnTo>
                <a:lnTo>
                  <a:pt x="15888" y="171419"/>
                </a:lnTo>
                <a:lnTo>
                  <a:pt x="100023" y="171450"/>
                </a:lnTo>
                <a:lnTo>
                  <a:pt x="105723" y="170497"/>
                </a:lnTo>
                <a:lnTo>
                  <a:pt x="111428" y="168910"/>
                </a:lnTo>
                <a:lnTo>
                  <a:pt x="117137" y="166900"/>
                </a:lnTo>
                <a:lnTo>
                  <a:pt x="123799" y="165558"/>
                </a:lnTo>
                <a:lnTo>
                  <a:pt x="131099" y="164665"/>
                </a:lnTo>
                <a:lnTo>
                  <a:pt x="144924" y="163672"/>
                </a:lnTo>
                <a:lnTo>
                  <a:pt x="154244" y="163230"/>
                </a:lnTo>
                <a:lnTo>
                  <a:pt x="164101" y="163035"/>
                </a:lnTo>
                <a:lnTo>
                  <a:pt x="224373" y="162878"/>
                </a:lnTo>
                <a:lnTo>
                  <a:pt x="227676" y="163831"/>
                </a:lnTo>
                <a:lnTo>
                  <a:pt x="233885" y="167429"/>
                </a:lnTo>
                <a:lnTo>
                  <a:pt x="237827" y="168769"/>
                </a:lnTo>
                <a:lnTo>
                  <a:pt x="242359" y="169663"/>
                </a:lnTo>
                <a:lnTo>
                  <a:pt x="247287" y="170259"/>
                </a:lnTo>
                <a:lnTo>
                  <a:pt x="255301" y="170921"/>
                </a:lnTo>
                <a:lnTo>
                  <a:pt x="265713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37"/>
          <p:cNvSpPr/>
          <p:nvPr/>
        </p:nvSpPr>
        <p:spPr>
          <a:xfrm>
            <a:off x="7572378" y="3120421"/>
            <a:ext cx="128585" cy="179874"/>
          </a:xfrm>
          <a:custGeom>
            <a:avLst/>
            <a:gdLst/>
            <a:ahLst/>
            <a:cxnLst/>
            <a:rect l="0" t="0" r="0" b="0"/>
            <a:pathLst>
              <a:path w="128585" h="179874">
                <a:moveTo>
                  <a:pt x="94294" y="17114"/>
                </a:moveTo>
                <a:lnTo>
                  <a:pt x="94294" y="4095"/>
                </a:lnTo>
                <a:lnTo>
                  <a:pt x="93342" y="2719"/>
                </a:lnTo>
                <a:lnTo>
                  <a:pt x="91754" y="1802"/>
                </a:lnTo>
                <a:lnTo>
                  <a:pt x="86914" y="331"/>
                </a:lnTo>
                <a:lnTo>
                  <a:pt x="83712" y="130"/>
                </a:lnTo>
                <a:lnTo>
                  <a:pt x="79113" y="40"/>
                </a:lnTo>
                <a:lnTo>
                  <a:pt x="73894" y="0"/>
                </a:lnTo>
                <a:lnTo>
                  <a:pt x="71170" y="942"/>
                </a:lnTo>
                <a:lnTo>
                  <a:pt x="68400" y="2523"/>
                </a:lnTo>
                <a:lnTo>
                  <a:pt x="65602" y="4529"/>
                </a:lnTo>
                <a:lnTo>
                  <a:pt x="62783" y="5866"/>
                </a:lnTo>
                <a:lnTo>
                  <a:pt x="59952" y="6758"/>
                </a:lnTo>
                <a:lnTo>
                  <a:pt x="57112" y="7352"/>
                </a:lnTo>
                <a:lnTo>
                  <a:pt x="54266" y="8701"/>
                </a:lnTo>
                <a:lnTo>
                  <a:pt x="51417" y="10553"/>
                </a:lnTo>
                <a:lnTo>
                  <a:pt x="48564" y="12740"/>
                </a:lnTo>
                <a:lnTo>
                  <a:pt x="45709" y="15150"/>
                </a:lnTo>
                <a:lnTo>
                  <a:pt x="42854" y="17710"/>
                </a:lnTo>
                <a:lnTo>
                  <a:pt x="37142" y="23093"/>
                </a:lnTo>
                <a:lnTo>
                  <a:pt x="31429" y="28661"/>
                </a:lnTo>
                <a:lnTo>
                  <a:pt x="28572" y="32432"/>
                </a:lnTo>
                <a:lnTo>
                  <a:pt x="25714" y="36851"/>
                </a:lnTo>
                <a:lnTo>
                  <a:pt x="22856" y="41702"/>
                </a:lnTo>
                <a:lnTo>
                  <a:pt x="19999" y="45888"/>
                </a:lnTo>
                <a:lnTo>
                  <a:pt x="17141" y="49632"/>
                </a:lnTo>
                <a:lnTo>
                  <a:pt x="14284" y="53080"/>
                </a:lnTo>
                <a:lnTo>
                  <a:pt x="11426" y="57284"/>
                </a:lnTo>
                <a:lnTo>
                  <a:pt x="8569" y="61991"/>
                </a:lnTo>
                <a:lnTo>
                  <a:pt x="5712" y="67034"/>
                </a:lnTo>
                <a:lnTo>
                  <a:pt x="3806" y="71349"/>
                </a:lnTo>
                <a:lnTo>
                  <a:pt x="2537" y="75178"/>
                </a:lnTo>
                <a:lnTo>
                  <a:pt x="1690" y="78683"/>
                </a:lnTo>
                <a:lnTo>
                  <a:pt x="1126" y="82925"/>
                </a:lnTo>
                <a:lnTo>
                  <a:pt x="749" y="87658"/>
                </a:lnTo>
                <a:lnTo>
                  <a:pt x="331" y="97044"/>
                </a:lnTo>
                <a:lnTo>
                  <a:pt x="145" y="104391"/>
                </a:lnTo>
                <a:lnTo>
                  <a:pt x="0" y="139599"/>
                </a:lnTo>
                <a:lnTo>
                  <a:pt x="951" y="142586"/>
                </a:lnTo>
                <a:lnTo>
                  <a:pt x="2538" y="145529"/>
                </a:lnTo>
                <a:lnTo>
                  <a:pt x="4549" y="148444"/>
                </a:lnTo>
                <a:lnTo>
                  <a:pt x="6841" y="151340"/>
                </a:lnTo>
                <a:lnTo>
                  <a:pt x="9322" y="154223"/>
                </a:lnTo>
                <a:lnTo>
                  <a:pt x="11928" y="157097"/>
                </a:lnTo>
                <a:lnTo>
                  <a:pt x="17365" y="162831"/>
                </a:lnTo>
                <a:lnTo>
                  <a:pt x="20148" y="165693"/>
                </a:lnTo>
                <a:lnTo>
                  <a:pt x="22956" y="167602"/>
                </a:lnTo>
                <a:lnTo>
                  <a:pt x="25780" y="168874"/>
                </a:lnTo>
                <a:lnTo>
                  <a:pt x="28616" y="169722"/>
                </a:lnTo>
                <a:lnTo>
                  <a:pt x="32411" y="171240"/>
                </a:lnTo>
                <a:lnTo>
                  <a:pt x="36846" y="173205"/>
                </a:lnTo>
                <a:lnTo>
                  <a:pt x="41708" y="175467"/>
                </a:lnTo>
                <a:lnTo>
                  <a:pt x="45901" y="176975"/>
                </a:lnTo>
                <a:lnTo>
                  <a:pt x="49650" y="177980"/>
                </a:lnTo>
                <a:lnTo>
                  <a:pt x="53102" y="178650"/>
                </a:lnTo>
                <a:lnTo>
                  <a:pt x="57307" y="179097"/>
                </a:lnTo>
                <a:lnTo>
                  <a:pt x="62016" y="179395"/>
                </a:lnTo>
                <a:lnTo>
                  <a:pt x="71376" y="179726"/>
                </a:lnTo>
                <a:lnTo>
                  <a:pt x="78710" y="179873"/>
                </a:lnTo>
                <a:lnTo>
                  <a:pt x="82000" y="178960"/>
                </a:lnTo>
                <a:lnTo>
                  <a:pt x="85146" y="177399"/>
                </a:lnTo>
                <a:lnTo>
                  <a:pt x="88195" y="175406"/>
                </a:lnTo>
                <a:lnTo>
                  <a:pt x="92133" y="174077"/>
                </a:lnTo>
                <a:lnTo>
                  <a:pt x="96663" y="173191"/>
                </a:lnTo>
                <a:lnTo>
                  <a:pt x="101588" y="172600"/>
                </a:lnTo>
                <a:lnTo>
                  <a:pt x="105824" y="172206"/>
                </a:lnTo>
                <a:lnTo>
                  <a:pt x="109601" y="171943"/>
                </a:lnTo>
                <a:lnTo>
                  <a:pt x="113072" y="171769"/>
                </a:lnTo>
                <a:lnTo>
                  <a:pt x="119467" y="171574"/>
                </a:lnTo>
                <a:lnTo>
                  <a:pt x="128584" y="1714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38"/>
          <p:cNvSpPr/>
          <p:nvPr/>
        </p:nvSpPr>
        <p:spPr>
          <a:xfrm>
            <a:off x="7803832" y="3103363"/>
            <a:ext cx="291457" cy="221426"/>
          </a:xfrm>
          <a:custGeom>
            <a:avLst/>
            <a:gdLst/>
            <a:ahLst/>
            <a:cxnLst/>
            <a:rect l="0" t="0" r="0" b="0"/>
            <a:pathLst>
              <a:path w="291457" h="221426">
                <a:moveTo>
                  <a:pt x="0" y="145614"/>
                </a:moveTo>
                <a:lnTo>
                  <a:pt x="0" y="166957"/>
                </a:lnTo>
                <a:lnTo>
                  <a:pt x="953" y="168415"/>
                </a:lnTo>
                <a:lnTo>
                  <a:pt x="2541" y="169387"/>
                </a:lnTo>
                <a:lnTo>
                  <a:pt x="8220" y="171218"/>
                </a:lnTo>
                <a:lnTo>
                  <a:pt x="15311" y="164532"/>
                </a:lnTo>
                <a:lnTo>
                  <a:pt x="15923" y="163941"/>
                </a:lnTo>
                <a:lnTo>
                  <a:pt x="16602" y="158204"/>
                </a:lnTo>
                <a:lnTo>
                  <a:pt x="16783" y="154007"/>
                </a:lnTo>
                <a:lnTo>
                  <a:pt x="17856" y="150257"/>
                </a:lnTo>
                <a:lnTo>
                  <a:pt x="21589" y="143550"/>
                </a:lnTo>
                <a:lnTo>
                  <a:pt x="26423" y="137394"/>
                </a:lnTo>
                <a:lnTo>
                  <a:pt x="29045" y="134419"/>
                </a:lnTo>
                <a:lnTo>
                  <a:pt x="30793" y="130531"/>
                </a:lnTo>
                <a:lnTo>
                  <a:pt x="31959" y="126034"/>
                </a:lnTo>
                <a:lnTo>
                  <a:pt x="32736" y="121131"/>
                </a:lnTo>
                <a:lnTo>
                  <a:pt x="34207" y="116909"/>
                </a:lnTo>
                <a:lnTo>
                  <a:pt x="36139" y="113142"/>
                </a:lnTo>
                <a:lnTo>
                  <a:pt x="38380" y="109679"/>
                </a:lnTo>
                <a:lnTo>
                  <a:pt x="40827" y="105465"/>
                </a:lnTo>
                <a:lnTo>
                  <a:pt x="46085" y="95702"/>
                </a:lnTo>
                <a:lnTo>
                  <a:pt x="54401" y="79496"/>
                </a:lnTo>
                <a:lnTo>
                  <a:pt x="56270" y="74866"/>
                </a:lnTo>
                <a:lnTo>
                  <a:pt x="57516" y="70826"/>
                </a:lnTo>
                <a:lnTo>
                  <a:pt x="58347" y="67180"/>
                </a:lnTo>
                <a:lnTo>
                  <a:pt x="59853" y="62845"/>
                </a:lnTo>
                <a:lnTo>
                  <a:pt x="61810" y="58050"/>
                </a:lnTo>
                <a:lnTo>
                  <a:pt x="64066" y="52948"/>
                </a:lnTo>
                <a:lnTo>
                  <a:pt x="66524" y="48594"/>
                </a:lnTo>
                <a:lnTo>
                  <a:pt x="69114" y="44739"/>
                </a:lnTo>
                <a:lnTo>
                  <a:pt x="71794" y="41216"/>
                </a:lnTo>
                <a:lnTo>
                  <a:pt x="74771" y="34763"/>
                </a:lnTo>
                <a:lnTo>
                  <a:pt x="75564" y="31708"/>
                </a:lnTo>
                <a:lnTo>
                  <a:pt x="77047" y="29672"/>
                </a:lnTo>
                <a:lnTo>
                  <a:pt x="78987" y="28314"/>
                </a:lnTo>
                <a:lnTo>
                  <a:pt x="81233" y="27409"/>
                </a:lnTo>
                <a:lnTo>
                  <a:pt x="82730" y="25853"/>
                </a:lnTo>
                <a:lnTo>
                  <a:pt x="83729" y="23863"/>
                </a:lnTo>
                <a:lnTo>
                  <a:pt x="85330" y="18377"/>
                </a:lnTo>
                <a:lnTo>
                  <a:pt x="86415" y="18880"/>
                </a:lnTo>
                <a:lnTo>
                  <a:pt x="93072" y="24526"/>
                </a:lnTo>
                <a:lnTo>
                  <a:pt x="93480" y="25836"/>
                </a:lnTo>
                <a:lnTo>
                  <a:pt x="94056" y="32231"/>
                </a:lnTo>
                <a:lnTo>
                  <a:pt x="94190" y="37437"/>
                </a:lnTo>
                <a:lnTo>
                  <a:pt x="94266" y="45722"/>
                </a:lnTo>
                <a:lnTo>
                  <a:pt x="95229" y="48539"/>
                </a:lnTo>
                <a:lnTo>
                  <a:pt x="98839" y="54210"/>
                </a:lnTo>
                <a:lnTo>
                  <a:pt x="100183" y="58008"/>
                </a:lnTo>
                <a:lnTo>
                  <a:pt x="101079" y="62445"/>
                </a:lnTo>
                <a:lnTo>
                  <a:pt x="101676" y="67308"/>
                </a:lnTo>
                <a:lnTo>
                  <a:pt x="102073" y="71503"/>
                </a:lnTo>
                <a:lnTo>
                  <a:pt x="102339" y="75251"/>
                </a:lnTo>
                <a:lnTo>
                  <a:pt x="102517" y="78703"/>
                </a:lnTo>
                <a:lnTo>
                  <a:pt x="103587" y="82909"/>
                </a:lnTo>
                <a:lnTo>
                  <a:pt x="105253" y="87618"/>
                </a:lnTo>
                <a:lnTo>
                  <a:pt x="107316" y="92663"/>
                </a:lnTo>
                <a:lnTo>
                  <a:pt x="108692" y="96978"/>
                </a:lnTo>
                <a:lnTo>
                  <a:pt x="109609" y="100808"/>
                </a:lnTo>
                <a:lnTo>
                  <a:pt x="110220" y="104313"/>
                </a:lnTo>
                <a:lnTo>
                  <a:pt x="110627" y="108555"/>
                </a:lnTo>
                <a:lnTo>
                  <a:pt x="110899" y="113288"/>
                </a:lnTo>
                <a:lnTo>
                  <a:pt x="111081" y="118348"/>
                </a:lnTo>
                <a:lnTo>
                  <a:pt x="112154" y="122675"/>
                </a:lnTo>
                <a:lnTo>
                  <a:pt x="113822" y="126511"/>
                </a:lnTo>
                <a:lnTo>
                  <a:pt x="117263" y="133314"/>
                </a:lnTo>
                <a:lnTo>
                  <a:pt x="118792" y="139512"/>
                </a:lnTo>
                <a:lnTo>
                  <a:pt x="122012" y="145442"/>
                </a:lnTo>
                <a:lnTo>
                  <a:pt x="124203" y="148357"/>
                </a:lnTo>
                <a:lnTo>
                  <a:pt x="126639" y="154136"/>
                </a:lnTo>
                <a:lnTo>
                  <a:pt x="127289" y="157010"/>
                </a:lnTo>
                <a:lnTo>
                  <a:pt x="128674" y="158927"/>
                </a:lnTo>
                <a:lnTo>
                  <a:pt x="130551" y="160204"/>
                </a:lnTo>
                <a:lnTo>
                  <a:pt x="135855" y="162254"/>
                </a:lnTo>
                <a:lnTo>
                  <a:pt x="144427" y="162715"/>
                </a:lnTo>
                <a:lnTo>
                  <a:pt x="157550" y="162755"/>
                </a:lnTo>
                <a:lnTo>
                  <a:pt x="159326" y="161804"/>
                </a:lnTo>
                <a:lnTo>
                  <a:pt x="160509" y="160218"/>
                </a:lnTo>
                <a:lnTo>
                  <a:pt x="161298" y="158207"/>
                </a:lnTo>
                <a:lnTo>
                  <a:pt x="164716" y="153433"/>
                </a:lnTo>
                <a:lnTo>
                  <a:pt x="169410" y="147185"/>
                </a:lnTo>
                <a:lnTo>
                  <a:pt x="171995" y="142851"/>
                </a:lnTo>
                <a:lnTo>
                  <a:pt x="174671" y="138057"/>
                </a:lnTo>
                <a:lnTo>
                  <a:pt x="176455" y="133908"/>
                </a:lnTo>
                <a:lnTo>
                  <a:pt x="177644" y="130190"/>
                </a:lnTo>
                <a:lnTo>
                  <a:pt x="178437" y="126759"/>
                </a:lnTo>
                <a:lnTo>
                  <a:pt x="180870" y="122567"/>
                </a:lnTo>
                <a:lnTo>
                  <a:pt x="184398" y="117867"/>
                </a:lnTo>
                <a:lnTo>
                  <a:pt x="188655" y="112828"/>
                </a:lnTo>
                <a:lnTo>
                  <a:pt x="191493" y="108517"/>
                </a:lnTo>
                <a:lnTo>
                  <a:pt x="193385" y="104690"/>
                </a:lnTo>
                <a:lnTo>
                  <a:pt x="194646" y="101186"/>
                </a:lnTo>
                <a:lnTo>
                  <a:pt x="196439" y="96946"/>
                </a:lnTo>
                <a:lnTo>
                  <a:pt x="198587" y="92214"/>
                </a:lnTo>
                <a:lnTo>
                  <a:pt x="200971" y="87154"/>
                </a:lnTo>
                <a:lnTo>
                  <a:pt x="204466" y="81875"/>
                </a:lnTo>
                <a:lnTo>
                  <a:pt x="208700" y="76452"/>
                </a:lnTo>
                <a:lnTo>
                  <a:pt x="213429" y="70931"/>
                </a:lnTo>
                <a:lnTo>
                  <a:pt x="217534" y="65345"/>
                </a:lnTo>
                <a:lnTo>
                  <a:pt x="221222" y="59717"/>
                </a:lnTo>
                <a:lnTo>
                  <a:pt x="224635" y="54059"/>
                </a:lnTo>
                <a:lnTo>
                  <a:pt x="227861" y="48382"/>
                </a:lnTo>
                <a:lnTo>
                  <a:pt x="233987" y="36995"/>
                </a:lnTo>
                <a:lnTo>
                  <a:pt x="236953" y="32244"/>
                </a:lnTo>
                <a:lnTo>
                  <a:pt x="239884" y="28124"/>
                </a:lnTo>
                <a:lnTo>
                  <a:pt x="242790" y="24425"/>
                </a:lnTo>
                <a:lnTo>
                  <a:pt x="246020" y="17775"/>
                </a:lnTo>
                <a:lnTo>
                  <a:pt x="246880" y="14668"/>
                </a:lnTo>
                <a:lnTo>
                  <a:pt x="248407" y="12597"/>
                </a:lnTo>
                <a:lnTo>
                  <a:pt x="250377" y="11216"/>
                </a:lnTo>
                <a:lnTo>
                  <a:pt x="252643" y="10295"/>
                </a:lnTo>
                <a:lnTo>
                  <a:pt x="254154" y="8729"/>
                </a:lnTo>
                <a:lnTo>
                  <a:pt x="255161" y="6732"/>
                </a:lnTo>
                <a:lnTo>
                  <a:pt x="257141" y="0"/>
                </a:lnTo>
                <a:lnTo>
                  <a:pt x="257174" y="20036"/>
                </a:lnTo>
                <a:lnTo>
                  <a:pt x="258127" y="22843"/>
                </a:lnTo>
                <a:lnTo>
                  <a:pt x="261726" y="28502"/>
                </a:lnTo>
                <a:lnTo>
                  <a:pt x="263960" y="34192"/>
                </a:lnTo>
                <a:lnTo>
                  <a:pt x="264953" y="40848"/>
                </a:lnTo>
                <a:lnTo>
                  <a:pt x="265218" y="45290"/>
                </a:lnTo>
                <a:lnTo>
                  <a:pt x="265395" y="50156"/>
                </a:lnTo>
                <a:lnTo>
                  <a:pt x="266464" y="55306"/>
                </a:lnTo>
                <a:lnTo>
                  <a:pt x="268131" y="60644"/>
                </a:lnTo>
                <a:lnTo>
                  <a:pt x="270194" y="66107"/>
                </a:lnTo>
                <a:lnTo>
                  <a:pt x="271569" y="71654"/>
                </a:lnTo>
                <a:lnTo>
                  <a:pt x="272487" y="77258"/>
                </a:lnTo>
                <a:lnTo>
                  <a:pt x="273098" y="82898"/>
                </a:lnTo>
                <a:lnTo>
                  <a:pt x="273505" y="88563"/>
                </a:lnTo>
                <a:lnTo>
                  <a:pt x="273777" y="94245"/>
                </a:lnTo>
                <a:lnTo>
                  <a:pt x="273958" y="99938"/>
                </a:lnTo>
                <a:lnTo>
                  <a:pt x="275032" y="105638"/>
                </a:lnTo>
                <a:lnTo>
                  <a:pt x="276700" y="111344"/>
                </a:lnTo>
                <a:lnTo>
                  <a:pt x="278764" y="117052"/>
                </a:lnTo>
                <a:lnTo>
                  <a:pt x="280141" y="122763"/>
                </a:lnTo>
                <a:lnTo>
                  <a:pt x="281058" y="128475"/>
                </a:lnTo>
                <a:lnTo>
                  <a:pt x="281669" y="134188"/>
                </a:lnTo>
                <a:lnTo>
                  <a:pt x="282077" y="139902"/>
                </a:lnTo>
                <a:lnTo>
                  <a:pt x="282348" y="145616"/>
                </a:lnTo>
                <a:lnTo>
                  <a:pt x="282651" y="157045"/>
                </a:lnTo>
                <a:lnTo>
                  <a:pt x="282883" y="190832"/>
                </a:lnTo>
                <a:lnTo>
                  <a:pt x="283838" y="193857"/>
                </a:lnTo>
                <a:lnTo>
                  <a:pt x="287440" y="199758"/>
                </a:lnTo>
                <a:lnTo>
                  <a:pt x="289677" y="205555"/>
                </a:lnTo>
                <a:lnTo>
                  <a:pt x="291111" y="212488"/>
                </a:lnTo>
                <a:lnTo>
                  <a:pt x="291360" y="218239"/>
                </a:lnTo>
                <a:lnTo>
                  <a:pt x="291434" y="221425"/>
                </a:lnTo>
                <a:lnTo>
                  <a:pt x="291456" y="217818"/>
                </a:lnTo>
                <a:lnTo>
                  <a:pt x="290507" y="216610"/>
                </a:lnTo>
                <a:lnTo>
                  <a:pt x="288921" y="215805"/>
                </a:lnTo>
                <a:lnTo>
                  <a:pt x="282893" y="2141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39"/>
          <p:cNvSpPr/>
          <p:nvPr/>
        </p:nvSpPr>
        <p:spPr>
          <a:xfrm>
            <a:off x="7246619" y="3394710"/>
            <a:ext cx="1140144" cy="17145"/>
          </a:xfrm>
          <a:custGeom>
            <a:avLst/>
            <a:gdLst/>
            <a:ahLst/>
            <a:cxnLst/>
            <a:rect l="0" t="0" r="0" b="0"/>
            <a:pathLst>
              <a:path w="1140144" h="17145">
                <a:moveTo>
                  <a:pt x="0" y="17144"/>
                </a:moveTo>
                <a:lnTo>
                  <a:pt x="116011" y="17144"/>
                </a:lnTo>
                <a:lnTo>
                  <a:pt x="122108" y="16192"/>
                </a:lnTo>
                <a:lnTo>
                  <a:pt x="128078" y="14605"/>
                </a:lnTo>
                <a:lnTo>
                  <a:pt x="133963" y="12594"/>
                </a:lnTo>
                <a:lnTo>
                  <a:pt x="140744" y="11253"/>
                </a:lnTo>
                <a:lnTo>
                  <a:pt x="148122" y="10360"/>
                </a:lnTo>
                <a:lnTo>
                  <a:pt x="155898" y="9764"/>
                </a:lnTo>
                <a:lnTo>
                  <a:pt x="162987" y="9367"/>
                </a:lnTo>
                <a:lnTo>
                  <a:pt x="175944" y="8925"/>
                </a:lnTo>
                <a:lnTo>
                  <a:pt x="214905" y="8619"/>
                </a:lnTo>
                <a:lnTo>
                  <a:pt x="253271" y="8581"/>
                </a:lnTo>
                <a:lnTo>
                  <a:pt x="263145" y="7626"/>
                </a:lnTo>
                <a:lnTo>
                  <a:pt x="272585" y="6036"/>
                </a:lnTo>
                <a:lnTo>
                  <a:pt x="281736" y="4024"/>
                </a:lnTo>
                <a:lnTo>
                  <a:pt x="290694" y="2683"/>
                </a:lnTo>
                <a:lnTo>
                  <a:pt x="299524" y="1788"/>
                </a:lnTo>
                <a:lnTo>
                  <a:pt x="308268" y="1192"/>
                </a:lnTo>
                <a:lnTo>
                  <a:pt x="317907" y="795"/>
                </a:lnTo>
                <a:lnTo>
                  <a:pt x="338777" y="353"/>
                </a:lnTo>
                <a:lnTo>
                  <a:pt x="401355" y="31"/>
                </a:lnTo>
                <a:lnTo>
                  <a:pt x="411398" y="973"/>
                </a:lnTo>
                <a:lnTo>
                  <a:pt x="421902" y="2553"/>
                </a:lnTo>
                <a:lnTo>
                  <a:pt x="432716" y="4560"/>
                </a:lnTo>
                <a:lnTo>
                  <a:pt x="443735" y="5897"/>
                </a:lnTo>
                <a:lnTo>
                  <a:pt x="454891" y="6789"/>
                </a:lnTo>
                <a:lnTo>
                  <a:pt x="466138" y="7383"/>
                </a:lnTo>
                <a:lnTo>
                  <a:pt x="488796" y="8043"/>
                </a:lnTo>
                <a:lnTo>
                  <a:pt x="561271" y="8541"/>
                </a:lnTo>
                <a:lnTo>
                  <a:pt x="573254" y="7599"/>
                </a:lnTo>
                <a:lnTo>
                  <a:pt x="586005" y="6018"/>
                </a:lnTo>
                <a:lnTo>
                  <a:pt x="599267" y="4012"/>
                </a:lnTo>
                <a:lnTo>
                  <a:pt x="611919" y="2674"/>
                </a:lnTo>
                <a:lnTo>
                  <a:pt x="624164" y="1783"/>
                </a:lnTo>
                <a:lnTo>
                  <a:pt x="636137" y="1188"/>
                </a:lnTo>
                <a:lnTo>
                  <a:pt x="659600" y="528"/>
                </a:lnTo>
                <a:lnTo>
                  <a:pt x="740064" y="31"/>
                </a:lnTo>
                <a:lnTo>
                  <a:pt x="1019368" y="0"/>
                </a:lnTo>
                <a:lnTo>
                  <a:pt x="1028194" y="952"/>
                </a:lnTo>
                <a:lnTo>
                  <a:pt x="1036935" y="2540"/>
                </a:lnTo>
                <a:lnTo>
                  <a:pt x="1045621" y="4551"/>
                </a:lnTo>
                <a:lnTo>
                  <a:pt x="1054268" y="5891"/>
                </a:lnTo>
                <a:lnTo>
                  <a:pt x="1062891" y="6785"/>
                </a:lnTo>
                <a:lnTo>
                  <a:pt x="1071497" y="7380"/>
                </a:lnTo>
                <a:lnTo>
                  <a:pt x="1079139" y="7778"/>
                </a:lnTo>
                <a:lnTo>
                  <a:pt x="1092711" y="8219"/>
                </a:lnTo>
                <a:lnTo>
                  <a:pt x="1098997" y="9289"/>
                </a:lnTo>
                <a:lnTo>
                  <a:pt x="1105092" y="10955"/>
                </a:lnTo>
                <a:lnTo>
                  <a:pt x="1111061" y="13018"/>
                </a:lnTo>
                <a:lnTo>
                  <a:pt x="1115992" y="14394"/>
                </a:lnTo>
                <a:lnTo>
                  <a:pt x="1120233" y="15311"/>
                </a:lnTo>
                <a:lnTo>
                  <a:pt x="1124012" y="15922"/>
                </a:lnTo>
                <a:lnTo>
                  <a:pt x="1127484" y="16330"/>
                </a:lnTo>
                <a:lnTo>
                  <a:pt x="1133882" y="16782"/>
                </a:lnTo>
                <a:lnTo>
                  <a:pt x="1140143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40"/>
          <p:cNvSpPr/>
          <p:nvPr/>
        </p:nvSpPr>
        <p:spPr>
          <a:xfrm>
            <a:off x="7718107" y="3506152"/>
            <a:ext cx="17137" cy="231459"/>
          </a:xfrm>
          <a:custGeom>
            <a:avLst/>
            <a:gdLst/>
            <a:ahLst/>
            <a:cxnLst/>
            <a:rect l="0" t="0" r="0" b="0"/>
            <a:pathLst>
              <a:path w="17137" h="23145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7778" y="15181"/>
                </a:lnTo>
                <a:lnTo>
                  <a:pt x="8220" y="20400"/>
                </a:lnTo>
                <a:lnTo>
                  <a:pt x="8416" y="28434"/>
                </a:lnTo>
                <a:lnTo>
                  <a:pt x="8542" y="44563"/>
                </a:lnTo>
                <a:lnTo>
                  <a:pt x="9505" y="48759"/>
                </a:lnTo>
                <a:lnTo>
                  <a:pt x="11099" y="53461"/>
                </a:lnTo>
                <a:lnTo>
                  <a:pt x="13114" y="58501"/>
                </a:lnTo>
                <a:lnTo>
                  <a:pt x="14458" y="63766"/>
                </a:lnTo>
                <a:lnTo>
                  <a:pt x="15354" y="69180"/>
                </a:lnTo>
                <a:lnTo>
                  <a:pt x="15951" y="74695"/>
                </a:lnTo>
                <a:lnTo>
                  <a:pt x="16348" y="80277"/>
                </a:lnTo>
                <a:lnTo>
                  <a:pt x="16614" y="85903"/>
                </a:lnTo>
                <a:lnTo>
                  <a:pt x="16909" y="97234"/>
                </a:lnTo>
                <a:lnTo>
                  <a:pt x="17136" y="142878"/>
                </a:lnTo>
                <a:lnTo>
                  <a:pt x="16186" y="148592"/>
                </a:lnTo>
                <a:lnTo>
                  <a:pt x="14601" y="154306"/>
                </a:lnTo>
                <a:lnTo>
                  <a:pt x="12591" y="160021"/>
                </a:lnTo>
                <a:lnTo>
                  <a:pt x="11252" y="164783"/>
                </a:lnTo>
                <a:lnTo>
                  <a:pt x="10359" y="168911"/>
                </a:lnTo>
                <a:lnTo>
                  <a:pt x="9763" y="172614"/>
                </a:lnTo>
                <a:lnTo>
                  <a:pt x="9367" y="176989"/>
                </a:lnTo>
                <a:lnTo>
                  <a:pt x="9102" y="181810"/>
                </a:lnTo>
                <a:lnTo>
                  <a:pt x="8808" y="191295"/>
                </a:lnTo>
                <a:lnTo>
                  <a:pt x="8619" y="205144"/>
                </a:lnTo>
                <a:lnTo>
                  <a:pt x="8603" y="208201"/>
                </a:lnTo>
                <a:lnTo>
                  <a:pt x="7640" y="210238"/>
                </a:lnTo>
                <a:lnTo>
                  <a:pt x="6047" y="211596"/>
                </a:lnTo>
                <a:lnTo>
                  <a:pt x="4031" y="212502"/>
                </a:lnTo>
                <a:lnTo>
                  <a:pt x="2687" y="214058"/>
                </a:lnTo>
                <a:lnTo>
                  <a:pt x="1792" y="216048"/>
                </a:lnTo>
                <a:lnTo>
                  <a:pt x="104" y="222485"/>
                </a:lnTo>
                <a:lnTo>
                  <a:pt x="1022" y="223571"/>
                </a:lnTo>
                <a:lnTo>
                  <a:pt x="2587" y="225247"/>
                </a:lnTo>
                <a:lnTo>
                  <a:pt x="8573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41"/>
          <p:cNvSpPr/>
          <p:nvPr/>
        </p:nvSpPr>
        <p:spPr>
          <a:xfrm>
            <a:off x="8215312" y="3077880"/>
            <a:ext cx="225276" cy="625441"/>
          </a:xfrm>
          <a:custGeom>
            <a:avLst/>
            <a:gdLst/>
            <a:ahLst/>
            <a:cxnLst/>
            <a:rect l="0" t="0" r="0" b="0"/>
            <a:pathLst>
              <a:path w="225276" h="625441">
                <a:moveTo>
                  <a:pt x="0" y="8220"/>
                </a:moveTo>
                <a:lnTo>
                  <a:pt x="8220" y="0"/>
                </a:lnTo>
                <a:lnTo>
                  <a:pt x="13019" y="4302"/>
                </a:lnTo>
                <a:lnTo>
                  <a:pt x="15347" y="5608"/>
                </a:lnTo>
                <a:lnTo>
                  <a:pt x="20474" y="7059"/>
                </a:lnTo>
                <a:lnTo>
                  <a:pt x="25927" y="10244"/>
                </a:lnTo>
                <a:lnTo>
                  <a:pt x="32479" y="14834"/>
                </a:lnTo>
                <a:lnTo>
                  <a:pt x="36892" y="17392"/>
                </a:lnTo>
                <a:lnTo>
                  <a:pt x="41739" y="20049"/>
                </a:lnTo>
                <a:lnTo>
                  <a:pt x="46877" y="23726"/>
                </a:lnTo>
                <a:lnTo>
                  <a:pt x="52206" y="28082"/>
                </a:lnTo>
                <a:lnTo>
                  <a:pt x="62255" y="37050"/>
                </a:lnTo>
                <a:lnTo>
                  <a:pt x="69897" y="44211"/>
                </a:lnTo>
                <a:lnTo>
                  <a:pt x="84104" y="58148"/>
                </a:lnTo>
                <a:lnTo>
                  <a:pt x="90360" y="63413"/>
                </a:lnTo>
                <a:lnTo>
                  <a:pt x="97388" y="68827"/>
                </a:lnTo>
                <a:lnTo>
                  <a:pt x="104931" y="74342"/>
                </a:lnTo>
                <a:lnTo>
                  <a:pt x="110911" y="79924"/>
                </a:lnTo>
                <a:lnTo>
                  <a:pt x="115851" y="85550"/>
                </a:lnTo>
                <a:lnTo>
                  <a:pt x="120097" y="91206"/>
                </a:lnTo>
                <a:lnTo>
                  <a:pt x="125784" y="97834"/>
                </a:lnTo>
                <a:lnTo>
                  <a:pt x="132435" y="105110"/>
                </a:lnTo>
                <a:lnTo>
                  <a:pt x="139724" y="112818"/>
                </a:lnTo>
                <a:lnTo>
                  <a:pt x="146489" y="120814"/>
                </a:lnTo>
                <a:lnTo>
                  <a:pt x="152905" y="129003"/>
                </a:lnTo>
                <a:lnTo>
                  <a:pt x="159087" y="137319"/>
                </a:lnTo>
                <a:lnTo>
                  <a:pt x="171035" y="154180"/>
                </a:lnTo>
                <a:lnTo>
                  <a:pt x="176888" y="162676"/>
                </a:lnTo>
                <a:lnTo>
                  <a:pt x="181743" y="171198"/>
                </a:lnTo>
                <a:lnTo>
                  <a:pt x="185932" y="179737"/>
                </a:lnTo>
                <a:lnTo>
                  <a:pt x="189677" y="188287"/>
                </a:lnTo>
                <a:lnTo>
                  <a:pt x="193126" y="197797"/>
                </a:lnTo>
                <a:lnTo>
                  <a:pt x="196379" y="207947"/>
                </a:lnTo>
                <a:lnTo>
                  <a:pt x="199499" y="218524"/>
                </a:lnTo>
                <a:lnTo>
                  <a:pt x="205507" y="240436"/>
                </a:lnTo>
                <a:lnTo>
                  <a:pt x="208442" y="251613"/>
                </a:lnTo>
                <a:lnTo>
                  <a:pt x="210399" y="262874"/>
                </a:lnTo>
                <a:lnTo>
                  <a:pt x="211704" y="274192"/>
                </a:lnTo>
                <a:lnTo>
                  <a:pt x="212573" y="285547"/>
                </a:lnTo>
                <a:lnTo>
                  <a:pt x="213153" y="296927"/>
                </a:lnTo>
                <a:lnTo>
                  <a:pt x="213798" y="319731"/>
                </a:lnTo>
                <a:lnTo>
                  <a:pt x="215874" y="332099"/>
                </a:lnTo>
                <a:lnTo>
                  <a:pt x="219164" y="345107"/>
                </a:lnTo>
                <a:lnTo>
                  <a:pt x="223262" y="358541"/>
                </a:lnTo>
                <a:lnTo>
                  <a:pt x="225041" y="371307"/>
                </a:lnTo>
                <a:lnTo>
                  <a:pt x="225275" y="383628"/>
                </a:lnTo>
                <a:lnTo>
                  <a:pt x="224478" y="395652"/>
                </a:lnTo>
                <a:lnTo>
                  <a:pt x="222995" y="407478"/>
                </a:lnTo>
                <a:lnTo>
                  <a:pt x="221052" y="419172"/>
                </a:lnTo>
                <a:lnTo>
                  <a:pt x="218807" y="430778"/>
                </a:lnTo>
                <a:lnTo>
                  <a:pt x="215404" y="442325"/>
                </a:lnTo>
                <a:lnTo>
                  <a:pt x="211230" y="453833"/>
                </a:lnTo>
                <a:lnTo>
                  <a:pt x="206542" y="465316"/>
                </a:lnTo>
                <a:lnTo>
                  <a:pt x="201513" y="476780"/>
                </a:lnTo>
                <a:lnTo>
                  <a:pt x="190844" y="499679"/>
                </a:lnTo>
                <a:lnTo>
                  <a:pt x="185331" y="510166"/>
                </a:lnTo>
                <a:lnTo>
                  <a:pt x="179752" y="520016"/>
                </a:lnTo>
                <a:lnTo>
                  <a:pt x="174127" y="529440"/>
                </a:lnTo>
                <a:lnTo>
                  <a:pt x="169425" y="538580"/>
                </a:lnTo>
                <a:lnTo>
                  <a:pt x="165338" y="547530"/>
                </a:lnTo>
                <a:lnTo>
                  <a:pt x="161661" y="556355"/>
                </a:lnTo>
                <a:lnTo>
                  <a:pt x="157303" y="564143"/>
                </a:lnTo>
                <a:lnTo>
                  <a:pt x="152494" y="571241"/>
                </a:lnTo>
                <a:lnTo>
                  <a:pt x="147382" y="577877"/>
                </a:lnTo>
                <a:lnTo>
                  <a:pt x="143022" y="583254"/>
                </a:lnTo>
                <a:lnTo>
                  <a:pt x="139164" y="587790"/>
                </a:lnTo>
                <a:lnTo>
                  <a:pt x="132336" y="595372"/>
                </a:lnTo>
                <a:lnTo>
                  <a:pt x="126125" y="601916"/>
                </a:lnTo>
                <a:lnTo>
                  <a:pt x="103628" y="624679"/>
                </a:lnTo>
                <a:lnTo>
                  <a:pt x="102878" y="625431"/>
                </a:lnTo>
                <a:lnTo>
                  <a:pt x="102877" y="625434"/>
                </a:lnTo>
                <a:lnTo>
                  <a:pt x="102874" y="625436"/>
                </a:lnTo>
                <a:lnTo>
                  <a:pt x="102872" y="625437"/>
                </a:lnTo>
                <a:lnTo>
                  <a:pt x="102872" y="625438"/>
                </a:lnTo>
                <a:lnTo>
                  <a:pt x="102870" y="6254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example…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914400" y="1231900"/>
          <a:ext cx="1784350" cy="1128713"/>
        </p:xfrm>
        <a:graphic>
          <a:graphicData uri="http://schemas.openxmlformats.org/presentationml/2006/ole">
            <p:oleObj spid="_x0000_s1026" name="Equation" r:id="rId4" imgW="622080" imgH="393480" progId="Equation.3">
              <p:embed/>
            </p:oleObj>
          </a:graphicData>
        </a:graphic>
      </p:graphicFrame>
      <p:sp>
        <p:nvSpPr>
          <p:cNvPr id="5" name="SMARTPenAnnotation2472"/>
          <p:cNvSpPr/>
          <p:nvPr/>
        </p:nvSpPr>
        <p:spPr>
          <a:xfrm>
            <a:off x="5900737" y="840105"/>
            <a:ext cx="248604" cy="282893"/>
          </a:xfrm>
          <a:custGeom>
            <a:avLst/>
            <a:gdLst/>
            <a:ahLst/>
            <a:cxnLst/>
            <a:rect l="0" t="0" r="0" b="0"/>
            <a:pathLst>
              <a:path w="248604" h="282893">
                <a:moveTo>
                  <a:pt x="0" y="0"/>
                </a:moveTo>
                <a:lnTo>
                  <a:pt x="0" y="7380"/>
                </a:lnTo>
                <a:lnTo>
                  <a:pt x="5892" y="15181"/>
                </a:lnTo>
                <a:lnTo>
                  <a:pt x="7381" y="20399"/>
                </a:lnTo>
                <a:lnTo>
                  <a:pt x="8219" y="28692"/>
                </a:lnTo>
                <a:lnTo>
                  <a:pt x="9290" y="31510"/>
                </a:lnTo>
                <a:lnTo>
                  <a:pt x="14394" y="40028"/>
                </a:lnTo>
                <a:lnTo>
                  <a:pt x="15923" y="45730"/>
                </a:lnTo>
                <a:lnTo>
                  <a:pt x="16602" y="53979"/>
                </a:lnTo>
                <a:lnTo>
                  <a:pt x="16904" y="63996"/>
                </a:lnTo>
                <a:lnTo>
                  <a:pt x="17131" y="96151"/>
                </a:lnTo>
                <a:lnTo>
                  <a:pt x="17142" y="117523"/>
                </a:lnTo>
                <a:lnTo>
                  <a:pt x="18096" y="123116"/>
                </a:lnTo>
                <a:lnTo>
                  <a:pt x="19684" y="128750"/>
                </a:lnTo>
                <a:lnTo>
                  <a:pt x="21695" y="134411"/>
                </a:lnTo>
                <a:lnTo>
                  <a:pt x="23036" y="140089"/>
                </a:lnTo>
                <a:lnTo>
                  <a:pt x="23930" y="145780"/>
                </a:lnTo>
                <a:lnTo>
                  <a:pt x="24526" y="151479"/>
                </a:lnTo>
                <a:lnTo>
                  <a:pt x="25876" y="157184"/>
                </a:lnTo>
                <a:lnTo>
                  <a:pt x="27728" y="162891"/>
                </a:lnTo>
                <a:lnTo>
                  <a:pt x="29915" y="168602"/>
                </a:lnTo>
                <a:lnTo>
                  <a:pt x="31374" y="174313"/>
                </a:lnTo>
                <a:lnTo>
                  <a:pt x="32346" y="180026"/>
                </a:lnTo>
                <a:lnTo>
                  <a:pt x="32993" y="185740"/>
                </a:lnTo>
                <a:lnTo>
                  <a:pt x="33425" y="191454"/>
                </a:lnTo>
                <a:lnTo>
                  <a:pt x="33714" y="197168"/>
                </a:lnTo>
                <a:lnTo>
                  <a:pt x="34034" y="208598"/>
                </a:lnTo>
                <a:lnTo>
                  <a:pt x="34286" y="248379"/>
                </a:lnTo>
                <a:lnTo>
                  <a:pt x="34290" y="268592"/>
                </a:lnTo>
                <a:lnTo>
                  <a:pt x="35242" y="271453"/>
                </a:lnTo>
                <a:lnTo>
                  <a:pt x="40182" y="279079"/>
                </a:lnTo>
                <a:lnTo>
                  <a:pt x="42758" y="282743"/>
                </a:lnTo>
                <a:lnTo>
                  <a:pt x="50235" y="282879"/>
                </a:lnTo>
                <a:lnTo>
                  <a:pt x="71555" y="282892"/>
                </a:lnTo>
                <a:lnTo>
                  <a:pt x="74373" y="281939"/>
                </a:lnTo>
                <a:lnTo>
                  <a:pt x="80045" y="278341"/>
                </a:lnTo>
                <a:lnTo>
                  <a:pt x="83843" y="277001"/>
                </a:lnTo>
                <a:lnTo>
                  <a:pt x="88280" y="276107"/>
                </a:lnTo>
                <a:lnTo>
                  <a:pt x="93144" y="275511"/>
                </a:lnTo>
                <a:lnTo>
                  <a:pt x="97339" y="275114"/>
                </a:lnTo>
                <a:lnTo>
                  <a:pt x="104539" y="274673"/>
                </a:lnTo>
                <a:lnTo>
                  <a:pt x="107793" y="273602"/>
                </a:lnTo>
                <a:lnTo>
                  <a:pt x="113948" y="269873"/>
                </a:lnTo>
                <a:lnTo>
                  <a:pt x="117875" y="268498"/>
                </a:lnTo>
                <a:lnTo>
                  <a:pt x="122399" y="267581"/>
                </a:lnTo>
                <a:lnTo>
                  <a:pt x="127319" y="266970"/>
                </a:lnTo>
                <a:lnTo>
                  <a:pt x="131552" y="266562"/>
                </a:lnTo>
                <a:lnTo>
                  <a:pt x="138795" y="266109"/>
                </a:lnTo>
                <a:lnTo>
                  <a:pt x="147729" y="265908"/>
                </a:lnTo>
                <a:lnTo>
                  <a:pt x="200015" y="265747"/>
                </a:lnTo>
                <a:lnTo>
                  <a:pt x="202876" y="266700"/>
                </a:lnTo>
                <a:lnTo>
                  <a:pt x="208595" y="270298"/>
                </a:lnTo>
                <a:lnTo>
                  <a:pt x="214311" y="272532"/>
                </a:lnTo>
                <a:lnTo>
                  <a:pt x="217169" y="273128"/>
                </a:lnTo>
                <a:lnTo>
                  <a:pt x="222884" y="276330"/>
                </a:lnTo>
                <a:lnTo>
                  <a:pt x="225742" y="278517"/>
                </a:lnTo>
                <a:lnTo>
                  <a:pt x="231458" y="280948"/>
                </a:lnTo>
                <a:lnTo>
                  <a:pt x="237173" y="282028"/>
                </a:lnTo>
                <a:lnTo>
                  <a:pt x="244792" y="282636"/>
                </a:lnTo>
                <a:lnTo>
                  <a:pt x="248603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73"/>
          <p:cNvSpPr/>
          <p:nvPr/>
        </p:nvSpPr>
        <p:spPr>
          <a:xfrm>
            <a:off x="6098407" y="925830"/>
            <a:ext cx="222384" cy="256775"/>
          </a:xfrm>
          <a:custGeom>
            <a:avLst/>
            <a:gdLst/>
            <a:ahLst/>
            <a:cxnLst/>
            <a:rect l="0" t="0" r="0" b="0"/>
            <a:pathLst>
              <a:path w="222384" h="256775">
                <a:moveTo>
                  <a:pt x="179520" y="8572"/>
                </a:moveTo>
                <a:lnTo>
                  <a:pt x="179520" y="4021"/>
                </a:lnTo>
                <a:lnTo>
                  <a:pt x="178568" y="2681"/>
                </a:lnTo>
                <a:lnTo>
                  <a:pt x="176980" y="1787"/>
                </a:lnTo>
                <a:lnTo>
                  <a:pt x="171301" y="104"/>
                </a:lnTo>
                <a:lnTo>
                  <a:pt x="166501" y="31"/>
                </a:lnTo>
                <a:lnTo>
                  <a:pt x="142331" y="0"/>
                </a:lnTo>
                <a:lnTo>
                  <a:pt x="138535" y="953"/>
                </a:lnTo>
                <a:lnTo>
                  <a:pt x="134099" y="2540"/>
                </a:lnTo>
                <a:lnTo>
                  <a:pt x="129237" y="4551"/>
                </a:lnTo>
                <a:lnTo>
                  <a:pt x="124091" y="5891"/>
                </a:lnTo>
                <a:lnTo>
                  <a:pt x="118754" y="6785"/>
                </a:lnTo>
                <a:lnTo>
                  <a:pt x="113292" y="7380"/>
                </a:lnTo>
                <a:lnTo>
                  <a:pt x="107746" y="8730"/>
                </a:lnTo>
                <a:lnTo>
                  <a:pt x="102143" y="10582"/>
                </a:lnTo>
                <a:lnTo>
                  <a:pt x="96503" y="12770"/>
                </a:lnTo>
                <a:lnTo>
                  <a:pt x="91790" y="16133"/>
                </a:lnTo>
                <a:lnTo>
                  <a:pt x="87696" y="20280"/>
                </a:lnTo>
                <a:lnTo>
                  <a:pt x="84014" y="24950"/>
                </a:lnTo>
                <a:lnTo>
                  <a:pt x="79655" y="29016"/>
                </a:lnTo>
                <a:lnTo>
                  <a:pt x="74843" y="32679"/>
                </a:lnTo>
                <a:lnTo>
                  <a:pt x="69730" y="36073"/>
                </a:lnTo>
                <a:lnTo>
                  <a:pt x="64417" y="40241"/>
                </a:lnTo>
                <a:lnTo>
                  <a:pt x="58970" y="44925"/>
                </a:lnTo>
                <a:lnTo>
                  <a:pt x="48789" y="54256"/>
                </a:lnTo>
                <a:lnTo>
                  <a:pt x="41090" y="61579"/>
                </a:lnTo>
                <a:lnTo>
                  <a:pt x="37703" y="65817"/>
                </a:lnTo>
                <a:lnTo>
                  <a:pt x="34493" y="70548"/>
                </a:lnTo>
                <a:lnTo>
                  <a:pt x="31401" y="75607"/>
                </a:lnTo>
                <a:lnTo>
                  <a:pt x="28386" y="80884"/>
                </a:lnTo>
                <a:lnTo>
                  <a:pt x="22497" y="91828"/>
                </a:lnTo>
                <a:lnTo>
                  <a:pt x="5225" y="125764"/>
                </a:lnTo>
                <a:lnTo>
                  <a:pt x="3316" y="131467"/>
                </a:lnTo>
                <a:lnTo>
                  <a:pt x="2043" y="137175"/>
                </a:lnTo>
                <a:lnTo>
                  <a:pt x="1194" y="142885"/>
                </a:lnTo>
                <a:lnTo>
                  <a:pt x="629" y="148596"/>
                </a:lnTo>
                <a:lnTo>
                  <a:pt x="252" y="154309"/>
                </a:lnTo>
                <a:lnTo>
                  <a:pt x="0" y="160023"/>
                </a:lnTo>
                <a:lnTo>
                  <a:pt x="785" y="165737"/>
                </a:lnTo>
                <a:lnTo>
                  <a:pt x="2261" y="171451"/>
                </a:lnTo>
                <a:lnTo>
                  <a:pt x="4198" y="177165"/>
                </a:lnTo>
                <a:lnTo>
                  <a:pt x="5489" y="182880"/>
                </a:lnTo>
                <a:lnTo>
                  <a:pt x="6349" y="188595"/>
                </a:lnTo>
                <a:lnTo>
                  <a:pt x="6923" y="194310"/>
                </a:lnTo>
                <a:lnTo>
                  <a:pt x="8257" y="199072"/>
                </a:lnTo>
                <a:lnTo>
                  <a:pt x="12281" y="206904"/>
                </a:lnTo>
                <a:lnTo>
                  <a:pt x="14687" y="211278"/>
                </a:lnTo>
                <a:lnTo>
                  <a:pt x="19901" y="221219"/>
                </a:lnTo>
                <a:lnTo>
                  <a:pt x="22625" y="225584"/>
                </a:lnTo>
                <a:lnTo>
                  <a:pt x="28191" y="232974"/>
                </a:lnTo>
                <a:lnTo>
                  <a:pt x="31962" y="236279"/>
                </a:lnTo>
                <a:lnTo>
                  <a:pt x="36380" y="239434"/>
                </a:lnTo>
                <a:lnTo>
                  <a:pt x="41231" y="242490"/>
                </a:lnTo>
                <a:lnTo>
                  <a:pt x="45417" y="244527"/>
                </a:lnTo>
                <a:lnTo>
                  <a:pt x="49161" y="245886"/>
                </a:lnTo>
                <a:lnTo>
                  <a:pt x="52609" y="246791"/>
                </a:lnTo>
                <a:lnTo>
                  <a:pt x="56813" y="248347"/>
                </a:lnTo>
                <a:lnTo>
                  <a:pt x="61520" y="250337"/>
                </a:lnTo>
                <a:lnTo>
                  <a:pt x="66563" y="252616"/>
                </a:lnTo>
                <a:lnTo>
                  <a:pt x="72783" y="254136"/>
                </a:lnTo>
                <a:lnTo>
                  <a:pt x="79787" y="255149"/>
                </a:lnTo>
                <a:lnTo>
                  <a:pt x="87314" y="255824"/>
                </a:lnTo>
                <a:lnTo>
                  <a:pt x="93284" y="256274"/>
                </a:lnTo>
                <a:lnTo>
                  <a:pt x="102458" y="256774"/>
                </a:lnTo>
                <a:lnTo>
                  <a:pt x="108143" y="255955"/>
                </a:lnTo>
                <a:lnTo>
                  <a:pt x="114790" y="254457"/>
                </a:lnTo>
                <a:lnTo>
                  <a:pt x="122079" y="252505"/>
                </a:lnTo>
                <a:lnTo>
                  <a:pt x="137799" y="247797"/>
                </a:lnTo>
                <a:lnTo>
                  <a:pt x="145991" y="245208"/>
                </a:lnTo>
                <a:lnTo>
                  <a:pt x="154310" y="243482"/>
                </a:lnTo>
                <a:lnTo>
                  <a:pt x="162713" y="242331"/>
                </a:lnTo>
                <a:lnTo>
                  <a:pt x="171173" y="241564"/>
                </a:lnTo>
                <a:lnTo>
                  <a:pt x="178718" y="240100"/>
                </a:lnTo>
                <a:lnTo>
                  <a:pt x="185653" y="238171"/>
                </a:lnTo>
                <a:lnTo>
                  <a:pt x="192181" y="235933"/>
                </a:lnTo>
                <a:lnTo>
                  <a:pt x="198438" y="233489"/>
                </a:lnTo>
                <a:lnTo>
                  <a:pt x="204515" y="230906"/>
                </a:lnTo>
                <a:lnTo>
                  <a:pt x="222383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74"/>
          <p:cNvSpPr/>
          <p:nvPr/>
        </p:nvSpPr>
        <p:spPr>
          <a:xfrm>
            <a:off x="6449483" y="892884"/>
            <a:ext cx="351368" cy="272576"/>
          </a:xfrm>
          <a:custGeom>
            <a:avLst/>
            <a:gdLst/>
            <a:ahLst/>
            <a:cxnLst/>
            <a:rect l="0" t="0" r="0" b="0"/>
            <a:pathLst>
              <a:path w="351368" h="272576">
                <a:moveTo>
                  <a:pt x="25612" y="75808"/>
                </a:moveTo>
                <a:lnTo>
                  <a:pt x="18230" y="83189"/>
                </a:lnTo>
                <a:lnTo>
                  <a:pt x="17569" y="86391"/>
                </a:lnTo>
                <a:lnTo>
                  <a:pt x="17196" y="93549"/>
                </a:lnTo>
                <a:lnTo>
                  <a:pt x="17109" y="99885"/>
                </a:lnTo>
                <a:lnTo>
                  <a:pt x="17070" y="109052"/>
                </a:lnTo>
                <a:lnTo>
                  <a:pt x="16107" y="114163"/>
                </a:lnTo>
                <a:lnTo>
                  <a:pt x="14513" y="119475"/>
                </a:lnTo>
                <a:lnTo>
                  <a:pt x="12497" y="124922"/>
                </a:lnTo>
                <a:lnTo>
                  <a:pt x="11154" y="130458"/>
                </a:lnTo>
                <a:lnTo>
                  <a:pt x="10258" y="136054"/>
                </a:lnTo>
                <a:lnTo>
                  <a:pt x="9661" y="141689"/>
                </a:lnTo>
                <a:lnTo>
                  <a:pt x="9263" y="148304"/>
                </a:lnTo>
                <a:lnTo>
                  <a:pt x="8820" y="163273"/>
                </a:lnTo>
                <a:lnTo>
                  <a:pt x="8571" y="183215"/>
                </a:lnTo>
                <a:lnTo>
                  <a:pt x="7584" y="189323"/>
                </a:lnTo>
                <a:lnTo>
                  <a:pt x="5973" y="195300"/>
                </a:lnTo>
                <a:lnTo>
                  <a:pt x="3947" y="201189"/>
                </a:lnTo>
                <a:lnTo>
                  <a:pt x="2596" y="207020"/>
                </a:lnTo>
                <a:lnTo>
                  <a:pt x="1696" y="212813"/>
                </a:lnTo>
                <a:lnTo>
                  <a:pt x="1095" y="218580"/>
                </a:lnTo>
                <a:lnTo>
                  <a:pt x="694" y="224329"/>
                </a:lnTo>
                <a:lnTo>
                  <a:pt x="428" y="230067"/>
                </a:lnTo>
                <a:lnTo>
                  <a:pt x="53" y="244704"/>
                </a:lnTo>
                <a:lnTo>
                  <a:pt x="0" y="248413"/>
                </a:lnTo>
                <a:lnTo>
                  <a:pt x="917" y="251838"/>
                </a:lnTo>
                <a:lnTo>
                  <a:pt x="5807" y="260257"/>
                </a:lnTo>
                <a:lnTo>
                  <a:pt x="7284" y="262560"/>
                </a:lnTo>
                <a:lnTo>
                  <a:pt x="7941" y="266124"/>
                </a:lnTo>
                <a:lnTo>
                  <a:pt x="8435" y="272575"/>
                </a:lnTo>
                <a:lnTo>
                  <a:pt x="8467" y="223861"/>
                </a:lnTo>
                <a:lnTo>
                  <a:pt x="9419" y="217373"/>
                </a:lnTo>
                <a:lnTo>
                  <a:pt x="11007" y="210189"/>
                </a:lnTo>
                <a:lnTo>
                  <a:pt x="13017" y="202543"/>
                </a:lnTo>
                <a:lnTo>
                  <a:pt x="14358" y="195541"/>
                </a:lnTo>
                <a:lnTo>
                  <a:pt x="15252" y="188967"/>
                </a:lnTo>
                <a:lnTo>
                  <a:pt x="15847" y="182680"/>
                </a:lnTo>
                <a:lnTo>
                  <a:pt x="17197" y="175631"/>
                </a:lnTo>
                <a:lnTo>
                  <a:pt x="19050" y="168074"/>
                </a:lnTo>
                <a:lnTo>
                  <a:pt x="21237" y="160179"/>
                </a:lnTo>
                <a:lnTo>
                  <a:pt x="23648" y="153010"/>
                </a:lnTo>
                <a:lnTo>
                  <a:pt x="26207" y="146326"/>
                </a:lnTo>
                <a:lnTo>
                  <a:pt x="28866" y="139965"/>
                </a:lnTo>
                <a:lnTo>
                  <a:pt x="31591" y="132867"/>
                </a:lnTo>
                <a:lnTo>
                  <a:pt x="37160" y="117360"/>
                </a:lnTo>
                <a:lnTo>
                  <a:pt x="39978" y="110177"/>
                </a:lnTo>
                <a:lnTo>
                  <a:pt x="42809" y="103483"/>
                </a:lnTo>
                <a:lnTo>
                  <a:pt x="45649" y="97116"/>
                </a:lnTo>
                <a:lnTo>
                  <a:pt x="47542" y="90966"/>
                </a:lnTo>
                <a:lnTo>
                  <a:pt x="48804" y="84961"/>
                </a:lnTo>
                <a:lnTo>
                  <a:pt x="49646" y="79052"/>
                </a:lnTo>
                <a:lnTo>
                  <a:pt x="51160" y="73208"/>
                </a:lnTo>
                <a:lnTo>
                  <a:pt x="53121" y="67407"/>
                </a:lnTo>
                <a:lnTo>
                  <a:pt x="55381" y="61635"/>
                </a:lnTo>
                <a:lnTo>
                  <a:pt x="56888" y="55882"/>
                </a:lnTo>
                <a:lnTo>
                  <a:pt x="57892" y="50141"/>
                </a:lnTo>
                <a:lnTo>
                  <a:pt x="58562" y="44409"/>
                </a:lnTo>
                <a:lnTo>
                  <a:pt x="59961" y="39636"/>
                </a:lnTo>
                <a:lnTo>
                  <a:pt x="64055" y="31791"/>
                </a:lnTo>
                <a:lnTo>
                  <a:pt x="69050" y="25130"/>
                </a:lnTo>
                <a:lnTo>
                  <a:pt x="71716" y="22020"/>
                </a:lnTo>
                <a:lnTo>
                  <a:pt x="73493" y="18994"/>
                </a:lnTo>
                <a:lnTo>
                  <a:pt x="75467" y="13093"/>
                </a:lnTo>
                <a:lnTo>
                  <a:pt x="76946" y="11138"/>
                </a:lnTo>
                <a:lnTo>
                  <a:pt x="78885" y="9834"/>
                </a:lnTo>
                <a:lnTo>
                  <a:pt x="81130" y="8966"/>
                </a:lnTo>
                <a:lnTo>
                  <a:pt x="82626" y="7434"/>
                </a:lnTo>
                <a:lnTo>
                  <a:pt x="83624" y="5460"/>
                </a:lnTo>
                <a:lnTo>
                  <a:pt x="85225" y="0"/>
                </a:lnTo>
                <a:lnTo>
                  <a:pt x="85356" y="504"/>
                </a:lnTo>
                <a:lnTo>
                  <a:pt x="85567" y="8158"/>
                </a:lnTo>
                <a:lnTo>
                  <a:pt x="85584" y="10705"/>
                </a:lnTo>
                <a:lnTo>
                  <a:pt x="86549" y="13356"/>
                </a:lnTo>
                <a:lnTo>
                  <a:pt x="91504" y="21638"/>
                </a:lnTo>
                <a:lnTo>
                  <a:pt x="92997" y="27285"/>
                </a:lnTo>
                <a:lnTo>
                  <a:pt x="93661" y="32970"/>
                </a:lnTo>
                <a:lnTo>
                  <a:pt x="93837" y="35819"/>
                </a:lnTo>
                <a:lnTo>
                  <a:pt x="96574" y="44065"/>
                </a:lnTo>
                <a:lnTo>
                  <a:pt x="98637" y="48931"/>
                </a:lnTo>
                <a:lnTo>
                  <a:pt x="100013" y="54080"/>
                </a:lnTo>
                <a:lnTo>
                  <a:pt x="100930" y="59418"/>
                </a:lnTo>
                <a:lnTo>
                  <a:pt x="101541" y="64881"/>
                </a:lnTo>
                <a:lnTo>
                  <a:pt x="102902" y="70428"/>
                </a:lnTo>
                <a:lnTo>
                  <a:pt x="104761" y="76032"/>
                </a:lnTo>
                <a:lnTo>
                  <a:pt x="106953" y="81672"/>
                </a:lnTo>
                <a:lnTo>
                  <a:pt x="108414" y="87337"/>
                </a:lnTo>
                <a:lnTo>
                  <a:pt x="109388" y="93019"/>
                </a:lnTo>
                <a:lnTo>
                  <a:pt x="110038" y="98712"/>
                </a:lnTo>
                <a:lnTo>
                  <a:pt x="110470" y="104412"/>
                </a:lnTo>
                <a:lnTo>
                  <a:pt x="110759" y="110118"/>
                </a:lnTo>
                <a:lnTo>
                  <a:pt x="110952" y="115826"/>
                </a:lnTo>
                <a:lnTo>
                  <a:pt x="112032" y="122489"/>
                </a:lnTo>
                <a:lnTo>
                  <a:pt x="113706" y="129789"/>
                </a:lnTo>
                <a:lnTo>
                  <a:pt x="115773" y="137513"/>
                </a:lnTo>
                <a:lnTo>
                  <a:pt x="117152" y="144567"/>
                </a:lnTo>
                <a:lnTo>
                  <a:pt x="118071" y="151175"/>
                </a:lnTo>
                <a:lnTo>
                  <a:pt x="118684" y="157485"/>
                </a:lnTo>
                <a:lnTo>
                  <a:pt x="119092" y="163597"/>
                </a:lnTo>
                <a:lnTo>
                  <a:pt x="119364" y="169576"/>
                </a:lnTo>
                <a:lnTo>
                  <a:pt x="119546" y="175468"/>
                </a:lnTo>
                <a:lnTo>
                  <a:pt x="120619" y="181300"/>
                </a:lnTo>
                <a:lnTo>
                  <a:pt x="122287" y="187094"/>
                </a:lnTo>
                <a:lnTo>
                  <a:pt x="124352" y="192861"/>
                </a:lnTo>
                <a:lnTo>
                  <a:pt x="125729" y="197658"/>
                </a:lnTo>
                <a:lnTo>
                  <a:pt x="127258" y="205529"/>
                </a:lnTo>
                <a:lnTo>
                  <a:pt x="128619" y="209913"/>
                </a:lnTo>
                <a:lnTo>
                  <a:pt x="130478" y="214742"/>
                </a:lnTo>
                <a:lnTo>
                  <a:pt x="135755" y="227077"/>
                </a:lnTo>
                <a:lnTo>
                  <a:pt x="136670" y="233764"/>
                </a:lnTo>
                <a:lnTo>
                  <a:pt x="137750" y="235405"/>
                </a:lnTo>
                <a:lnTo>
                  <a:pt x="139423" y="236498"/>
                </a:lnTo>
                <a:lnTo>
                  <a:pt x="145264" y="238558"/>
                </a:lnTo>
                <a:lnTo>
                  <a:pt x="145519" y="234097"/>
                </a:lnTo>
                <a:lnTo>
                  <a:pt x="146507" y="231816"/>
                </a:lnTo>
                <a:lnTo>
                  <a:pt x="150145" y="226743"/>
                </a:lnTo>
                <a:lnTo>
                  <a:pt x="151497" y="223103"/>
                </a:lnTo>
                <a:lnTo>
                  <a:pt x="152397" y="218773"/>
                </a:lnTo>
                <a:lnTo>
                  <a:pt x="152998" y="213980"/>
                </a:lnTo>
                <a:lnTo>
                  <a:pt x="154351" y="209833"/>
                </a:lnTo>
                <a:lnTo>
                  <a:pt x="158395" y="202685"/>
                </a:lnTo>
                <a:lnTo>
                  <a:pt x="160806" y="198492"/>
                </a:lnTo>
                <a:lnTo>
                  <a:pt x="166025" y="188754"/>
                </a:lnTo>
                <a:lnTo>
                  <a:pt x="174319" y="172562"/>
                </a:lnTo>
                <a:lnTo>
                  <a:pt x="176185" y="166028"/>
                </a:lnTo>
                <a:lnTo>
                  <a:pt x="177429" y="158815"/>
                </a:lnTo>
                <a:lnTo>
                  <a:pt x="178258" y="151148"/>
                </a:lnTo>
                <a:lnTo>
                  <a:pt x="179763" y="144132"/>
                </a:lnTo>
                <a:lnTo>
                  <a:pt x="181719" y="137550"/>
                </a:lnTo>
                <a:lnTo>
                  <a:pt x="183976" y="131257"/>
                </a:lnTo>
                <a:lnTo>
                  <a:pt x="187386" y="125156"/>
                </a:lnTo>
                <a:lnTo>
                  <a:pt x="191564" y="119185"/>
                </a:lnTo>
                <a:lnTo>
                  <a:pt x="196253" y="113298"/>
                </a:lnTo>
                <a:lnTo>
                  <a:pt x="200333" y="107469"/>
                </a:lnTo>
                <a:lnTo>
                  <a:pt x="204005" y="101678"/>
                </a:lnTo>
                <a:lnTo>
                  <a:pt x="207406" y="95912"/>
                </a:lnTo>
                <a:lnTo>
                  <a:pt x="210625" y="90163"/>
                </a:lnTo>
                <a:lnTo>
                  <a:pt x="216742" y="78696"/>
                </a:lnTo>
                <a:lnTo>
                  <a:pt x="218754" y="72971"/>
                </a:lnTo>
                <a:lnTo>
                  <a:pt x="220096" y="67249"/>
                </a:lnTo>
                <a:lnTo>
                  <a:pt x="220990" y="61529"/>
                </a:lnTo>
                <a:lnTo>
                  <a:pt x="222539" y="56764"/>
                </a:lnTo>
                <a:lnTo>
                  <a:pt x="226800" y="48929"/>
                </a:lnTo>
                <a:lnTo>
                  <a:pt x="229329" y="42272"/>
                </a:lnTo>
                <a:lnTo>
                  <a:pt x="230003" y="39163"/>
                </a:lnTo>
                <a:lnTo>
                  <a:pt x="233292" y="33169"/>
                </a:lnTo>
                <a:lnTo>
                  <a:pt x="235503" y="30237"/>
                </a:lnTo>
                <a:lnTo>
                  <a:pt x="237959" y="24439"/>
                </a:lnTo>
                <a:lnTo>
                  <a:pt x="239536" y="17507"/>
                </a:lnTo>
                <a:lnTo>
                  <a:pt x="240617" y="16938"/>
                </a:lnTo>
                <a:lnTo>
                  <a:pt x="244360" y="16306"/>
                </a:lnTo>
                <a:lnTo>
                  <a:pt x="245739" y="17090"/>
                </a:lnTo>
                <a:lnTo>
                  <a:pt x="246658" y="18565"/>
                </a:lnTo>
                <a:lnTo>
                  <a:pt x="247271" y="20501"/>
                </a:lnTo>
                <a:lnTo>
                  <a:pt x="248632" y="21792"/>
                </a:lnTo>
                <a:lnTo>
                  <a:pt x="250492" y="22652"/>
                </a:lnTo>
                <a:lnTo>
                  <a:pt x="252684" y="23226"/>
                </a:lnTo>
                <a:lnTo>
                  <a:pt x="254146" y="24561"/>
                </a:lnTo>
                <a:lnTo>
                  <a:pt x="255120" y="26403"/>
                </a:lnTo>
                <a:lnTo>
                  <a:pt x="255770" y="28584"/>
                </a:lnTo>
                <a:lnTo>
                  <a:pt x="259032" y="33547"/>
                </a:lnTo>
                <a:lnTo>
                  <a:pt x="266224" y="41696"/>
                </a:lnTo>
                <a:lnTo>
                  <a:pt x="268886" y="44494"/>
                </a:lnTo>
                <a:lnTo>
                  <a:pt x="270662" y="48265"/>
                </a:lnTo>
                <a:lnTo>
                  <a:pt x="271847" y="52683"/>
                </a:lnTo>
                <a:lnTo>
                  <a:pt x="272636" y="57534"/>
                </a:lnTo>
                <a:lnTo>
                  <a:pt x="274114" y="62673"/>
                </a:lnTo>
                <a:lnTo>
                  <a:pt x="276052" y="68004"/>
                </a:lnTo>
                <a:lnTo>
                  <a:pt x="278297" y="73463"/>
                </a:lnTo>
                <a:lnTo>
                  <a:pt x="280746" y="79007"/>
                </a:lnTo>
                <a:lnTo>
                  <a:pt x="286007" y="90247"/>
                </a:lnTo>
                <a:lnTo>
                  <a:pt x="287791" y="95912"/>
                </a:lnTo>
                <a:lnTo>
                  <a:pt x="288980" y="101593"/>
                </a:lnTo>
                <a:lnTo>
                  <a:pt x="289773" y="107285"/>
                </a:lnTo>
                <a:lnTo>
                  <a:pt x="291255" y="112985"/>
                </a:lnTo>
                <a:lnTo>
                  <a:pt x="293195" y="118691"/>
                </a:lnTo>
                <a:lnTo>
                  <a:pt x="295440" y="124399"/>
                </a:lnTo>
                <a:lnTo>
                  <a:pt x="297890" y="130109"/>
                </a:lnTo>
                <a:lnTo>
                  <a:pt x="303152" y="141535"/>
                </a:lnTo>
                <a:lnTo>
                  <a:pt x="304936" y="147248"/>
                </a:lnTo>
                <a:lnTo>
                  <a:pt x="306125" y="152962"/>
                </a:lnTo>
                <a:lnTo>
                  <a:pt x="306918" y="158677"/>
                </a:lnTo>
                <a:lnTo>
                  <a:pt x="307447" y="164391"/>
                </a:lnTo>
                <a:lnTo>
                  <a:pt x="307799" y="170106"/>
                </a:lnTo>
                <a:lnTo>
                  <a:pt x="308034" y="175821"/>
                </a:lnTo>
                <a:lnTo>
                  <a:pt x="309143" y="180583"/>
                </a:lnTo>
                <a:lnTo>
                  <a:pt x="314303" y="191837"/>
                </a:lnTo>
                <a:lnTo>
                  <a:pt x="315844" y="198179"/>
                </a:lnTo>
                <a:lnTo>
                  <a:pt x="319069" y="204173"/>
                </a:lnTo>
                <a:lnTo>
                  <a:pt x="321262" y="207104"/>
                </a:lnTo>
                <a:lnTo>
                  <a:pt x="323699" y="212902"/>
                </a:lnTo>
                <a:lnTo>
                  <a:pt x="324783" y="218654"/>
                </a:lnTo>
                <a:lnTo>
                  <a:pt x="325264" y="224385"/>
                </a:lnTo>
                <a:lnTo>
                  <a:pt x="326345" y="227247"/>
                </a:lnTo>
                <a:lnTo>
                  <a:pt x="330086" y="232967"/>
                </a:lnTo>
                <a:lnTo>
                  <a:pt x="332417" y="234873"/>
                </a:lnTo>
                <a:lnTo>
                  <a:pt x="334923" y="236144"/>
                </a:lnTo>
                <a:lnTo>
                  <a:pt x="342334" y="238537"/>
                </a:lnTo>
                <a:lnTo>
                  <a:pt x="351367" y="2386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75"/>
          <p:cNvSpPr/>
          <p:nvPr/>
        </p:nvSpPr>
        <p:spPr>
          <a:xfrm>
            <a:off x="6929437" y="968693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33244" y="8572"/>
                </a:lnTo>
                <a:lnTo>
                  <a:pt x="37402" y="7619"/>
                </a:lnTo>
                <a:lnTo>
                  <a:pt x="41128" y="6032"/>
                </a:lnTo>
                <a:lnTo>
                  <a:pt x="44563" y="4021"/>
                </a:lnTo>
                <a:lnTo>
                  <a:pt x="48759" y="2680"/>
                </a:lnTo>
                <a:lnTo>
                  <a:pt x="53461" y="1786"/>
                </a:lnTo>
                <a:lnTo>
                  <a:pt x="58500" y="1191"/>
                </a:lnTo>
                <a:lnTo>
                  <a:pt x="62813" y="793"/>
                </a:lnTo>
                <a:lnTo>
                  <a:pt x="66640" y="529"/>
                </a:lnTo>
                <a:lnTo>
                  <a:pt x="70145" y="352"/>
                </a:lnTo>
                <a:lnTo>
                  <a:pt x="79118" y="156"/>
                </a:lnTo>
                <a:lnTo>
                  <a:pt x="131307" y="0"/>
                </a:lnTo>
                <a:lnTo>
                  <a:pt x="134210" y="952"/>
                </a:lnTo>
                <a:lnTo>
                  <a:pt x="137099" y="2539"/>
                </a:lnTo>
                <a:lnTo>
                  <a:pt x="145732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76"/>
          <p:cNvSpPr/>
          <p:nvPr/>
        </p:nvSpPr>
        <p:spPr>
          <a:xfrm>
            <a:off x="6938009" y="1045844"/>
            <a:ext cx="188597" cy="1"/>
          </a:xfrm>
          <a:custGeom>
            <a:avLst/>
            <a:gdLst/>
            <a:ahLst/>
            <a:cxnLst/>
            <a:rect l="0" t="0" r="0" b="0"/>
            <a:pathLst>
              <a:path w="188597" h="1">
                <a:moveTo>
                  <a:pt x="0" y="0"/>
                </a:move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77"/>
          <p:cNvSpPr/>
          <p:nvPr/>
        </p:nvSpPr>
        <p:spPr>
          <a:xfrm>
            <a:off x="7186732" y="891573"/>
            <a:ext cx="179782" cy="257143"/>
          </a:xfrm>
          <a:custGeom>
            <a:avLst/>
            <a:gdLst/>
            <a:ahLst/>
            <a:cxnLst/>
            <a:rect l="0" t="0" r="0" b="0"/>
            <a:pathLst>
              <a:path w="179782" h="257143">
                <a:moveTo>
                  <a:pt x="102750" y="17112"/>
                </a:moveTo>
                <a:lnTo>
                  <a:pt x="98199" y="17112"/>
                </a:lnTo>
                <a:lnTo>
                  <a:pt x="96859" y="16159"/>
                </a:lnTo>
                <a:lnTo>
                  <a:pt x="95965" y="14571"/>
                </a:lnTo>
                <a:lnTo>
                  <a:pt x="94532" y="9731"/>
                </a:lnTo>
                <a:lnTo>
                  <a:pt x="94224" y="1911"/>
                </a:lnTo>
                <a:lnTo>
                  <a:pt x="94179" y="0"/>
                </a:lnTo>
                <a:lnTo>
                  <a:pt x="89627" y="4527"/>
                </a:lnTo>
                <a:lnTo>
                  <a:pt x="88286" y="6817"/>
                </a:lnTo>
                <a:lnTo>
                  <a:pt x="85447" y="14590"/>
                </a:lnTo>
                <a:lnTo>
                  <a:pt x="81408" y="20119"/>
                </a:lnTo>
                <a:lnTo>
                  <a:pt x="76437" y="25750"/>
                </a:lnTo>
                <a:lnTo>
                  <a:pt x="71053" y="31429"/>
                </a:lnTo>
                <a:lnTo>
                  <a:pt x="65485" y="37127"/>
                </a:lnTo>
                <a:lnTo>
                  <a:pt x="62666" y="40933"/>
                </a:lnTo>
                <a:lnTo>
                  <a:pt x="59835" y="45375"/>
                </a:lnTo>
                <a:lnTo>
                  <a:pt x="56995" y="50241"/>
                </a:lnTo>
                <a:lnTo>
                  <a:pt x="54150" y="55391"/>
                </a:lnTo>
                <a:lnTo>
                  <a:pt x="48448" y="66192"/>
                </a:lnTo>
                <a:lnTo>
                  <a:pt x="45593" y="70787"/>
                </a:lnTo>
                <a:lnTo>
                  <a:pt x="42738" y="74802"/>
                </a:lnTo>
                <a:lnTo>
                  <a:pt x="39882" y="78432"/>
                </a:lnTo>
                <a:lnTo>
                  <a:pt x="36073" y="82757"/>
                </a:lnTo>
                <a:lnTo>
                  <a:pt x="31628" y="87545"/>
                </a:lnTo>
                <a:lnTo>
                  <a:pt x="26761" y="92642"/>
                </a:lnTo>
                <a:lnTo>
                  <a:pt x="22563" y="97945"/>
                </a:lnTo>
                <a:lnTo>
                  <a:pt x="18812" y="103386"/>
                </a:lnTo>
                <a:lnTo>
                  <a:pt x="15359" y="108918"/>
                </a:lnTo>
                <a:lnTo>
                  <a:pt x="13057" y="114511"/>
                </a:lnTo>
                <a:lnTo>
                  <a:pt x="11522" y="120144"/>
                </a:lnTo>
                <a:lnTo>
                  <a:pt x="10499" y="125805"/>
                </a:lnTo>
                <a:lnTo>
                  <a:pt x="8864" y="131484"/>
                </a:lnTo>
                <a:lnTo>
                  <a:pt x="6822" y="137175"/>
                </a:lnTo>
                <a:lnTo>
                  <a:pt x="4508" y="142874"/>
                </a:lnTo>
                <a:lnTo>
                  <a:pt x="2965" y="148578"/>
                </a:lnTo>
                <a:lnTo>
                  <a:pt x="1936" y="154286"/>
                </a:lnTo>
                <a:lnTo>
                  <a:pt x="1251" y="159996"/>
                </a:lnTo>
                <a:lnTo>
                  <a:pt x="794" y="164755"/>
                </a:lnTo>
                <a:lnTo>
                  <a:pt x="286" y="172584"/>
                </a:lnTo>
                <a:lnTo>
                  <a:pt x="61" y="181778"/>
                </a:lnTo>
                <a:lnTo>
                  <a:pt x="0" y="186896"/>
                </a:lnTo>
                <a:lnTo>
                  <a:pt x="912" y="192214"/>
                </a:lnTo>
                <a:lnTo>
                  <a:pt x="2474" y="197664"/>
                </a:lnTo>
                <a:lnTo>
                  <a:pt x="4467" y="203202"/>
                </a:lnTo>
                <a:lnTo>
                  <a:pt x="5795" y="207847"/>
                </a:lnTo>
                <a:lnTo>
                  <a:pt x="7271" y="215548"/>
                </a:lnTo>
                <a:lnTo>
                  <a:pt x="10468" y="222145"/>
                </a:lnTo>
                <a:lnTo>
                  <a:pt x="15063" y="228253"/>
                </a:lnTo>
                <a:lnTo>
                  <a:pt x="20280" y="234142"/>
                </a:lnTo>
                <a:lnTo>
                  <a:pt x="23006" y="236094"/>
                </a:lnTo>
                <a:lnTo>
                  <a:pt x="28573" y="238262"/>
                </a:lnTo>
                <a:lnTo>
                  <a:pt x="31391" y="239793"/>
                </a:lnTo>
                <a:lnTo>
                  <a:pt x="34222" y="241766"/>
                </a:lnTo>
                <a:lnTo>
                  <a:pt x="37062" y="244033"/>
                </a:lnTo>
                <a:lnTo>
                  <a:pt x="40860" y="245545"/>
                </a:lnTo>
                <a:lnTo>
                  <a:pt x="45298" y="246553"/>
                </a:lnTo>
                <a:lnTo>
                  <a:pt x="50161" y="247225"/>
                </a:lnTo>
                <a:lnTo>
                  <a:pt x="55308" y="246721"/>
                </a:lnTo>
                <a:lnTo>
                  <a:pt x="60645" y="245432"/>
                </a:lnTo>
                <a:lnTo>
                  <a:pt x="66108" y="243620"/>
                </a:lnTo>
                <a:lnTo>
                  <a:pt x="70701" y="242412"/>
                </a:lnTo>
                <a:lnTo>
                  <a:pt x="74717" y="241607"/>
                </a:lnTo>
                <a:lnTo>
                  <a:pt x="78347" y="241070"/>
                </a:lnTo>
                <a:lnTo>
                  <a:pt x="82671" y="239760"/>
                </a:lnTo>
                <a:lnTo>
                  <a:pt x="87459" y="237934"/>
                </a:lnTo>
                <a:lnTo>
                  <a:pt x="92556" y="235764"/>
                </a:lnTo>
                <a:lnTo>
                  <a:pt x="103299" y="230813"/>
                </a:lnTo>
                <a:lnTo>
                  <a:pt x="108831" y="228159"/>
                </a:lnTo>
                <a:lnTo>
                  <a:pt x="113472" y="225437"/>
                </a:lnTo>
                <a:lnTo>
                  <a:pt x="117518" y="222671"/>
                </a:lnTo>
                <a:lnTo>
                  <a:pt x="121168" y="219873"/>
                </a:lnTo>
                <a:lnTo>
                  <a:pt x="125506" y="217056"/>
                </a:lnTo>
                <a:lnTo>
                  <a:pt x="130304" y="214225"/>
                </a:lnTo>
                <a:lnTo>
                  <a:pt x="135407" y="211386"/>
                </a:lnTo>
                <a:lnTo>
                  <a:pt x="146156" y="205691"/>
                </a:lnTo>
                <a:lnTo>
                  <a:pt x="151690" y="202838"/>
                </a:lnTo>
                <a:lnTo>
                  <a:pt x="156332" y="199984"/>
                </a:lnTo>
                <a:lnTo>
                  <a:pt x="160379" y="197129"/>
                </a:lnTo>
                <a:lnTo>
                  <a:pt x="164030" y="194273"/>
                </a:lnTo>
                <a:lnTo>
                  <a:pt x="166463" y="191417"/>
                </a:lnTo>
                <a:lnTo>
                  <a:pt x="168085" y="188560"/>
                </a:lnTo>
                <a:lnTo>
                  <a:pt x="169167" y="185703"/>
                </a:lnTo>
                <a:lnTo>
                  <a:pt x="172909" y="179989"/>
                </a:lnTo>
                <a:lnTo>
                  <a:pt x="175240" y="177131"/>
                </a:lnTo>
                <a:lnTo>
                  <a:pt x="176794" y="174274"/>
                </a:lnTo>
                <a:lnTo>
                  <a:pt x="178521" y="168559"/>
                </a:lnTo>
                <a:lnTo>
                  <a:pt x="179288" y="162844"/>
                </a:lnTo>
                <a:lnTo>
                  <a:pt x="179781" y="155965"/>
                </a:lnTo>
                <a:lnTo>
                  <a:pt x="177309" y="152484"/>
                </a:lnTo>
                <a:lnTo>
                  <a:pt x="175316" y="150222"/>
                </a:lnTo>
                <a:lnTo>
                  <a:pt x="173035" y="148715"/>
                </a:lnTo>
                <a:lnTo>
                  <a:pt x="167960" y="147039"/>
                </a:lnTo>
                <a:lnTo>
                  <a:pt x="162530" y="143755"/>
                </a:lnTo>
                <a:lnTo>
                  <a:pt x="159748" y="141545"/>
                </a:lnTo>
                <a:lnTo>
                  <a:pt x="156942" y="140072"/>
                </a:lnTo>
                <a:lnTo>
                  <a:pt x="154118" y="139090"/>
                </a:lnTo>
                <a:lnTo>
                  <a:pt x="151282" y="138436"/>
                </a:lnTo>
                <a:lnTo>
                  <a:pt x="148440" y="137999"/>
                </a:lnTo>
                <a:lnTo>
                  <a:pt x="145593" y="137708"/>
                </a:lnTo>
                <a:lnTo>
                  <a:pt x="142742" y="137514"/>
                </a:lnTo>
                <a:lnTo>
                  <a:pt x="139889" y="138338"/>
                </a:lnTo>
                <a:lnTo>
                  <a:pt x="137034" y="139839"/>
                </a:lnTo>
                <a:lnTo>
                  <a:pt x="134179" y="141792"/>
                </a:lnTo>
                <a:lnTo>
                  <a:pt x="130370" y="143095"/>
                </a:lnTo>
                <a:lnTo>
                  <a:pt x="125927" y="143963"/>
                </a:lnTo>
                <a:lnTo>
                  <a:pt x="121059" y="144542"/>
                </a:lnTo>
                <a:lnTo>
                  <a:pt x="115908" y="145880"/>
                </a:lnTo>
                <a:lnTo>
                  <a:pt x="110569" y="147725"/>
                </a:lnTo>
                <a:lnTo>
                  <a:pt x="105106" y="149907"/>
                </a:lnTo>
                <a:lnTo>
                  <a:pt x="100510" y="152314"/>
                </a:lnTo>
                <a:lnTo>
                  <a:pt x="96495" y="154872"/>
                </a:lnTo>
                <a:lnTo>
                  <a:pt x="92865" y="157529"/>
                </a:lnTo>
                <a:lnTo>
                  <a:pt x="88540" y="161206"/>
                </a:lnTo>
                <a:lnTo>
                  <a:pt x="83752" y="165562"/>
                </a:lnTo>
                <a:lnTo>
                  <a:pt x="78654" y="170371"/>
                </a:lnTo>
                <a:lnTo>
                  <a:pt x="73351" y="174529"/>
                </a:lnTo>
                <a:lnTo>
                  <a:pt x="67911" y="178254"/>
                </a:lnTo>
                <a:lnTo>
                  <a:pt x="62379" y="181690"/>
                </a:lnTo>
                <a:lnTo>
                  <a:pt x="57738" y="184933"/>
                </a:lnTo>
                <a:lnTo>
                  <a:pt x="53692" y="188048"/>
                </a:lnTo>
                <a:lnTo>
                  <a:pt x="50043" y="191076"/>
                </a:lnTo>
                <a:lnTo>
                  <a:pt x="46657" y="195001"/>
                </a:lnTo>
                <a:lnTo>
                  <a:pt x="43447" y="199522"/>
                </a:lnTo>
                <a:lnTo>
                  <a:pt x="40354" y="204441"/>
                </a:lnTo>
                <a:lnTo>
                  <a:pt x="37341" y="208673"/>
                </a:lnTo>
                <a:lnTo>
                  <a:pt x="34379" y="212447"/>
                </a:lnTo>
                <a:lnTo>
                  <a:pt x="31452" y="215915"/>
                </a:lnTo>
                <a:lnTo>
                  <a:pt x="28547" y="219180"/>
                </a:lnTo>
                <a:lnTo>
                  <a:pt x="18730" y="229623"/>
                </a:lnTo>
                <a:lnTo>
                  <a:pt x="18162" y="231176"/>
                </a:lnTo>
                <a:lnTo>
                  <a:pt x="17530" y="235441"/>
                </a:lnTo>
                <a:lnTo>
                  <a:pt x="18315" y="236960"/>
                </a:lnTo>
                <a:lnTo>
                  <a:pt x="19790" y="237972"/>
                </a:lnTo>
                <a:lnTo>
                  <a:pt x="21726" y="238647"/>
                </a:lnTo>
                <a:lnTo>
                  <a:pt x="23017" y="240049"/>
                </a:lnTo>
                <a:lnTo>
                  <a:pt x="23877" y="241937"/>
                </a:lnTo>
                <a:lnTo>
                  <a:pt x="24451" y="244147"/>
                </a:lnTo>
                <a:lnTo>
                  <a:pt x="26737" y="245621"/>
                </a:lnTo>
                <a:lnTo>
                  <a:pt x="30168" y="246604"/>
                </a:lnTo>
                <a:lnTo>
                  <a:pt x="40258" y="248181"/>
                </a:lnTo>
                <a:lnTo>
                  <a:pt x="44179" y="250937"/>
                </a:lnTo>
                <a:lnTo>
                  <a:pt x="51315" y="2571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78"/>
          <p:cNvSpPr/>
          <p:nvPr/>
        </p:nvSpPr>
        <p:spPr>
          <a:xfrm>
            <a:off x="466719" y="1337694"/>
            <a:ext cx="272135" cy="308227"/>
          </a:xfrm>
          <a:custGeom>
            <a:avLst/>
            <a:gdLst/>
            <a:ahLst/>
            <a:cxnLst/>
            <a:rect l="0" t="0" r="0" b="0"/>
            <a:pathLst>
              <a:path w="272135" h="308227">
                <a:moveTo>
                  <a:pt x="119068" y="16761"/>
                </a:moveTo>
                <a:lnTo>
                  <a:pt x="119068" y="12210"/>
                </a:lnTo>
                <a:lnTo>
                  <a:pt x="118115" y="10869"/>
                </a:lnTo>
                <a:lnTo>
                  <a:pt x="116528" y="9975"/>
                </a:lnTo>
                <a:lnTo>
                  <a:pt x="114517" y="9380"/>
                </a:lnTo>
                <a:lnTo>
                  <a:pt x="113177" y="8030"/>
                </a:lnTo>
                <a:lnTo>
                  <a:pt x="112283" y="6178"/>
                </a:lnTo>
                <a:lnTo>
                  <a:pt x="110848" y="912"/>
                </a:lnTo>
                <a:lnTo>
                  <a:pt x="109778" y="480"/>
                </a:lnTo>
                <a:lnTo>
                  <a:pt x="106049" y="0"/>
                </a:lnTo>
                <a:lnTo>
                  <a:pt x="105626" y="824"/>
                </a:lnTo>
                <a:lnTo>
                  <a:pt x="106297" y="2326"/>
                </a:lnTo>
                <a:lnTo>
                  <a:pt x="109666" y="7030"/>
                </a:lnTo>
                <a:lnTo>
                  <a:pt x="108990" y="8369"/>
                </a:lnTo>
                <a:lnTo>
                  <a:pt x="105699" y="12396"/>
                </a:lnTo>
                <a:lnTo>
                  <a:pt x="103488" y="13851"/>
                </a:lnTo>
                <a:lnTo>
                  <a:pt x="95825" y="16851"/>
                </a:lnTo>
                <a:lnTo>
                  <a:pt x="87522" y="23349"/>
                </a:lnTo>
                <a:lnTo>
                  <a:pt x="81870" y="28579"/>
                </a:lnTo>
                <a:lnTo>
                  <a:pt x="79982" y="32259"/>
                </a:lnTo>
                <a:lnTo>
                  <a:pt x="77884" y="41429"/>
                </a:lnTo>
                <a:lnTo>
                  <a:pt x="75419" y="45589"/>
                </a:lnTo>
                <a:lnTo>
                  <a:pt x="67601" y="52750"/>
                </a:lnTo>
                <a:lnTo>
                  <a:pt x="62849" y="55994"/>
                </a:lnTo>
                <a:lnTo>
                  <a:pt x="57776" y="59109"/>
                </a:lnTo>
                <a:lnTo>
                  <a:pt x="52489" y="62137"/>
                </a:lnTo>
                <a:lnTo>
                  <a:pt x="44075" y="70583"/>
                </a:lnTo>
                <a:lnTo>
                  <a:pt x="38113" y="79734"/>
                </a:lnTo>
                <a:lnTo>
                  <a:pt x="35463" y="86976"/>
                </a:lnTo>
                <a:lnTo>
                  <a:pt x="31745" y="93370"/>
                </a:lnTo>
                <a:lnTo>
                  <a:pt x="26918" y="100339"/>
                </a:lnTo>
                <a:lnTo>
                  <a:pt x="21597" y="109787"/>
                </a:lnTo>
                <a:lnTo>
                  <a:pt x="16058" y="117795"/>
                </a:lnTo>
                <a:lnTo>
                  <a:pt x="13247" y="121265"/>
                </a:lnTo>
                <a:lnTo>
                  <a:pt x="11373" y="125483"/>
                </a:lnTo>
                <a:lnTo>
                  <a:pt x="10124" y="130199"/>
                </a:lnTo>
                <a:lnTo>
                  <a:pt x="8736" y="139568"/>
                </a:lnTo>
                <a:lnTo>
                  <a:pt x="8119" y="146907"/>
                </a:lnTo>
                <a:lnTo>
                  <a:pt x="5305" y="155883"/>
                </a:lnTo>
                <a:lnTo>
                  <a:pt x="3221" y="160944"/>
                </a:lnTo>
                <a:lnTo>
                  <a:pt x="2784" y="165270"/>
                </a:lnTo>
                <a:lnTo>
                  <a:pt x="3445" y="169107"/>
                </a:lnTo>
                <a:lnTo>
                  <a:pt x="4839" y="172617"/>
                </a:lnTo>
                <a:lnTo>
                  <a:pt x="4815" y="175910"/>
                </a:lnTo>
                <a:lnTo>
                  <a:pt x="3847" y="179058"/>
                </a:lnTo>
                <a:lnTo>
                  <a:pt x="1184" y="185095"/>
                </a:lnTo>
                <a:lnTo>
                  <a:pt x="0" y="190953"/>
                </a:lnTo>
                <a:lnTo>
                  <a:pt x="637" y="193849"/>
                </a:lnTo>
                <a:lnTo>
                  <a:pt x="5131" y="202475"/>
                </a:lnTo>
                <a:lnTo>
                  <a:pt x="6517" y="208203"/>
                </a:lnTo>
                <a:lnTo>
                  <a:pt x="9673" y="213924"/>
                </a:lnTo>
                <a:lnTo>
                  <a:pt x="11848" y="216783"/>
                </a:lnTo>
                <a:lnTo>
                  <a:pt x="19345" y="222499"/>
                </a:lnTo>
                <a:lnTo>
                  <a:pt x="24011" y="225357"/>
                </a:lnTo>
                <a:lnTo>
                  <a:pt x="27121" y="228215"/>
                </a:lnTo>
                <a:lnTo>
                  <a:pt x="29195" y="231073"/>
                </a:lnTo>
                <a:lnTo>
                  <a:pt x="30578" y="233930"/>
                </a:lnTo>
                <a:lnTo>
                  <a:pt x="32452" y="235835"/>
                </a:lnTo>
                <a:lnTo>
                  <a:pt x="34654" y="237105"/>
                </a:lnTo>
                <a:lnTo>
                  <a:pt x="37074" y="237952"/>
                </a:lnTo>
                <a:lnTo>
                  <a:pt x="42304" y="241433"/>
                </a:lnTo>
                <a:lnTo>
                  <a:pt x="50603" y="248748"/>
                </a:lnTo>
                <a:lnTo>
                  <a:pt x="53422" y="251429"/>
                </a:lnTo>
                <a:lnTo>
                  <a:pt x="56254" y="253216"/>
                </a:lnTo>
                <a:lnTo>
                  <a:pt x="61941" y="255202"/>
                </a:lnTo>
                <a:lnTo>
                  <a:pt x="63838" y="256684"/>
                </a:lnTo>
                <a:lnTo>
                  <a:pt x="65103" y="258624"/>
                </a:lnTo>
                <a:lnTo>
                  <a:pt x="65946" y="260871"/>
                </a:lnTo>
                <a:lnTo>
                  <a:pt x="69423" y="265906"/>
                </a:lnTo>
                <a:lnTo>
                  <a:pt x="71684" y="268583"/>
                </a:lnTo>
                <a:lnTo>
                  <a:pt x="74144" y="270367"/>
                </a:lnTo>
                <a:lnTo>
                  <a:pt x="82156" y="273831"/>
                </a:lnTo>
                <a:lnTo>
                  <a:pt x="87740" y="278016"/>
                </a:lnTo>
                <a:lnTo>
                  <a:pt x="91515" y="279514"/>
                </a:lnTo>
                <a:lnTo>
                  <a:pt x="95937" y="280512"/>
                </a:lnTo>
                <a:lnTo>
                  <a:pt x="100790" y="281177"/>
                </a:lnTo>
                <a:lnTo>
                  <a:pt x="108722" y="281917"/>
                </a:lnTo>
                <a:lnTo>
                  <a:pt x="115422" y="282245"/>
                </a:lnTo>
                <a:lnTo>
                  <a:pt x="121575" y="282391"/>
                </a:lnTo>
                <a:lnTo>
                  <a:pt x="160404" y="282505"/>
                </a:lnTo>
                <a:lnTo>
                  <a:pt x="164723" y="281554"/>
                </a:lnTo>
                <a:lnTo>
                  <a:pt x="175352" y="276616"/>
                </a:lnTo>
                <a:lnTo>
                  <a:pt x="181548" y="275127"/>
                </a:lnTo>
                <a:lnTo>
                  <a:pt x="190017" y="271925"/>
                </a:lnTo>
                <a:lnTo>
                  <a:pt x="194942" y="269738"/>
                </a:lnTo>
                <a:lnTo>
                  <a:pt x="202955" y="267307"/>
                </a:lnTo>
                <a:lnTo>
                  <a:pt x="210643" y="265275"/>
                </a:lnTo>
                <a:lnTo>
                  <a:pt x="215361" y="263399"/>
                </a:lnTo>
                <a:lnTo>
                  <a:pt x="220411" y="261196"/>
                </a:lnTo>
                <a:lnTo>
                  <a:pt x="231102" y="256209"/>
                </a:lnTo>
                <a:lnTo>
                  <a:pt x="236620" y="253545"/>
                </a:lnTo>
                <a:lnTo>
                  <a:pt x="241251" y="251769"/>
                </a:lnTo>
                <a:lnTo>
                  <a:pt x="248936" y="249796"/>
                </a:lnTo>
                <a:lnTo>
                  <a:pt x="255527" y="246380"/>
                </a:lnTo>
                <a:lnTo>
                  <a:pt x="258618" y="244135"/>
                </a:lnTo>
                <a:lnTo>
                  <a:pt x="260679" y="241686"/>
                </a:lnTo>
                <a:lnTo>
                  <a:pt x="262053" y="239101"/>
                </a:lnTo>
                <a:lnTo>
                  <a:pt x="264258" y="232659"/>
                </a:lnTo>
                <a:lnTo>
                  <a:pt x="270585" y="224542"/>
                </a:lnTo>
                <a:lnTo>
                  <a:pt x="272134" y="219281"/>
                </a:lnTo>
                <a:lnTo>
                  <a:pt x="271594" y="216544"/>
                </a:lnTo>
                <a:lnTo>
                  <a:pt x="267237" y="208141"/>
                </a:lnTo>
                <a:lnTo>
                  <a:pt x="265282" y="199309"/>
                </a:lnTo>
                <a:lnTo>
                  <a:pt x="265014" y="196953"/>
                </a:lnTo>
                <a:lnTo>
                  <a:pt x="264843" y="187680"/>
                </a:lnTo>
                <a:lnTo>
                  <a:pt x="264809" y="176676"/>
                </a:lnTo>
                <a:lnTo>
                  <a:pt x="263853" y="174806"/>
                </a:lnTo>
                <a:lnTo>
                  <a:pt x="262264" y="173559"/>
                </a:lnTo>
                <a:lnTo>
                  <a:pt x="260252" y="172728"/>
                </a:lnTo>
                <a:lnTo>
                  <a:pt x="252869" y="167007"/>
                </a:lnTo>
                <a:lnTo>
                  <a:pt x="250179" y="165503"/>
                </a:lnTo>
                <a:lnTo>
                  <a:pt x="244649" y="163831"/>
                </a:lnTo>
                <a:lnTo>
                  <a:pt x="236181" y="162889"/>
                </a:lnTo>
                <a:lnTo>
                  <a:pt x="230491" y="162669"/>
                </a:lnTo>
                <a:lnTo>
                  <a:pt x="223834" y="162571"/>
                </a:lnTo>
                <a:lnTo>
                  <a:pt x="184895" y="162494"/>
                </a:lnTo>
                <a:lnTo>
                  <a:pt x="182003" y="163446"/>
                </a:lnTo>
                <a:lnTo>
                  <a:pt x="176249" y="167044"/>
                </a:lnTo>
                <a:lnTo>
                  <a:pt x="170517" y="171818"/>
                </a:lnTo>
                <a:lnTo>
                  <a:pt x="164794" y="177115"/>
                </a:lnTo>
                <a:lnTo>
                  <a:pt x="156217" y="185452"/>
                </a:lnTo>
                <a:lnTo>
                  <a:pt x="133355" y="208217"/>
                </a:lnTo>
                <a:lnTo>
                  <a:pt x="127640" y="216470"/>
                </a:lnTo>
                <a:lnTo>
                  <a:pt x="124783" y="221338"/>
                </a:lnTo>
                <a:lnTo>
                  <a:pt x="116528" y="229286"/>
                </a:lnTo>
                <a:lnTo>
                  <a:pt x="111660" y="232739"/>
                </a:lnTo>
                <a:lnTo>
                  <a:pt x="103710" y="239116"/>
                </a:lnTo>
                <a:lnTo>
                  <a:pt x="100257" y="242150"/>
                </a:lnTo>
                <a:lnTo>
                  <a:pt x="93880" y="250601"/>
                </a:lnTo>
                <a:lnTo>
                  <a:pt x="87871" y="259755"/>
                </a:lnTo>
                <a:lnTo>
                  <a:pt x="82025" y="266998"/>
                </a:lnTo>
                <a:lnTo>
                  <a:pt x="78792" y="273392"/>
                </a:lnTo>
                <a:lnTo>
                  <a:pt x="76972" y="282347"/>
                </a:lnTo>
                <a:lnTo>
                  <a:pt x="76306" y="290883"/>
                </a:lnTo>
                <a:lnTo>
                  <a:pt x="76208" y="300340"/>
                </a:lnTo>
                <a:lnTo>
                  <a:pt x="76205" y="308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79"/>
          <p:cNvSpPr/>
          <p:nvPr/>
        </p:nvSpPr>
        <p:spPr>
          <a:xfrm>
            <a:off x="422909" y="1723081"/>
            <a:ext cx="360046" cy="25678"/>
          </a:xfrm>
          <a:custGeom>
            <a:avLst/>
            <a:gdLst/>
            <a:ahLst/>
            <a:cxnLst/>
            <a:rect l="0" t="0" r="0" b="0"/>
            <a:pathLst>
              <a:path w="360046" h="25678">
                <a:moveTo>
                  <a:pt x="0" y="8564"/>
                </a:moveTo>
                <a:lnTo>
                  <a:pt x="0" y="13114"/>
                </a:lnTo>
                <a:lnTo>
                  <a:pt x="953" y="14455"/>
                </a:lnTo>
                <a:lnTo>
                  <a:pt x="2540" y="15349"/>
                </a:lnTo>
                <a:lnTo>
                  <a:pt x="7381" y="16783"/>
                </a:lnTo>
                <a:lnTo>
                  <a:pt x="12771" y="17031"/>
                </a:lnTo>
                <a:lnTo>
                  <a:pt x="14229" y="18019"/>
                </a:lnTo>
                <a:lnTo>
                  <a:pt x="15201" y="19630"/>
                </a:lnTo>
                <a:lnTo>
                  <a:pt x="15849" y="21656"/>
                </a:lnTo>
                <a:lnTo>
                  <a:pt x="17234" y="23007"/>
                </a:lnTo>
                <a:lnTo>
                  <a:pt x="19109" y="23907"/>
                </a:lnTo>
                <a:lnTo>
                  <a:pt x="21312" y="24508"/>
                </a:lnTo>
                <a:lnTo>
                  <a:pt x="26300" y="25175"/>
                </a:lnTo>
                <a:lnTo>
                  <a:pt x="37263" y="25603"/>
                </a:lnTo>
                <a:lnTo>
                  <a:pt x="50305" y="25677"/>
                </a:lnTo>
                <a:lnTo>
                  <a:pt x="55444" y="24735"/>
                </a:lnTo>
                <a:lnTo>
                  <a:pt x="60776" y="23155"/>
                </a:lnTo>
                <a:lnTo>
                  <a:pt x="66235" y="21148"/>
                </a:lnTo>
                <a:lnTo>
                  <a:pt x="70827" y="19811"/>
                </a:lnTo>
                <a:lnTo>
                  <a:pt x="74840" y="18919"/>
                </a:lnTo>
                <a:lnTo>
                  <a:pt x="78469" y="18325"/>
                </a:lnTo>
                <a:lnTo>
                  <a:pt x="87580" y="17665"/>
                </a:lnTo>
                <a:lnTo>
                  <a:pt x="97980" y="17371"/>
                </a:lnTo>
                <a:lnTo>
                  <a:pt x="147458" y="17145"/>
                </a:lnTo>
                <a:lnTo>
                  <a:pt x="155456" y="16190"/>
                </a:lnTo>
                <a:lnTo>
                  <a:pt x="163645" y="14600"/>
                </a:lnTo>
                <a:lnTo>
                  <a:pt x="171962" y="12588"/>
                </a:lnTo>
                <a:lnTo>
                  <a:pt x="179411" y="11247"/>
                </a:lnTo>
                <a:lnTo>
                  <a:pt x="186283" y="10352"/>
                </a:lnTo>
                <a:lnTo>
                  <a:pt x="192769" y="9756"/>
                </a:lnTo>
                <a:lnTo>
                  <a:pt x="198998" y="9358"/>
                </a:lnTo>
                <a:lnTo>
                  <a:pt x="210999" y="8917"/>
                </a:lnTo>
                <a:lnTo>
                  <a:pt x="234225" y="8633"/>
                </a:lnTo>
                <a:lnTo>
                  <a:pt x="262879" y="8573"/>
                </a:lnTo>
                <a:lnTo>
                  <a:pt x="268598" y="7617"/>
                </a:lnTo>
                <a:lnTo>
                  <a:pt x="274315" y="6028"/>
                </a:lnTo>
                <a:lnTo>
                  <a:pt x="280032" y="4015"/>
                </a:lnTo>
                <a:lnTo>
                  <a:pt x="284796" y="2674"/>
                </a:lnTo>
                <a:lnTo>
                  <a:pt x="288924" y="1780"/>
                </a:lnTo>
                <a:lnTo>
                  <a:pt x="292629" y="1183"/>
                </a:lnTo>
                <a:lnTo>
                  <a:pt x="301825" y="521"/>
                </a:lnTo>
                <a:lnTo>
                  <a:pt x="312262" y="227"/>
                </a:lnTo>
                <a:lnTo>
                  <a:pt x="342457" y="0"/>
                </a:lnTo>
                <a:lnTo>
                  <a:pt x="345462" y="950"/>
                </a:lnTo>
                <a:lnTo>
                  <a:pt x="347466" y="2535"/>
                </a:lnTo>
                <a:lnTo>
                  <a:pt x="350681" y="7373"/>
                </a:lnTo>
                <a:lnTo>
                  <a:pt x="351898" y="7770"/>
                </a:lnTo>
                <a:lnTo>
                  <a:pt x="360045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80"/>
          <p:cNvSpPr/>
          <p:nvPr/>
        </p:nvSpPr>
        <p:spPr>
          <a:xfrm>
            <a:off x="637222" y="1817370"/>
            <a:ext cx="68581" cy="274320"/>
          </a:xfrm>
          <a:custGeom>
            <a:avLst/>
            <a:gdLst/>
            <a:ahLst/>
            <a:cxnLst/>
            <a:rect l="0" t="0" r="0" b="0"/>
            <a:pathLst>
              <a:path w="68581" h="274320">
                <a:moveTo>
                  <a:pt x="0" y="0"/>
                </a:moveTo>
                <a:lnTo>
                  <a:pt x="0" y="12770"/>
                </a:lnTo>
                <a:lnTo>
                  <a:pt x="952" y="15180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3124"/>
                </a:lnTo>
                <a:lnTo>
                  <a:pt x="9325" y="25894"/>
                </a:lnTo>
                <a:lnTo>
                  <a:pt x="14622" y="31510"/>
                </a:lnTo>
                <a:lnTo>
                  <a:pt x="20151" y="37182"/>
                </a:lnTo>
                <a:lnTo>
                  <a:pt x="22007" y="40028"/>
                </a:lnTo>
                <a:lnTo>
                  <a:pt x="24068" y="45730"/>
                </a:lnTo>
                <a:lnTo>
                  <a:pt x="25229" y="54295"/>
                </a:lnTo>
                <a:lnTo>
                  <a:pt x="25500" y="62548"/>
                </a:lnTo>
                <a:lnTo>
                  <a:pt x="25573" y="67416"/>
                </a:lnTo>
                <a:lnTo>
                  <a:pt x="26573" y="71614"/>
                </a:lnTo>
                <a:lnTo>
                  <a:pt x="28193" y="75365"/>
                </a:lnTo>
                <a:lnTo>
                  <a:pt x="30225" y="78818"/>
                </a:lnTo>
                <a:lnTo>
                  <a:pt x="30628" y="83025"/>
                </a:lnTo>
                <a:lnTo>
                  <a:pt x="29943" y="87735"/>
                </a:lnTo>
                <a:lnTo>
                  <a:pt x="28535" y="92780"/>
                </a:lnTo>
                <a:lnTo>
                  <a:pt x="28548" y="97096"/>
                </a:lnTo>
                <a:lnTo>
                  <a:pt x="29510" y="100925"/>
                </a:lnTo>
                <a:lnTo>
                  <a:pt x="31103" y="104431"/>
                </a:lnTo>
                <a:lnTo>
                  <a:pt x="32165" y="108673"/>
                </a:lnTo>
                <a:lnTo>
                  <a:pt x="32874" y="113406"/>
                </a:lnTo>
                <a:lnTo>
                  <a:pt x="33346" y="118466"/>
                </a:lnTo>
                <a:lnTo>
                  <a:pt x="33660" y="123745"/>
                </a:lnTo>
                <a:lnTo>
                  <a:pt x="34010" y="134690"/>
                </a:lnTo>
                <a:lnTo>
                  <a:pt x="36008" y="140276"/>
                </a:lnTo>
                <a:lnTo>
                  <a:pt x="39246" y="145904"/>
                </a:lnTo>
                <a:lnTo>
                  <a:pt x="43309" y="151562"/>
                </a:lnTo>
                <a:lnTo>
                  <a:pt x="46017" y="157239"/>
                </a:lnTo>
                <a:lnTo>
                  <a:pt x="47823" y="162928"/>
                </a:lnTo>
                <a:lnTo>
                  <a:pt x="49027" y="168626"/>
                </a:lnTo>
                <a:lnTo>
                  <a:pt x="49830" y="173377"/>
                </a:lnTo>
                <a:lnTo>
                  <a:pt x="50722" y="181196"/>
                </a:lnTo>
                <a:lnTo>
                  <a:pt x="50959" y="185568"/>
                </a:lnTo>
                <a:lnTo>
                  <a:pt x="51224" y="195504"/>
                </a:lnTo>
                <a:lnTo>
                  <a:pt x="52247" y="200821"/>
                </a:lnTo>
                <a:lnTo>
                  <a:pt x="53881" y="206271"/>
                </a:lnTo>
                <a:lnTo>
                  <a:pt x="55923" y="211809"/>
                </a:lnTo>
                <a:lnTo>
                  <a:pt x="57285" y="216453"/>
                </a:lnTo>
                <a:lnTo>
                  <a:pt x="58797" y="224154"/>
                </a:lnTo>
                <a:lnTo>
                  <a:pt x="59201" y="228493"/>
                </a:lnTo>
                <a:lnTo>
                  <a:pt x="59470" y="233291"/>
                </a:lnTo>
                <a:lnTo>
                  <a:pt x="59768" y="242750"/>
                </a:lnTo>
                <a:lnTo>
                  <a:pt x="59960" y="256583"/>
                </a:lnTo>
                <a:lnTo>
                  <a:pt x="60005" y="272592"/>
                </a:lnTo>
                <a:lnTo>
                  <a:pt x="60958" y="273168"/>
                </a:lnTo>
                <a:lnTo>
                  <a:pt x="62546" y="273551"/>
                </a:lnTo>
                <a:lnTo>
                  <a:pt x="68566" y="274318"/>
                </a:lnTo>
                <a:lnTo>
                  <a:pt x="68580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81"/>
          <p:cNvSpPr/>
          <p:nvPr/>
        </p:nvSpPr>
        <p:spPr>
          <a:xfrm>
            <a:off x="2001442" y="1140142"/>
            <a:ext cx="143232" cy="171451"/>
          </a:xfrm>
          <a:custGeom>
            <a:avLst/>
            <a:gdLst/>
            <a:ahLst/>
            <a:cxnLst/>
            <a:rect l="0" t="0" r="0" b="0"/>
            <a:pathLst>
              <a:path w="143232" h="171451">
                <a:moveTo>
                  <a:pt x="15952" y="0"/>
                </a:moveTo>
                <a:lnTo>
                  <a:pt x="8572" y="0"/>
                </a:lnTo>
                <a:lnTo>
                  <a:pt x="8174" y="953"/>
                </a:lnTo>
                <a:lnTo>
                  <a:pt x="7615" y="5891"/>
                </a:lnTo>
                <a:lnTo>
                  <a:pt x="7484" y="7381"/>
                </a:lnTo>
                <a:lnTo>
                  <a:pt x="8402" y="7778"/>
                </a:lnTo>
                <a:lnTo>
                  <a:pt x="11962" y="8219"/>
                </a:lnTo>
                <a:lnTo>
                  <a:pt x="15602" y="8542"/>
                </a:lnTo>
                <a:lnTo>
                  <a:pt x="11298" y="13114"/>
                </a:lnTo>
                <a:lnTo>
                  <a:pt x="8541" y="15951"/>
                </a:lnTo>
                <a:lnTo>
                  <a:pt x="7896" y="19154"/>
                </a:lnTo>
                <a:lnTo>
                  <a:pt x="7609" y="23753"/>
                </a:lnTo>
                <a:lnTo>
                  <a:pt x="7482" y="28972"/>
                </a:lnTo>
                <a:lnTo>
                  <a:pt x="7389" y="41204"/>
                </a:lnTo>
                <a:lnTo>
                  <a:pt x="4844" y="44665"/>
                </a:lnTo>
                <a:lnTo>
                  <a:pt x="2832" y="46922"/>
                </a:lnTo>
                <a:lnTo>
                  <a:pt x="1490" y="49379"/>
                </a:lnTo>
                <a:lnTo>
                  <a:pt x="0" y="54649"/>
                </a:lnTo>
                <a:lnTo>
                  <a:pt x="555" y="57388"/>
                </a:lnTo>
                <a:lnTo>
                  <a:pt x="1877" y="60166"/>
                </a:lnTo>
                <a:lnTo>
                  <a:pt x="3712" y="62970"/>
                </a:lnTo>
                <a:lnTo>
                  <a:pt x="4934" y="65793"/>
                </a:lnTo>
                <a:lnTo>
                  <a:pt x="5750" y="68627"/>
                </a:lnTo>
                <a:lnTo>
                  <a:pt x="6293" y="71469"/>
                </a:lnTo>
                <a:lnTo>
                  <a:pt x="6655" y="74316"/>
                </a:lnTo>
                <a:lnTo>
                  <a:pt x="6897" y="77166"/>
                </a:lnTo>
                <a:lnTo>
                  <a:pt x="7058" y="80019"/>
                </a:lnTo>
                <a:lnTo>
                  <a:pt x="8118" y="82874"/>
                </a:lnTo>
                <a:lnTo>
                  <a:pt x="9777" y="85729"/>
                </a:lnTo>
                <a:lnTo>
                  <a:pt x="11835" y="88585"/>
                </a:lnTo>
                <a:lnTo>
                  <a:pt x="13208" y="91442"/>
                </a:lnTo>
                <a:lnTo>
                  <a:pt x="14123" y="94299"/>
                </a:lnTo>
                <a:lnTo>
                  <a:pt x="14732" y="97156"/>
                </a:lnTo>
                <a:lnTo>
                  <a:pt x="16092" y="100013"/>
                </a:lnTo>
                <a:lnTo>
                  <a:pt x="17950" y="102870"/>
                </a:lnTo>
                <a:lnTo>
                  <a:pt x="20142" y="105728"/>
                </a:lnTo>
                <a:lnTo>
                  <a:pt x="21603" y="108585"/>
                </a:lnTo>
                <a:lnTo>
                  <a:pt x="22577" y="111443"/>
                </a:lnTo>
                <a:lnTo>
                  <a:pt x="23226" y="114300"/>
                </a:lnTo>
                <a:lnTo>
                  <a:pt x="24612" y="117158"/>
                </a:lnTo>
                <a:lnTo>
                  <a:pt x="26488" y="120015"/>
                </a:lnTo>
                <a:lnTo>
                  <a:pt x="28691" y="122872"/>
                </a:lnTo>
                <a:lnTo>
                  <a:pt x="31112" y="125730"/>
                </a:lnTo>
                <a:lnTo>
                  <a:pt x="33679" y="128588"/>
                </a:lnTo>
                <a:lnTo>
                  <a:pt x="36343" y="131445"/>
                </a:lnTo>
                <a:lnTo>
                  <a:pt x="38118" y="134303"/>
                </a:lnTo>
                <a:lnTo>
                  <a:pt x="39302" y="137160"/>
                </a:lnTo>
                <a:lnTo>
                  <a:pt x="40091" y="140017"/>
                </a:lnTo>
                <a:lnTo>
                  <a:pt x="41570" y="141923"/>
                </a:lnTo>
                <a:lnTo>
                  <a:pt x="43508" y="143193"/>
                </a:lnTo>
                <a:lnTo>
                  <a:pt x="45753" y="144039"/>
                </a:lnTo>
                <a:lnTo>
                  <a:pt x="48202" y="144604"/>
                </a:lnTo>
                <a:lnTo>
                  <a:pt x="50787" y="144980"/>
                </a:lnTo>
                <a:lnTo>
                  <a:pt x="53463" y="145231"/>
                </a:lnTo>
                <a:lnTo>
                  <a:pt x="56200" y="145398"/>
                </a:lnTo>
                <a:lnTo>
                  <a:pt x="65726" y="145688"/>
                </a:lnTo>
                <a:lnTo>
                  <a:pt x="88613" y="145732"/>
                </a:lnTo>
                <a:lnTo>
                  <a:pt x="90110" y="144780"/>
                </a:lnTo>
                <a:lnTo>
                  <a:pt x="91109" y="143192"/>
                </a:lnTo>
                <a:lnTo>
                  <a:pt x="91774" y="141182"/>
                </a:lnTo>
                <a:lnTo>
                  <a:pt x="95053" y="136407"/>
                </a:lnTo>
                <a:lnTo>
                  <a:pt x="97261" y="133801"/>
                </a:lnTo>
                <a:lnTo>
                  <a:pt x="99686" y="131111"/>
                </a:lnTo>
                <a:lnTo>
                  <a:pt x="104920" y="125581"/>
                </a:lnTo>
                <a:lnTo>
                  <a:pt x="121714" y="108572"/>
                </a:lnTo>
                <a:lnTo>
                  <a:pt x="123608" y="105719"/>
                </a:lnTo>
                <a:lnTo>
                  <a:pt x="124870" y="102864"/>
                </a:lnTo>
                <a:lnTo>
                  <a:pt x="125712" y="100009"/>
                </a:lnTo>
                <a:lnTo>
                  <a:pt x="127225" y="97153"/>
                </a:lnTo>
                <a:lnTo>
                  <a:pt x="129187" y="94296"/>
                </a:lnTo>
                <a:lnTo>
                  <a:pt x="131447" y="91439"/>
                </a:lnTo>
                <a:lnTo>
                  <a:pt x="132954" y="88582"/>
                </a:lnTo>
                <a:lnTo>
                  <a:pt x="133959" y="85725"/>
                </a:lnTo>
                <a:lnTo>
                  <a:pt x="134628" y="82867"/>
                </a:lnTo>
                <a:lnTo>
                  <a:pt x="136027" y="80010"/>
                </a:lnTo>
                <a:lnTo>
                  <a:pt x="137912" y="77152"/>
                </a:lnTo>
                <a:lnTo>
                  <a:pt x="143231" y="70273"/>
                </a:lnTo>
                <a:lnTo>
                  <a:pt x="142715" y="68756"/>
                </a:lnTo>
                <a:lnTo>
                  <a:pt x="139601" y="64531"/>
                </a:lnTo>
                <a:lnTo>
                  <a:pt x="137044" y="61348"/>
                </a:lnTo>
                <a:lnTo>
                  <a:pt x="136446" y="58063"/>
                </a:lnTo>
                <a:lnTo>
                  <a:pt x="135976" y="51550"/>
                </a:lnTo>
                <a:lnTo>
                  <a:pt x="133431" y="51486"/>
                </a:lnTo>
                <a:lnTo>
                  <a:pt x="128587" y="51445"/>
                </a:lnTo>
                <a:lnTo>
                  <a:pt x="125385" y="53979"/>
                </a:lnTo>
                <a:lnTo>
                  <a:pt x="123197" y="55989"/>
                </a:lnTo>
                <a:lnTo>
                  <a:pt x="118227" y="60762"/>
                </a:lnTo>
                <a:lnTo>
                  <a:pt x="81672" y="97159"/>
                </a:lnTo>
                <a:lnTo>
                  <a:pt x="78815" y="100968"/>
                </a:lnTo>
                <a:lnTo>
                  <a:pt x="75959" y="105412"/>
                </a:lnTo>
                <a:lnTo>
                  <a:pt x="73102" y="110280"/>
                </a:lnTo>
                <a:lnTo>
                  <a:pt x="70244" y="114477"/>
                </a:lnTo>
                <a:lnTo>
                  <a:pt x="67387" y="118228"/>
                </a:lnTo>
                <a:lnTo>
                  <a:pt x="64530" y="121681"/>
                </a:lnTo>
                <a:lnTo>
                  <a:pt x="62625" y="124936"/>
                </a:lnTo>
                <a:lnTo>
                  <a:pt x="61355" y="128058"/>
                </a:lnTo>
                <a:lnTo>
                  <a:pt x="60508" y="131092"/>
                </a:lnTo>
                <a:lnTo>
                  <a:pt x="58991" y="134067"/>
                </a:lnTo>
                <a:lnTo>
                  <a:pt x="57028" y="137003"/>
                </a:lnTo>
                <a:lnTo>
                  <a:pt x="51583" y="144008"/>
                </a:lnTo>
                <a:lnTo>
                  <a:pt x="50838" y="147506"/>
                </a:lnTo>
                <a:lnTo>
                  <a:pt x="50507" y="152236"/>
                </a:lnTo>
                <a:lnTo>
                  <a:pt x="50277" y="161288"/>
                </a:lnTo>
                <a:lnTo>
                  <a:pt x="50246" y="170119"/>
                </a:lnTo>
                <a:lnTo>
                  <a:pt x="49292" y="170563"/>
                </a:lnTo>
                <a:lnTo>
                  <a:pt x="47704" y="170858"/>
                </a:lnTo>
                <a:lnTo>
                  <a:pt x="4167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82"/>
          <p:cNvSpPr/>
          <p:nvPr/>
        </p:nvSpPr>
        <p:spPr>
          <a:xfrm>
            <a:off x="2043112" y="1320165"/>
            <a:ext cx="197168" cy="111443"/>
          </a:xfrm>
          <a:custGeom>
            <a:avLst/>
            <a:gdLst/>
            <a:ahLst/>
            <a:cxnLst/>
            <a:rect l="0" t="0" r="0" b="0"/>
            <a:pathLst>
              <a:path w="197168" h="111443">
                <a:moveTo>
                  <a:pt x="0" y="111442"/>
                </a:moveTo>
                <a:lnTo>
                  <a:pt x="4551" y="111442"/>
                </a:lnTo>
                <a:lnTo>
                  <a:pt x="5892" y="110490"/>
                </a:lnTo>
                <a:lnTo>
                  <a:pt x="6785" y="108902"/>
                </a:lnTo>
                <a:lnTo>
                  <a:pt x="7381" y="106891"/>
                </a:lnTo>
                <a:lnTo>
                  <a:pt x="8731" y="105551"/>
                </a:lnTo>
                <a:lnTo>
                  <a:pt x="10583" y="104657"/>
                </a:lnTo>
                <a:lnTo>
                  <a:pt x="12770" y="104061"/>
                </a:lnTo>
                <a:lnTo>
                  <a:pt x="17741" y="100859"/>
                </a:lnTo>
                <a:lnTo>
                  <a:pt x="20400" y="98672"/>
                </a:lnTo>
                <a:lnTo>
                  <a:pt x="22172" y="96261"/>
                </a:lnTo>
                <a:lnTo>
                  <a:pt x="23354" y="93701"/>
                </a:lnTo>
                <a:lnTo>
                  <a:pt x="24142" y="91042"/>
                </a:lnTo>
                <a:lnTo>
                  <a:pt x="26572" y="88317"/>
                </a:lnTo>
                <a:lnTo>
                  <a:pt x="30097" y="85548"/>
                </a:lnTo>
                <a:lnTo>
                  <a:pt x="34352" y="82749"/>
                </a:lnTo>
                <a:lnTo>
                  <a:pt x="38141" y="79931"/>
                </a:lnTo>
                <a:lnTo>
                  <a:pt x="41620" y="77100"/>
                </a:lnTo>
                <a:lnTo>
                  <a:pt x="44892" y="74260"/>
                </a:lnTo>
                <a:lnTo>
                  <a:pt x="48025" y="71414"/>
                </a:lnTo>
                <a:lnTo>
                  <a:pt x="54047" y="65712"/>
                </a:lnTo>
                <a:lnTo>
                  <a:pt x="57939" y="62858"/>
                </a:lnTo>
                <a:lnTo>
                  <a:pt x="62438" y="60002"/>
                </a:lnTo>
                <a:lnTo>
                  <a:pt x="67343" y="57147"/>
                </a:lnTo>
                <a:lnTo>
                  <a:pt x="71565" y="54290"/>
                </a:lnTo>
                <a:lnTo>
                  <a:pt x="75333" y="51433"/>
                </a:lnTo>
                <a:lnTo>
                  <a:pt x="78797" y="48576"/>
                </a:lnTo>
                <a:lnTo>
                  <a:pt x="83011" y="45719"/>
                </a:lnTo>
                <a:lnTo>
                  <a:pt x="87726" y="42862"/>
                </a:lnTo>
                <a:lnTo>
                  <a:pt x="92774" y="40004"/>
                </a:lnTo>
                <a:lnTo>
                  <a:pt x="97092" y="38099"/>
                </a:lnTo>
                <a:lnTo>
                  <a:pt x="100923" y="36829"/>
                </a:lnTo>
                <a:lnTo>
                  <a:pt x="104429" y="35983"/>
                </a:lnTo>
                <a:lnTo>
                  <a:pt x="108672" y="34466"/>
                </a:lnTo>
                <a:lnTo>
                  <a:pt x="113405" y="32502"/>
                </a:lnTo>
                <a:lnTo>
                  <a:pt x="118466" y="30240"/>
                </a:lnTo>
                <a:lnTo>
                  <a:pt x="122793" y="27780"/>
                </a:lnTo>
                <a:lnTo>
                  <a:pt x="126629" y="25187"/>
                </a:lnTo>
                <a:lnTo>
                  <a:pt x="130140" y="22506"/>
                </a:lnTo>
                <a:lnTo>
                  <a:pt x="133432" y="19767"/>
                </a:lnTo>
                <a:lnTo>
                  <a:pt x="136580" y="16988"/>
                </a:lnTo>
                <a:lnTo>
                  <a:pt x="143924" y="10234"/>
                </a:lnTo>
                <a:lnTo>
                  <a:pt x="150009" y="6771"/>
                </a:lnTo>
                <a:lnTo>
                  <a:pt x="160336" y="1337"/>
                </a:lnTo>
                <a:lnTo>
                  <a:pt x="164288" y="594"/>
                </a:lnTo>
                <a:lnTo>
                  <a:pt x="169219" y="264"/>
                </a:lnTo>
                <a:lnTo>
                  <a:pt x="174586" y="11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83"/>
          <p:cNvSpPr/>
          <p:nvPr/>
        </p:nvSpPr>
        <p:spPr>
          <a:xfrm>
            <a:off x="2121456" y="1465897"/>
            <a:ext cx="41672" cy="145734"/>
          </a:xfrm>
          <a:custGeom>
            <a:avLst/>
            <a:gdLst/>
            <a:ahLst/>
            <a:cxnLst/>
            <a:rect l="0" t="0" r="0" b="0"/>
            <a:pathLst>
              <a:path w="41672" h="145734">
                <a:moveTo>
                  <a:pt x="7381" y="0"/>
                </a:moveTo>
                <a:lnTo>
                  <a:pt x="0" y="0"/>
                </a:lnTo>
                <a:lnTo>
                  <a:pt x="555" y="953"/>
                </a:lnTo>
                <a:lnTo>
                  <a:pt x="1878" y="2540"/>
                </a:lnTo>
                <a:lnTo>
                  <a:pt x="6294" y="7381"/>
                </a:lnTo>
                <a:lnTo>
                  <a:pt x="6898" y="10583"/>
                </a:lnTo>
                <a:lnTo>
                  <a:pt x="7059" y="12770"/>
                </a:lnTo>
                <a:lnTo>
                  <a:pt x="7166" y="15181"/>
                </a:lnTo>
                <a:lnTo>
                  <a:pt x="7286" y="20400"/>
                </a:lnTo>
                <a:lnTo>
                  <a:pt x="8270" y="23125"/>
                </a:lnTo>
                <a:lnTo>
                  <a:pt x="9879" y="25894"/>
                </a:lnTo>
                <a:lnTo>
                  <a:pt x="11904" y="28693"/>
                </a:lnTo>
                <a:lnTo>
                  <a:pt x="13254" y="31511"/>
                </a:lnTo>
                <a:lnTo>
                  <a:pt x="14153" y="34342"/>
                </a:lnTo>
                <a:lnTo>
                  <a:pt x="14753" y="37182"/>
                </a:lnTo>
                <a:lnTo>
                  <a:pt x="15153" y="40981"/>
                </a:lnTo>
                <a:lnTo>
                  <a:pt x="15420" y="45418"/>
                </a:lnTo>
                <a:lnTo>
                  <a:pt x="15716" y="54476"/>
                </a:lnTo>
                <a:lnTo>
                  <a:pt x="15907" y="68052"/>
                </a:lnTo>
                <a:lnTo>
                  <a:pt x="15953" y="97146"/>
                </a:lnTo>
                <a:lnTo>
                  <a:pt x="16905" y="100006"/>
                </a:lnTo>
                <a:lnTo>
                  <a:pt x="18493" y="102866"/>
                </a:lnTo>
                <a:lnTo>
                  <a:pt x="20504" y="105725"/>
                </a:lnTo>
                <a:lnTo>
                  <a:pt x="22797" y="108583"/>
                </a:lnTo>
                <a:lnTo>
                  <a:pt x="25278" y="111441"/>
                </a:lnTo>
                <a:lnTo>
                  <a:pt x="27885" y="114299"/>
                </a:lnTo>
                <a:lnTo>
                  <a:pt x="29623" y="117157"/>
                </a:lnTo>
                <a:lnTo>
                  <a:pt x="30781" y="120015"/>
                </a:lnTo>
                <a:lnTo>
                  <a:pt x="31554" y="122872"/>
                </a:lnTo>
                <a:lnTo>
                  <a:pt x="33021" y="125730"/>
                </a:lnTo>
                <a:lnTo>
                  <a:pt x="34952" y="128587"/>
                </a:lnTo>
                <a:lnTo>
                  <a:pt x="40344" y="135467"/>
                </a:lnTo>
                <a:lnTo>
                  <a:pt x="41081" y="138947"/>
                </a:lnTo>
                <a:lnTo>
                  <a:pt x="41671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84"/>
          <p:cNvSpPr/>
          <p:nvPr/>
        </p:nvSpPr>
        <p:spPr>
          <a:xfrm>
            <a:off x="2912665" y="1363027"/>
            <a:ext cx="210464" cy="240031"/>
          </a:xfrm>
          <a:custGeom>
            <a:avLst/>
            <a:gdLst/>
            <a:ahLst/>
            <a:cxnLst/>
            <a:rect l="0" t="0" r="0" b="0"/>
            <a:pathLst>
              <a:path w="210464" h="240031">
                <a:moveTo>
                  <a:pt x="73422" y="0"/>
                </a:moveTo>
                <a:lnTo>
                  <a:pt x="65202" y="0"/>
                </a:lnTo>
                <a:lnTo>
                  <a:pt x="64954" y="4551"/>
                </a:lnTo>
                <a:lnTo>
                  <a:pt x="63967" y="5891"/>
                </a:lnTo>
                <a:lnTo>
                  <a:pt x="62356" y="6785"/>
                </a:lnTo>
                <a:lnTo>
                  <a:pt x="60330" y="7381"/>
                </a:lnTo>
                <a:lnTo>
                  <a:pt x="58979" y="8731"/>
                </a:lnTo>
                <a:lnTo>
                  <a:pt x="58078" y="10583"/>
                </a:lnTo>
                <a:lnTo>
                  <a:pt x="57478" y="12770"/>
                </a:lnTo>
                <a:lnTo>
                  <a:pt x="54271" y="17741"/>
                </a:lnTo>
                <a:lnTo>
                  <a:pt x="49671" y="23125"/>
                </a:lnTo>
                <a:lnTo>
                  <a:pt x="44451" y="28693"/>
                </a:lnTo>
                <a:lnTo>
                  <a:pt x="41725" y="32463"/>
                </a:lnTo>
                <a:lnTo>
                  <a:pt x="38956" y="36882"/>
                </a:lnTo>
                <a:lnTo>
                  <a:pt x="36157" y="41733"/>
                </a:lnTo>
                <a:lnTo>
                  <a:pt x="34291" y="45920"/>
                </a:lnTo>
                <a:lnTo>
                  <a:pt x="32218" y="53111"/>
                </a:lnTo>
                <a:lnTo>
                  <a:pt x="30713" y="57315"/>
                </a:lnTo>
                <a:lnTo>
                  <a:pt x="28757" y="62023"/>
                </a:lnTo>
                <a:lnTo>
                  <a:pt x="26500" y="67066"/>
                </a:lnTo>
                <a:lnTo>
                  <a:pt x="21453" y="77749"/>
                </a:lnTo>
                <a:lnTo>
                  <a:pt x="10451" y="100131"/>
                </a:lnTo>
                <a:lnTo>
                  <a:pt x="8582" y="105806"/>
                </a:lnTo>
                <a:lnTo>
                  <a:pt x="7335" y="111495"/>
                </a:lnTo>
                <a:lnTo>
                  <a:pt x="6504" y="117193"/>
                </a:lnTo>
                <a:lnTo>
                  <a:pt x="5950" y="121943"/>
                </a:lnTo>
                <a:lnTo>
                  <a:pt x="5581" y="126063"/>
                </a:lnTo>
                <a:lnTo>
                  <a:pt x="5334" y="129762"/>
                </a:lnTo>
                <a:lnTo>
                  <a:pt x="4218" y="134133"/>
                </a:lnTo>
                <a:lnTo>
                  <a:pt x="2521" y="138952"/>
                </a:lnTo>
                <a:lnTo>
                  <a:pt x="437" y="144070"/>
                </a:lnTo>
                <a:lnTo>
                  <a:pt x="0" y="149386"/>
                </a:lnTo>
                <a:lnTo>
                  <a:pt x="662" y="154836"/>
                </a:lnTo>
                <a:lnTo>
                  <a:pt x="2055" y="160374"/>
                </a:lnTo>
                <a:lnTo>
                  <a:pt x="2984" y="165019"/>
                </a:lnTo>
                <a:lnTo>
                  <a:pt x="3603" y="169067"/>
                </a:lnTo>
                <a:lnTo>
                  <a:pt x="4016" y="172719"/>
                </a:lnTo>
                <a:lnTo>
                  <a:pt x="5244" y="177059"/>
                </a:lnTo>
                <a:lnTo>
                  <a:pt x="7015" y="181857"/>
                </a:lnTo>
                <a:lnTo>
                  <a:pt x="9148" y="186960"/>
                </a:lnTo>
                <a:lnTo>
                  <a:pt x="11523" y="191315"/>
                </a:lnTo>
                <a:lnTo>
                  <a:pt x="16701" y="198694"/>
                </a:lnTo>
                <a:lnTo>
                  <a:pt x="22178" y="205148"/>
                </a:lnTo>
                <a:lnTo>
                  <a:pt x="24972" y="208203"/>
                </a:lnTo>
                <a:lnTo>
                  <a:pt x="26834" y="211192"/>
                </a:lnTo>
                <a:lnTo>
                  <a:pt x="28904" y="217053"/>
                </a:lnTo>
                <a:lnTo>
                  <a:pt x="31361" y="219950"/>
                </a:lnTo>
                <a:lnTo>
                  <a:pt x="34904" y="222833"/>
                </a:lnTo>
                <a:lnTo>
                  <a:pt x="39171" y="225708"/>
                </a:lnTo>
                <a:lnTo>
                  <a:pt x="42968" y="228577"/>
                </a:lnTo>
                <a:lnTo>
                  <a:pt x="46452" y="231442"/>
                </a:lnTo>
                <a:lnTo>
                  <a:pt x="49727" y="234305"/>
                </a:lnTo>
                <a:lnTo>
                  <a:pt x="53815" y="236213"/>
                </a:lnTo>
                <a:lnTo>
                  <a:pt x="58446" y="237485"/>
                </a:lnTo>
                <a:lnTo>
                  <a:pt x="63438" y="238334"/>
                </a:lnTo>
                <a:lnTo>
                  <a:pt x="67718" y="238899"/>
                </a:lnTo>
                <a:lnTo>
                  <a:pt x="71525" y="239276"/>
                </a:lnTo>
                <a:lnTo>
                  <a:pt x="75015" y="239527"/>
                </a:lnTo>
                <a:lnTo>
                  <a:pt x="81432" y="239807"/>
                </a:lnTo>
                <a:lnTo>
                  <a:pt x="84477" y="239881"/>
                </a:lnTo>
                <a:lnTo>
                  <a:pt x="131549" y="240026"/>
                </a:lnTo>
                <a:lnTo>
                  <a:pt x="136939" y="239075"/>
                </a:lnTo>
                <a:lnTo>
                  <a:pt x="142436" y="237488"/>
                </a:lnTo>
                <a:lnTo>
                  <a:pt x="148006" y="235478"/>
                </a:lnTo>
                <a:lnTo>
                  <a:pt x="152673" y="233185"/>
                </a:lnTo>
                <a:lnTo>
                  <a:pt x="156736" y="230704"/>
                </a:lnTo>
                <a:lnTo>
                  <a:pt x="160397" y="228098"/>
                </a:lnTo>
                <a:lnTo>
                  <a:pt x="164743" y="225408"/>
                </a:lnTo>
                <a:lnTo>
                  <a:pt x="169545" y="222662"/>
                </a:lnTo>
                <a:lnTo>
                  <a:pt x="174651" y="219879"/>
                </a:lnTo>
                <a:lnTo>
                  <a:pt x="179008" y="217071"/>
                </a:lnTo>
                <a:lnTo>
                  <a:pt x="182866" y="214246"/>
                </a:lnTo>
                <a:lnTo>
                  <a:pt x="186389" y="211411"/>
                </a:lnTo>
                <a:lnTo>
                  <a:pt x="192845" y="205721"/>
                </a:lnTo>
                <a:lnTo>
                  <a:pt x="195900" y="202869"/>
                </a:lnTo>
                <a:lnTo>
                  <a:pt x="197936" y="200016"/>
                </a:lnTo>
                <a:lnTo>
                  <a:pt x="200199" y="194306"/>
                </a:lnTo>
                <a:lnTo>
                  <a:pt x="203745" y="188593"/>
                </a:lnTo>
                <a:lnTo>
                  <a:pt x="206024" y="185736"/>
                </a:lnTo>
                <a:lnTo>
                  <a:pt x="207543" y="182879"/>
                </a:lnTo>
                <a:lnTo>
                  <a:pt x="209232" y="177165"/>
                </a:lnTo>
                <a:lnTo>
                  <a:pt x="209982" y="171450"/>
                </a:lnTo>
                <a:lnTo>
                  <a:pt x="210315" y="165735"/>
                </a:lnTo>
                <a:lnTo>
                  <a:pt x="210463" y="160020"/>
                </a:lnTo>
                <a:lnTo>
                  <a:pt x="209550" y="158115"/>
                </a:lnTo>
                <a:lnTo>
                  <a:pt x="207989" y="156845"/>
                </a:lnTo>
                <a:lnTo>
                  <a:pt x="203191" y="154807"/>
                </a:lnTo>
                <a:lnTo>
                  <a:pt x="197809" y="149903"/>
                </a:lnTo>
                <a:lnTo>
                  <a:pt x="195399" y="148513"/>
                </a:lnTo>
                <a:lnTo>
                  <a:pt x="190182" y="146968"/>
                </a:lnTo>
                <a:lnTo>
                  <a:pt x="186504" y="147509"/>
                </a:lnTo>
                <a:lnTo>
                  <a:pt x="182148" y="148822"/>
                </a:lnTo>
                <a:lnTo>
                  <a:pt x="177338" y="150649"/>
                </a:lnTo>
                <a:lnTo>
                  <a:pt x="172227" y="152820"/>
                </a:lnTo>
                <a:lnTo>
                  <a:pt x="161468" y="157773"/>
                </a:lnTo>
                <a:lnTo>
                  <a:pt x="133359" y="171530"/>
                </a:lnTo>
                <a:lnTo>
                  <a:pt x="127668" y="174361"/>
                </a:lnTo>
                <a:lnTo>
                  <a:pt x="122921" y="178153"/>
                </a:lnTo>
                <a:lnTo>
                  <a:pt x="118804" y="182586"/>
                </a:lnTo>
                <a:lnTo>
                  <a:pt x="115106" y="187447"/>
                </a:lnTo>
                <a:lnTo>
                  <a:pt x="110736" y="191640"/>
                </a:lnTo>
                <a:lnTo>
                  <a:pt x="105918" y="195387"/>
                </a:lnTo>
                <a:lnTo>
                  <a:pt x="100801" y="198838"/>
                </a:lnTo>
                <a:lnTo>
                  <a:pt x="96437" y="202091"/>
                </a:lnTo>
                <a:lnTo>
                  <a:pt x="92576" y="205213"/>
                </a:lnTo>
                <a:lnTo>
                  <a:pt x="89049" y="208246"/>
                </a:lnTo>
                <a:lnTo>
                  <a:pt x="82590" y="214156"/>
                </a:lnTo>
                <a:lnTo>
                  <a:pt x="79534" y="217066"/>
                </a:lnTo>
                <a:lnTo>
                  <a:pt x="77497" y="219958"/>
                </a:lnTo>
                <a:lnTo>
                  <a:pt x="75233" y="225712"/>
                </a:lnTo>
                <a:lnTo>
                  <a:pt x="74227" y="231444"/>
                </a:lnTo>
                <a:lnTo>
                  <a:pt x="73422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85"/>
          <p:cNvSpPr/>
          <p:nvPr/>
        </p:nvSpPr>
        <p:spPr>
          <a:xfrm>
            <a:off x="2874644" y="1688791"/>
            <a:ext cx="437199" cy="51427"/>
          </a:xfrm>
          <a:custGeom>
            <a:avLst/>
            <a:gdLst/>
            <a:ahLst/>
            <a:cxnLst/>
            <a:rect l="0" t="0" r="0" b="0"/>
            <a:pathLst>
              <a:path w="437199" h="51427">
                <a:moveTo>
                  <a:pt x="0" y="51426"/>
                </a:moveTo>
                <a:lnTo>
                  <a:pt x="20152" y="51426"/>
                </a:lnTo>
                <a:lnTo>
                  <a:pt x="23912" y="50473"/>
                </a:lnTo>
                <a:lnTo>
                  <a:pt x="28324" y="48886"/>
                </a:lnTo>
                <a:lnTo>
                  <a:pt x="33170" y="46875"/>
                </a:lnTo>
                <a:lnTo>
                  <a:pt x="39259" y="45535"/>
                </a:lnTo>
                <a:lnTo>
                  <a:pt x="46175" y="44641"/>
                </a:lnTo>
                <a:lnTo>
                  <a:pt x="53643" y="44045"/>
                </a:lnTo>
                <a:lnTo>
                  <a:pt x="61480" y="43648"/>
                </a:lnTo>
                <a:lnTo>
                  <a:pt x="77807" y="43207"/>
                </a:lnTo>
                <a:lnTo>
                  <a:pt x="85209" y="42136"/>
                </a:lnTo>
                <a:lnTo>
                  <a:pt x="92049" y="40471"/>
                </a:lnTo>
                <a:lnTo>
                  <a:pt x="98514" y="38407"/>
                </a:lnTo>
                <a:lnTo>
                  <a:pt x="115857" y="33575"/>
                </a:lnTo>
                <a:lnTo>
                  <a:pt x="125815" y="30953"/>
                </a:lnTo>
                <a:lnTo>
                  <a:pt x="135312" y="29205"/>
                </a:lnTo>
                <a:lnTo>
                  <a:pt x="144501" y="28039"/>
                </a:lnTo>
                <a:lnTo>
                  <a:pt x="153484" y="27262"/>
                </a:lnTo>
                <a:lnTo>
                  <a:pt x="162330" y="26744"/>
                </a:lnTo>
                <a:lnTo>
                  <a:pt x="179780" y="26169"/>
                </a:lnTo>
                <a:lnTo>
                  <a:pt x="189386" y="25063"/>
                </a:lnTo>
                <a:lnTo>
                  <a:pt x="199600" y="23373"/>
                </a:lnTo>
                <a:lnTo>
                  <a:pt x="210219" y="21294"/>
                </a:lnTo>
                <a:lnTo>
                  <a:pt x="220156" y="19908"/>
                </a:lnTo>
                <a:lnTo>
                  <a:pt x="229639" y="18984"/>
                </a:lnTo>
                <a:lnTo>
                  <a:pt x="238818" y="18368"/>
                </a:lnTo>
                <a:lnTo>
                  <a:pt x="247794" y="17005"/>
                </a:lnTo>
                <a:lnTo>
                  <a:pt x="256636" y="15144"/>
                </a:lnTo>
                <a:lnTo>
                  <a:pt x="265388" y="12950"/>
                </a:lnTo>
                <a:lnTo>
                  <a:pt x="274081" y="11488"/>
                </a:lnTo>
                <a:lnTo>
                  <a:pt x="282733" y="10513"/>
                </a:lnTo>
                <a:lnTo>
                  <a:pt x="291359" y="9863"/>
                </a:lnTo>
                <a:lnTo>
                  <a:pt x="299967" y="9430"/>
                </a:lnTo>
                <a:lnTo>
                  <a:pt x="317151" y="8949"/>
                </a:lnTo>
                <a:lnTo>
                  <a:pt x="338341" y="8678"/>
                </a:lnTo>
                <a:lnTo>
                  <a:pt x="345575" y="7687"/>
                </a:lnTo>
                <a:lnTo>
                  <a:pt x="353256" y="6074"/>
                </a:lnTo>
                <a:lnTo>
                  <a:pt x="361234" y="4046"/>
                </a:lnTo>
                <a:lnTo>
                  <a:pt x="368458" y="2695"/>
                </a:lnTo>
                <a:lnTo>
                  <a:pt x="381564" y="1193"/>
                </a:lnTo>
                <a:lnTo>
                  <a:pt x="393739" y="525"/>
                </a:lnTo>
                <a:lnTo>
                  <a:pt x="408764" y="149"/>
                </a:lnTo>
                <a:lnTo>
                  <a:pt x="426773" y="0"/>
                </a:lnTo>
                <a:lnTo>
                  <a:pt x="428343" y="950"/>
                </a:lnTo>
                <a:lnTo>
                  <a:pt x="430342" y="2535"/>
                </a:lnTo>
                <a:lnTo>
                  <a:pt x="437198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86"/>
          <p:cNvSpPr/>
          <p:nvPr/>
        </p:nvSpPr>
        <p:spPr>
          <a:xfrm>
            <a:off x="3046094" y="1817370"/>
            <a:ext cx="8543" cy="240031"/>
          </a:xfrm>
          <a:custGeom>
            <a:avLst/>
            <a:gdLst/>
            <a:ahLst/>
            <a:cxnLst/>
            <a:rect l="0" t="0" r="0" b="0"/>
            <a:pathLst>
              <a:path w="8543" h="240031">
                <a:moveTo>
                  <a:pt x="0" y="0"/>
                </a:moveTo>
                <a:lnTo>
                  <a:pt x="0" y="25789"/>
                </a:lnTo>
                <a:lnTo>
                  <a:pt x="953" y="29575"/>
                </a:lnTo>
                <a:lnTo>
                  <a:pt x="2540" y="33051"/>
                </a:lnTo>
                <a:lnTo>
                  <a:pt x="4551" y="36322"/>
                </a:lnTo>
                <a:lnTo>
                  <a:pt x="5892" y="40407"/>
                </a:lnTo>
                <a:lnTo>
                  <a:pt x="6786" y="45035"/>
                </a:lnTo>
                <a:lnTo>
                  <a:pt x="7381" y="50026"/>
                </a:lnTo>
                <a:lnTo>
                  <a:pt x="7779" y="56210"/>
                </a:lnTo>
                <a:lnTo>
                  <a:pt x="8043" y="63191"/>
                </a:lnTo>
                <a:lnTo>
                  <a:pt x="8416" y="84128"/>
                </a:lnTo>
                <a:lnTo>
                  <a:pt x="8468" y="90375"/>
                </a:lnTo>
                <a:lnTo>
                  <a:pt x="7551" y="96445"/>
                </a:lnTo>
                <a:lnTo>
                  <a:pt x="5987" y="102397"/>
                </a:lnTo>
                <a:lnTo>
                  <a:pt x="3991" y="108269"/>
                </a:lnTo>
                <a:lnTo>
                  <a:pt x="2661" y="115042"/>
                </a:lnTo>
                <a:lnTo>
                  <a:pt x="1774" y="122414"/>
                </a:lnTo>
                <a:lnTo>
                  <a:pt x="1183" y="130187"/>
                </a:lnTo>
                <a:lnTo>
                  <a:pt x="789" y="137274"/>
                </a:lnTo>
                <a:lnTo>
                  <a:pt x="351" y="150228"/>
                </a:lnTo>
                <a:lnTo>
                  <a:pt x="104" y="168231"/>
                </a:lnTo>
                <a:lnTo>
                  <a:pt x="1022" y="173114"/>
                </a:lnTo>
                <a:lnTo>
                  <a:pt x="2587" y="177322"/>
                </a:lnTo>
                <a:lnTo>
                  <a:pt x="4582" y="181079"/>
                </a:lnTo>
                <a:lnTo>
                  <a:pt x="5912" y="185489"/>
                </a:lnTo>
                <a:lnTo>
                  <a:pt x="6799" y="190334"/>
                </a:lnTo>
                <a:lnTo>
                  <a:pt x="7390" y="195469"/>
                </a:lnTo>
                <a:lnTo>
                  <a:pt x="7785" y="199845"/>
                </a:lnTo>
                <a:lnTo>
                  <a:pt x="8047" y="203715"/>
                </a:lnTo>
                <a:lnTo>
                  <a:pt x="8223" y="207247"/>
                </a:lnTo>
                <a:lnTo>
                  <a:pt x="8417" y="213712"/>
                </a:lnTo>
                <a:lnTo>
                  <a:pt x="8542" y="225624"/>
                </a:lnTo>
                <a:lnTo>
                  <a:pt x="7600" y="227568"/>
                </a:lnTo>
                <a:lnTo>
                  <a:pt x="6019" y="228864"/>
                </a:lnTo>
                <a:lnTo>
                  <a:pt x="4013" y="229729"/>
                </a:lnTo>
                <a:lnTo>
                  <a:pt x="2675" y="231257"/>
                </a:lnTo>
                <a:lnTo>
                  <a:pt x="1784" y="233229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87"/>
          <p:cNvSpPr/>
          <p:nvPr/>
        </p:nvSpPr>
        <p:spPr>
          <a:xfrm>
            <a:off x="937368" y="2708919"/>
            <a:ext cx="257032" cy="334319"/>
          </a:xfrm>
          <a:custGeom>
            <a:avLst/>
            <a:gdLst/>
            <a:ahLst/>
            <a:cxnLst/>
            <a:rect l="0" t="0" r="0" b="0"/>
            <a:pathLst>
              <a:path w="257032" h="334319">
                <a:moveTo>
                  <a:pt x="145624" y="8563"/>
                </a:moveTo>
                <a:lnTo>
                  <a:pt x="145624" y="4012"/>
                </a:lnTo>
                <a:lnTo>
                  <a:pt x="144671" y="2672"/>
                </a:lnTo>
                <a:lnTo>
                  <a:pt x="143084" y="1778"/>
                </a:lnTo>
                <a:lnTo>
                  <a:pt x="138243" y="343"/>
                </a:lnTo>
                <a:lnTo>
                  <a:pt x="130423" y="37"/>
                </a:lnTo>
                <a:lnTo>
                  <a:pt x="128863" y="0"/>
                </a:lnTo>
                <a:lnTo>
                  <a:pt x="121132" y="7372"/>
                </a:lnTo>
                <a:lnTo>
                  <a:pt x="120723" y="8722"/>
                </a:lnTo>
                <a:lnTo>
                  <a:pt x="120270" y="12761"/>
                </a:lnTo>
                <a:lnTo>
                  <a:pt x="119196" y="15172"/>
                </a:lnTo>
                <a:lnTo>
                  <a:pt x="113134" y="23115"/>
                </a:lnTo>
                <a:lnTo>
                  <a:pt x="105306" y="31501"/>
                </a:lnTo>
                <a:lnTo>
                  <a:pt x="91290" y="45721"/>
                </a:lnTo>
                <a:lnTo>
                  <a:pt x="85598" y="53970"/>
                </a:lnTo>
                <a:lnTo>
                  <a:pt x="79893" y="63034"/>
                </a:lnTo>
                <a:lnTo>
                  <a:pt x="74183" y="70238"/>
                </a:lnTo>
                <a:lnTo>
                  <a:pt x="70374" y="74444"/>
                </a:lnTo>
                <a:lnTo>
                  <a:pt x="61062" y="84199"/>
                </a:lnTo>
                <a:lnTo>
                  <a:pt x="49660" y="95849"/>
                </a:lnTo>
                <a:lnTo>
                  <a:pt x="43283" y="104824"/>
                </a:lnTo>
                <a:lnTo>
                  <a:pt x="40249" y="109885"/>
                </a:lnTo>
                <a:lnTo>
                  <a:pt x="38227" y="115163"/>
                </a:lnTo>
                <a:lnTo>
                  <a:pt x="36878" y="120587"/>
                </a:lnTo>
                <a:lnTo>
                  <a:pt x="35979" y="126108"/>
                </a:lnTo>
                <a:lnTo>
                  <a:pt x="32441" y="134783"/>
                </a:lnTo>
                <a:lnTo>
                  <a:pt x="27693" y="142766"/>
                </a:lnTo>
                <a:lnTo>
                  <a:pt x="22408" y="152664"/>
                </a:lnTo>
                <a:lnTo>
                  <a:pt x="16884" y="160873"/>
                </a:lnTo>
                <a:lnTo>
                  <a:pt x="14077" y="164395"/>
                </a:lnTo>
                <a:lnTo>
                  <a:pt x="12206" y="168649"/>
                </a:lnTo>
                <a:lnTo>
                  <a:pt x="10127" y="178455"/>
                </a:lnTo>
                <a:lnTo>
                  <a:pt x="9203" y="186623"/>
                </a:lnTo>
                <a:lnTo>
                  <a:pt x="8957" y="190135"/>
                </a:lnTo>
                <a:lnTo>
                  <a:pt x="6143" y="199117"/>
                </a:lnTo>
                <a:lnTo>
                  <a:pt x="2670" y="208506"/>
                </a:lnTo>
                <a:lnTo>
                  <a:pt x="1126" y="215854"/>
                </a:lnTo>
                <a:lnTo>
                  <a:pt x="257" y="225346"/>
                </a:lnTo>
                <a:lnTo>
                  <a:pt x="0" y="234191"/>
                </a:lnTo>
                <a:lnTo>
                  <a:pt x="916" y="237087"/>
                </a:lnTo>
                <a:lnTo>
                  <a:pt x="5804" y="245713"/>
                </a:lnTo>
                <a:lnTo>
                  <a:pt x="8628" y="254301"/>
                </a:lnTo>
                <a:lnTo>
                  <a:pt x="14122" y="262879"/>
                </a:lnTo>
                <a:lnTo>
                  <a:pt x="17125" y="271452"/>
                </a:lnTo>
                <a:lnTo>
                  <a:pt x="23624" y="280025"/>
                </a:lnTo>
                <a:lnTo>
                  <a:pt x="28854" y="285741"/>
                </a:lnTo>
                <a:lnTo>
                  <a:pt x="31583" y="287646"/>
                </a:lnTo>
                <a:lnTo>
                  <a:pt x="37154" y="289762"/>
                </a:lnTo>
                <a:lnTo>
                  <a:pt x="39021" y="291279"/>
                </a:lnTo>
                <a:lnTo>
                  <a:pt x="40265" y="293243"/>
                </a:lnTo>
                <a:lnTo>
                  <a:pt x="41095" y="295504"/>
                </a:lnTo>
                <a:lnTo>
                  <a:pt x="44556" y="300557"/>
                </a:lnTo>
                <a:lnTo>
                  <a:pt x="46813" y="303239"/>
                </a:lnTo>
                <a:lnTo>
                  <a:pt x="49270" y="305026"/>
                </a:lnTo>
                <a:lnTo>
                  <a:pt x="54540" y="307012"/>
                </a:lnTo>
                <a:lnTo>
                  <a:pt x="58231" y="307541"/>
                </a:lnTo>
                <a:lnTo>
                  <a:pt x="62597" y="307894"/>
                </a:lnTo>
                <a:lnTo>
                  <a:pt x="67413" y="308130"/>
                </a:lnTo>
                <a:lnTo>
                  <a:pt x="77843" y="308391"/>
                </a:lnTo>
                <a:lnTo>
                  <a:pt x="138324" y="308599"/>
                </a:lnTo>
                <a:lnTo>
                  <a:pt x="142663" y="307647"/>
                </a:lnTo>
                <a:lnTo>
                  <a:pt x="147460" y="306060"/>
                </a:lnTo>
                <a:lnTo>
                  <a:pt x="152563" y="304049"/>
                </a:lnTo>
                <a:lnTo>
                  <a:pt x="157870" y="301757"/>
                </a:lnTo>
                <a:lnTo>
                  <a:pt x="176635" y="293000"/>
                </a:lnTo>
                <a:lnTo>
                  <a:pt x="183537" y="292142"/>
                </a:lnTo>
                <a:lnTo>
                  <a:pt x="188044" y="291913"/>
                </a:lnTo>
                <a:lnTo>
                  <a:pt x="192001" y="290808"/>
                </a:lnTo>
                <a:lnTo>
                  <a:pt x="198939" y="287040"/>
                </a:lnTo>
                <a:lnTo>
                  <a:pt x="203075" y="285654"/>
                </a:lnTo>
                <a:lnTo>
                  <a:pt x="207737" y="284731"/>
                </a:lnTo>
                <a:lnTo>
                  <a:pt x="212750" y="284115"/>
                </a:lnTo>
                <a:lnTo>
                  <a:pt x="217045" y="282752"/>
                </a:lnTo>
                <a:lnTo>
                  <a:pt x="224357" y="278697"/>
                </a:lnTo>
                <a:lnTo>
                  <a:pt x="230781" y="273720"/>
                </a:lnTo>
                <a:lnTo>
                  <a:pt x="233828" y="271059"/>
                </a:lnTo>
                <a:lnTo>
                  <a:pt x="236812" y="269286"/>
                </a:lnTo>
                <a:lnTo>
                  <a:pt x="242667" y="267315"/>
                </a:lnTo>
                <a:lnTo>
                  <a:pt x="244609" y="265837"/>
                </a:lnTo>
                <a:lnTo>
                  <a:pt x="245904" y="263899"/>
                </a:lnTo>
                <a:lnTo>
                  <a:pt x="246767" y="261655"/>
                </a:lnTo>
                <a:lnTo>
                  <a:pt x="254044" y="252161"/>
                </a:lnTo>
                <a:lnTo>
                  <a:pt x="255723" y="250179"/>
                </a:lnTo>
                <a:lnTo>
                  <a:pt x="256469" y="246758"/>
                </a:lnTo>
                <a:lnTo>
                  <a:pt x="256948" y="236801"/>
                </a:lnTo>
                <a:lnTo>
                  <a:pt x="257031" y="228483"/>
                </a:lnTo>
                <a:lnTo>
                  <a:pt x="256091" y="226614"/>
                </a:lnTo>
                <a:lnTo>
                  <a:pt x="254511" y="225368"/>
                </a:lnTo>
                <a:lnTo>
                  <a:pt x="252505" y="224537"/>
                </a:lnTo>
                <a:lnTo>
                  <a:pt x="251168" y="223031"/>
                </a:lnTo>
                <a:lnTo>
                  <a:pt x="250277" y="221074"/>
                </a:lnTo>
                <a:lnTo>
                  <a:pt x="249286" y="216360"/>
                </a:lnTo>
                <a:lnTo>
                  <a:pt x="248846" y="211090"/>
                </a:lnTo>
                <a:lnTo>
                  <a:pt x="247776" y="209303"/>
                </a:lnTo>
                <a:lnTo>
                  <a:pt x="246111" y="208113"/>
                </a:lnTo>
                <a:lnTo>
                  <a:pt x="241720" y="206789"/>
                </a:lnTo>
                <a:lnTo>
                  <a:pt x="236593" y="206201"/>
                </a:lnTo>
                <a:lnTo>
                  <a:pt x="234845" y="205092"/>
                </a:lnTo>
                <a:lnTo>
                  <a:pt x="233680" y="203400"/>
                </a:lnTo>
                <a:lnTo>
                  <a:pt x="232903" y="201319"/>
                </a:lnTo>
                <a:lnTo>
                  <a:pt x="231432" y="199932"/>
                </a:lnTo>
                <a:lnTo>
                  <a:pt x="229500" y="199007"/>
                </a:lnTo>
                <a:lnTo>
                  <a:pt x="224812" y="197980"/>
                </a:lnTo>
                <a:lnTo>
                  <a:pt x="219554" y="197523"/>
                </a:lnTo>
                <a:lnTo>
                  <a:pt x="216818" y="198354"/>
                </a:lnTo>
                <a:lnTo>
                  <a:pt x="211238" y="201817"/>
                </a:lnTo>
                <a:lnTo>
                  <a:pt x="207464" y="203122"/>
                </a:lnTo>
                <a:lnTo>
                  <a:pt x="203043" y="203991"/>
                </a:lnTo>
                <a:lnTo>
                  <a:pt x="198191" y="204571"/>
                </a:lnTo>
                <a:lnTo>
                  <a:pt x="190260" y="205215"/>
                </a:lnTo>
                <a:lnTo>
                  <a:pt x="186811" y="205387"/>
                </a:lnTo>
                <a:lnTo>
                  <a:pt x="183559" y="206454"/>
                </a:lnTo>
                <a:lnTo>
                  <a:pt x="177407" y="210179"/>
                </a:lnTo>
                <a:lnTo>
                  <a:pt x="171497" y="212470"/>
                </a:lnTo>
                <a:lnTo>
                  <a:pt x="168588" y="213081"/>
                </a:lnTo>
                <a:lnTo>
                  <a:pt x="166648" y="214441"/>
                </a:lnTo>
                <a:lnTo>
                  <a:pt x="165355" y="216300"/>
                </a:lnTo>
                <a:lnTo>
                  <a:pt x="163918" y="220906"/>
                </a:lnTo>
                <a:lnTo>
                  <a:pt x="163280" y="226128"/>
                </a:lnTo>
                <a:lnTo>
                  <a:pt x="162157" y="228854"/>
                </a:lnTo>
                <a:lnTo>
                  <a:pt x="156026" y="237241"/>
                </a:lnTo>
                <a:lnTo>
                  <a:pt x="150882" y="242913"/>
                </a:lnTo>
                <a:lnTo>
                  <a:pt x="149129" y="245759"/>
                </a:lnTo>
                <a:lnTo>
                  <a:pt x="145710" y="255267"/>
                </a:lnTo>
                <a:lnTo>
                  <a:pt x="141535" y="264577"/>
                </a:lnTo>
                <a:lnTo>
                  <a:pt x="139044" y="272524"/>
                </a:lnTo>
                <a:lnTo>
                  <a:pt x="138380" y="275978"/>
                </a:lnTo>
                <a:lnTo>
                  <a:pt x="135102" y="282354"/>
                </a:lnTo>
                <a:lnTo>
                  <a:pt x="132894" y="285388"/>
                </a:lnTo>
                <a:lnTo>
                  <a:pt x="130441" y="291299"/>
                </a:lnTo>
                <a:lnTo>
                  <a:pt x="129060" y="299982"/>
                </a:lnTo>
                <a:lnTo>
                  <a:pt x="128867" y="302854"/>
                </a:lnTo>
                <a:lnTo>
                  <a:pt x="129690" y="304770"/>
                </a:lnTo>
                <a:lnTo>
                  <a:pt x="131191" y="306047"/>
                </a:lnTo>
                <a:lnTo>
                  <a:pt x="133145" y="306898"/>
                </a:lnTo>
                <a:lnTo>
                  <a:pt x="134447" y="308418"/>
                </a:lnTo>
                <a:lnTo>
                  <a:pt x="135315" y="310384"/>
                </a:lnTo>
                <a:lnTo>
                  <a:pt x="136280" y="315108"/>
                </a:lnTo>
                <a:lnTo>
                  <a:pt x="136708" y="320383"/>
                </a:lnTo>
                <a:lnTo>
                  <a:pt x="137775" y="322170"/>
                </a:lnTo>
                <a:lnTo>
                  <a:pt x="139439" y="323362"/>
                </a:lnTo>
                <a:lnTo>
                  <a:pt x="143828" y="324686"/>
                </a:lnTo>
                <a:lnTo>
                  <a:pt x="148953" y="325275"/>
                </a:lnTo>
                <a:lnTo>
                  <a:pt x="150701" y="326384"/>
                </a:lnTo>
                <a:lnTo>
                  <a:pt x="151866" y="328076"/>
                </a:lnTo>
                <a:lnTo>
                  <a:pt x="152643" y="330157"/>
                </a:lnTo>
                <a:lnTo>
                  <a:pt x="154113" y="331544"/>
                </a:lnTo>
                <a:lnTo>
                  <a:pt x="156046" y="332469"/>
                </a:lnTo>
                <a:lnTo>
                  <a:pt x="162769" y="3343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88"/>
          <p:cNvSpPr/>
          <p:nvPr/>
        </p:nvSpPr>
        <p:spPr>
          <a:xfrm>
            <a:off x="1288732" y="2863214"/>
            <a:ext cx="240031" cy="180024"/>
          </a:xfrm>
          <a:custGeom>
            <a:avLst/>
            <a:gdLst/>
            <a:ahLst/>
            <a:cxnLst/>
            <a:rect l="0" t="0" r="0" b="0"/>
            <a:pathLst>
              <a:path w="240031" h="180024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4"/>
                </a:lnTo>
                <a:lnTo>
                  <a:pt x="7778" y="15182"/>
                </a:lnTo>
                <a:lnTo>
                  <a:pt x="8220" y="20400"/>
                </a:lnTo>
                <a:lnTo>
                  <a:pt x="9290" y="23125"/>
                </a:lnTo>
                <a:lnTo>
                  <a:pt x="13019" y="28693"/>
                </a:lnTo>
                <a:lnTo>
                  <a:pt x="15347" y="31512"/>
                </a:lnTo>
                <a:lnTo>
                  <a:pt x="17851" y="34343"/>
                </a:lnTo>
                <a:lnTo>
                  <a:pt x="20473" y="37183"/>
                </a:lnTo>
                <a:lnTo>
                  <a:pt x="22221" y="40029"/>
                </a:lnTo>
                <a:lnTo>
                  <a:pt x="23387" y="42878"/>
                </a:lnTo>
                <a:lnTo>
                  <a:pt x="24164" y="45731"/>
                </a:lnTo>
                <a:lnTo>
                  <a:pt x="25634" y="47632"/>
                </a:lnTo>
                <a:lnTo>
                  <a:pt x="27567" y="48900"/>
                </a:lnTo>
                <a:lnTo>
                  <a:pt x="29808" y="49745"/>
                </a:lnTo>
                <a:lnTo>
                  <a:pt x="34838" y="53225"/>
                </a:lnTo>
                <a:lnTo>
                  <a:pt x="40249" y="57946"/>
                </a:lnTo>
                <a:lnTo>
                  <a:pt x="45828" y="63219"/>
                </a:lnTo>
                <a:lnTo>
                  <a:pt x="62874" y="80042"/>
                </a:lnTo>
                <a:lnTo>
                  <a:pt x="66681" y="82889"/>
                </a:lnTo>
                <a:lnTo>
                  <a:pt x="71124" y="85739"/>
                </a:lnTo>
                <a:lnTo>
                  <a:pt x="75991" y="88592"/>
                </a:lnTo>
                <a:lnTo>
                  <a:pt x="79236" y="91447"/>
                </a:lnTo>
                <a:lnTo>
                  <a:pt x="81399" y="94302"/>
                </a:lnTo>
                <a:lnTo>
                  <a:pt x="82841" y="97158"/>
                </a:lnTo>
                <a:lnTo>
                  <a:pt x="85707" y="100015"/>
                </a:lnTo>
                <a:lnTo>
                  <a:pt x="89523" y="102872"/>
                </a:lnTo>
                <a:lnTo>
                  <a:pt x="93972" y="105729"/>
                </a:lnTo>
                <a:lnTo>
                  <a:pt x="97890" y="108586"/>
                </a:lnTo>
                <a:lnTo>
                  <a:pt x="101455" y="111443"/>
                </a:lnTo>
                <a:lnTo>
                  <a:pt x="104784" y="114301"/>
                </a:lnTo>
                <a:lnTo>
                  <a:pt x="108909" y="117158"/>
                </a:lnTo>
                <a:lnTo>
                  <a:pt x="113563" y="120016"/>
                </a:lnTo>
                <a:lnTo>
                  <a:pt x="118571" y="122873"/>
                </a:lnTo>
                <a:lnTo>
                  <a:pt x="129216" y="128588"/>
                </a:lnTo>
                <a:lnTo>
                  <a:pt x="134721" y="131446"/>
                </a:lnTo>
                <a:lnTo>
                  <a:pt x="139344" y="134303"/>
                </a:lnTo>
                <a:lnTo>
                  <a:pt x="143379" y="137161"/>
                </a:lnTo>
                <a:lnTo>
                  <a:pt x="147021" y="140018"/>
                </a:lnTo>
                <a:lnTo>
                  <a:pt x="150401" y="142875"/>
                </a:lnTo>
                <a:lnTo>
                  <a:pt x="153607" y="145733"/>
                </a:lnTo>
                <a:lnTo>
                  <a:pt x="156698" y="148591"/>
                </a:lnTo>
                <a:lnTo>
                  <a:pt x="160662" y="150496"/>
                </a:lnTo>
                <a:lnTo>
                  <a:pt x="165211" y="151766"/>
                </a:lnTo>
                <a:lnTo>
                  <a:pt x="170148" y="152612"/>
                </a:lnTo>
                <a:lnTo>
                  <a:pt x="174392" y="154129"/>
                </a:lnTo>
                <a:lnTo>
                  <a:pt x="181648" y="158355"/>
                </a:lnTo>
                <a:lnTo>
                  <a:pt x="188047" y="160868"/>
                </a:lnTo>
                <a:lnTo>
                  <a:pt x="191087" y="161538"/>
                </a:lnTo>
                <a:lnTo>
                  <a:pt x="197005" y="164822"/>
                </a:lnTo>
                <a:lnTo>
                  <a:pt x="204015" y="170141"/>
                </a:lnTo>
                <a:lnTo>
                  <a:pt x="209779" y="175614"/>
                </a:lnTo>
                <a:lnTo>
                  <a:pt x="212243" y="177083"/>
                </a:lnTo>
                <a:lnTo>
                  <a:pt x="219308" y="179152"/>
                </a:lnTo>
                <a:lnTo>
                  <a:pt x="221295" y="179636"/>
                </a:lnTo>
                <a:lnTo>
                  <a:pt x="228462" y="179947"/>
                </a:lnTo>
                <a:lnTo>
                  <a:pt x="233406" y="180008"/>
                </a:lnTo>
                <a:lnTo>
                  <a:pt x="240030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89"/>
          <p:cNvSpPr/>
          <p:nvPr/>
        </p:nvSpPr>
        <p:spPr>
          <a:xfrm>
            <a:off x="1400174" y="2871790"/>
            <a:ext cx="111444" cy="162875"/>
          </a:xfrm>
          <a:custGeom>
            <a:avLst/>
            <a:gdLst/>
            <a:ahLst/>
            <a:cxnLst/>
            <a:rect l="0" t="0" r="0" b="0"/>
            <a:pathLst>
              <a:path w="111444" h="162875">
                <a:moveTo>
                  <a:pt x="111443" y="8570"/>
                </a:moveTo>
                <a:lnTo>
                  <a:pt x="111443" y="1189"/>
                </a:lnTo>
                <a:lnTo>
                  <a:pt x="110490" y="792"/>
                </a:lnTo>
                <a:lnTo>
                  <a:pt x="108903" y="527"/>
                </a:lnTo>
                <a:lnTo>
                  <a:pt x="102902" y="0"/>
                </a:lnTo>
                <a:lnTo>
                  <a:pt x="102880" y="4549"/>
                </a:lnTo>
                <a:lnTo>
                  <a:pt x="101924" y="5889"/>
                </a:lnTo>
                <a:lnTo>
                  <a:pt x="100335" y="6782"/>
                </a:lnTo>
                <a:lnTo>
                  <a:pt x="98322" y="7378"/>
                </a:lnTo>
                <a:lnTo>
                  <a:pt x="96981" y="8728"/>
                </a:lnTo>
                <a:lnTo>
                  <a:pt x="96087" y="10580"/>
                </a:lnTo>
                <a:lnTo>
                  <a:pt x="95093" y="15178"/>
                </a:lnTo>
                <a:lnTo>
                  <a:pt x="94828" y="17738"/>
                </a:lnTo>
                <a:lnTo>
                  <a:pt x="94651" y="20397"/>
                </a:lnTo>
                <a:lnTo>
                  <a:pt x="93581" y="23122"/>
                </a:lnTo>
                <a:lnTo>
                  <a:pt x="91915" y="25891"/>
                </a:lnTo>
                <a:lnTo>
                  <a:pt x="89852" y="28690"/>
                </a:lnTo>
                <a:lnTo>
                  <a:pt x="87524" y="31508"/>
                </a:lnTo>
                <a:lnTo>
                  <a:pt x="85019" y="34339"/>
                </a:lnTo>
                <a:lnTo>
                  <a:pt x="79697" y="40025"/>
                </a:lnTo>
                <a:lnTo>
                  <a:pt x="74156" y="45727"/>
                </a:lnTo>
                <a:lnTo>
                  <a:pt x="71345" y="49534"/>
                </a:lnTo>
                <a:lnTo>
                  <a:pt x="68518" y="53977"/>
                </a:lnTo>
                <a:lnTo>
                  <a:pt x="65682" y="58844"/>
                </a:lnTo>
                <a:lnTo>
                  <a:pt x="63791" y="63041"/>
                </a:lnTo>
                <a:lnTo>
                  <a:pt x="62530" y="66791"/>
                </a:lnTo>
                <a:lnTo>
                  <a:pt x="61689" y="70244"/>
                </a:lnTo>
                <a:lnTo>
                  <a:pt x="60176" y="74451"/>
                </a:lnTo>
                <a:lnTo>
                  <a:pt x="58215" y="79160"/>
                </a:lnTo>
                <a:lnTo>
                  <a:pt x="55955" y="84205"/>
                </a:lnTo>
                <a:lnTo>
                  <a:pt x="53496" y="88521"/>
                </a:lnTo>
                <a:lnTo>
                  <a:pt x="50904" y="92350"/>
                </a:lnTo>
                <a:lnTo>
                  <a:pt x="48224" y="95856"/>
                </a:lnTo>
                <a:lnTo>
                  <a:pt x="45484" y="99146"/>
                </a:lnTo>
                <a:lnTo>
                  <a:pt x="42706" y="102291"/>
                </a:lnTo>
                <a:lnTo>
                  <a:pt x="39900" y="105341"/>
                </a:lnTo>
                <a:lnTo>
                  <a:pt x="37078" y="109279"/>
                </a:lnTo>
                <a:lnTo>
                  <a:pt x="34244" y="113809"/>
                </a:lnTo>
                <a:lnTo>
                  <a:pt x="27402" y="125666"/>
                </a:lnTo>
                <a:lnTo>
                  <a:pt x="26841" y="128544"/>
                </a:lnTo>
                <a:lnTo>
                  <a:pt x="26466" y="132367"/>
                </a:lnTo>
                <a:lnTo>
                  <a:pt x="26217" y="136821"/>
                </a:lnTo>
                <a:lnTo>
                  <a:pt x="25098" y="139791"/>
                </a:lnTo>
                <a:lnTo>
                  <a:pt x="23400" y="141770"/>
                </a:lnTo>
                <a:lnTo>
                  <a:pt x="21315" y="143090"/>
                </a:lnTo>
                <a:lnTo>
                  <a:pt x="19925" y="144922"/>
                </a:lnTo>
                <a:lnTo>
                  <a:pt x="18999" y="147097"/>
                </a:lnTo>
                <a:lnTo>
                  <a:pt x="17254" y="153880"/>
                </a:lnTo>
                <a:lnTo>
                  <a:pt x="17178" y="158728"/>
                </a:lnTo>
                <a:lnTo>
                  <a:pt x="17155" y="161646"/>
                </a:lnTo>
                <a:lnTo>
                  <a:pt x="16199" y="162056"/>
                </a:lnTo>
                <a:lnTo>
                  <a:pt x="14610" y="162329"/>
                </a:lnTo>
                <a:lnTo>
                  <a:pt x="12597" y="162511"/>
                </a:lnTo>
                <a:lnTo>
                  <a:pt x="10303" y="162632"/>
                </a:lnTo>
                <a:lnTo>
                  <a:pt x="0" y="1628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90"/>
          <p:cNvSpPr/>
          <p:nvPr/>
        </p:nvSpPr>
        <p:spPr>
          <a:xfrm>
            <a:off x="877252" y="3120389"/>
            <a:ext cx="805816" cy="17147"/>
          </a:xfrm>
          <a:custGeom>
            <a:avLst/>
            <a:gdLst/>
            <a:ahLst/>
            <a:cxnLst/>
            <a:rect l="0" t="0" r="0" b="0"/>
            <a:pathLst>
              <a:path w="805816" h="17147">
                <a:moveTo>
                  <a:pt x="0" y="0"/>
                </a:moveTo>
                <a:lnTo>
                  <a:pt x="12770" y="0"/>
                </a:lnTo>
                <a:lnTo>
                  <a:pt x="16133" y="953"/>
                </a:lnTo>
                <a:lnTo>
                  <a:pt x="20281" y="2541"/>
                </a:lnTo>
                <a:lnTo>
                  <a:pt x="24950" y="4552"/>
                </a:lnTo>
                <a:lnTo>
                  <a:pt x="29016" y="5892"/>
                </a:lnTo>
                <a:lnTo>
                  <a:pt x="32679" y="6786"/>
                </a:lnTo>
                <a:lnTo>
                  <a:pt x="36073" y="7381"/>
                </a:lnTo>
                <a:lnTo>
                  <a:pt x="39289" y="7779"/>
                </a:lnTo>
                <a:lnTo>
                  <a:pt x="45402" y="8220"/>
                </a:lnTo>
                <a:lnTo>
                  <a:pt x="67388" y="8542"/>
                </a:lnTo>
                <a:lnTo>
                  <a:pt x="109820" y="8572"/>
                </a:lnTo>
                <a:lnTo>
                  <a:pt x="115123" y="9525"/>
                </a:lnTo>
                <a:lnTo>
                  <a:pt x="120564" y="11113"/>
                </a:lnTo>
                <a:lnTo>
                  <a:pt x="126096" y="13123"/>
                </a:lnTo>
                <a:lnTo>
                  <a:pt x="131689" y="14464"/>
                </a:lnTo>
                <a:lnTo>
                  <a:pt x="137323" y="15358"/>
                </a:lnTo>
                <a:lnTo>
                  <a:pt x="142983" y="15954"/>
                </a:lnTo>
                <a:lnTo>
                  <a:pt x="149615" y="16351"/>
                </a:lnTo>
                <a:lnTo>
                  <a:pt x="164603" y="16792"/>
                </a:lnTo>
                <a:lnTo>
                  <a:pt x="199182" y="17099"/>
                </a:lnTo>
                <a:lnTo>
                  <a:pt x="805815" y="1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91"/>
          <p:cNvSpPr/>
          <p:nvPr/>
        </p:nvSpPr>
        <p:spPr>
          <a:xfrm>
            <a:off x="1206975" y="3231949"/>
            <a:ext cx="278925" cy="299804"/>
          </a:xfrm>
          <a:custGeom>
            <a:avLst/>
            <a:gdLst/>
            <a:ahLst/>
            <a:cxnLst/>
            <a:rect l="0" t="0" r="0" b="0"/>
            <a:pathLst>
              <a:path w="278925" h="299804">
                <a:moveTo>
                  <a:pt x="30322" y="68463"/>
                </a:moveTo>
                <a:lnTo>
                  <a:pt x="13539" y="51680"/>
                </a:lnTo>
                <a:lnTo>
                  <a:pt x="8733" y="51426"/>
                </a:lnTo>
                <a:lnTo>
                  <a:pt x="8310" y="50437"/>
                </a:lnTo>
                <a:lnTo>
                  <a:pt x="8980" y="48826"/>
                </a:lnTo>
                <a:lnTo>
                  <a:pt x="13577" y="42594"/>
                </a:lnTo>
                <a:lnTo>
                  <a:pt x="19857" y="36139"/>
                </a:lnTo>
                <a:lnTo>
                  <a:pt x="25036" y="30920"/>
                </a:lnTo>
                <a:lnTo>
                  <a:pt x="28703" y="29146"/>
                </a:lnTo>
                <a:lnTo>
                  <a:pt x="33053" y="27964"/>
                </a:lnTo>
                <a:lnTo>
                  <a:pt x="37857" y="27176"/>
                </a:lnTo>
                <a:lnTo>
                  <a:pt x="42966" y="25699"/>
                </a:lnTo>
                <a:lnTo>
                  <a:pt x="48276" y="23761"/>
                </a:lnTo>
                <a:lnTo>
                  <a:pt x="53721" y="21517"/>
                </a:lnTo>
                <a:lnTo>
                  <a:pt x="62312" y="16483"/>
                </a:lnTo>
                <a:lnTo>
                  <a:pt x="65936" y="13807"/>
                </a:lnTo>
                <a:lnTo>
                  <a:pt x="70257" y="12023"/>
                </a:lnTo>
                <a:lnTo>
                  <a:pt x="75043" y="10834"/>
                </a:lnTo>
                <a:lnTo>
                  <a:pt x="80138" y="10041"/>
                </a:lnTo>
                <a:lnTo>
                  <a:pt x="88340" y="6620"/>
                </a:lnTo>
                <a:lnTo>
                  <a:pt x="91861" y="4375"/>
                </a:lnTo>
                <a:lnTo>
                  <a:pt x="96113" y="2877"/>
                </a:lnTo>
                <a:lnTo>
                  <a:pt x="100853" y="1879"/>
                </a:lnTo>
                <a:lnTo>
                  <a:pt x="105917" y="1214"/>
                </a:lnTo>
                <a:lnTo>
                  <a:pt x="114085" y="475"/>
                </a:lnTo>
                <a:lnTo>
                  <a:pt x="120890" y="146"/>
                </a:lnTo>
                <a:lnTo>
                  <a:pt x="127089" y="0"/>
                </a:lnTo>
                <a:lnTo>
                  <a:pt x="135560" y="2475"/>
                </a:lnTo>
                <a:lnTo>
                  <a:pt x="140485" y="4469"/>
                </a:lnTo>
                <a:lnTo>
                  <a:pt x="148499" y="9224"/>
                </a:lnTo>
                <a:lnTo>
                  <a:pt x="155235" y="14512"/>
                </a:lnTo>
                <a:lnTo>
                  <a:pt x="161404" y="20037"/>
                </a:lnTo>
                <a:lnTo>
                  <a:pt x="167320" y="25668"/>
                </a:lnTo>
                <a:lnTo>
                  <a:pt x="187475" y="45607"/>
                </a:lnTo>
                <a:lnTo>
                  <a:pt x="189383" y="49416"/>
                </a:lnTo>
                <a:lnTo>
                  <a:pt x="191503" y="58728"/>
                </a:lnTo>
                <a:lnTo>
                  <a:pt x="192069" y="63878"/>
                </a:lnTo>
                <a:lnTo>
                  <a:pt x="192446" y="69216"/>
                </a:lnTo>
                <a:lnTo>
                  <a:pt x="192697" y="74680"/>
                </a:lnTo>
                <a:lnTo>
                  <a:pt x="192976" y="85831"/>
                </a:lnTo>
                <a:lnTo>
                  <a:pt x="193155" y="108512"/>
                </a:lnTo>
                <a:lnTo>
                  <a:pt x="192218" y="114213"/>
                </a:lnTo>
                <a:lnTo>
                  <a:pt x="190640" y="119918"/>
                </a:lnTo>
                <a:lnTo>
                  <a:pt x="188636" y="125626"/>
                </a:lnTo>
                <a:lnTo>
                  <a:pt x="187299" y="132289"/>
                </a:lnTo>
                <a:lnTo>
                  <a:pt x="186409" y="139589"/>
                </a:lnTo>
                <a:lnTo>
                  <a:pt x="185419" y="153414"/>
                </a:lnTo>
                <a:lnTo>
                  <a:pt x="184979" y="162734"/>
                </a:lnTo>
                <a:lnTo>
                  <a:pt x="182004" y="168458"/>
                </a:lnTo>
                <a:lnTo>
                  <a:pt x="177163" y="175131"/>
                </a:lnTo>
                <a:lnTo>
                  <a:pt x="171079" y="182438"/>
                </a:lnTo>
                <a:lnTo>
                  <a:pt x="166070" y="188261"/>
                </a:lnTo>
                <a:lnTo>
                  <a:pt x="157964" y="197272"/>
                </a:lnTo>
                <a:lnTo>
                  <a:pt x="154469" y="201961"/>
                </a:lnTo>
                <a:lnTo>
                  <a:pt x="151187" y="206991"/>
                </a:lnTo>
                <a:lnTo>
                  <a:pt x="148046" y="212250"/>
                </a:lnTo>
                <a:lnTo>
                  <a:pt x="144047" y="217661"/>
                </a:lnTo>
                <a:lnTo>
                  <a:pt x="139476" y="223174"/>
                </a:lnTo>
                <a:lnTo>
                  <a:pt x="134524" y="228754"/>
                </a:lnTo>
                <a:lnTo>
                  <a:pt x="130270" y="234378"/>
                </a:lnTo>
                <a:lnTo>
                  <a:pt x="126482" y="240034"/>
                </a:lnTo>
                <a:lnTo>
                  <a:pt x="123003" y="245708"/>
                </a:lnTo>
                <a:lnTo>
                  <a:pt x="116599" y="254554"/>
                </a:lnTo>
                <a:lnTo>
                  <a:pt x="110577" y="261660"/>
                </a:lnTo>
                <a:lnTo>
                  <a:pt x="104726" y="267993"/>
                </a:lnTo>
                <a:lnTo>
                  <a:pt x="96077" y="276914"/>
                </a:lnTo>
                <a:lnTo>
                  <a:pt x="87482" y="285590"/>
                </a:lnTo>
                <a:lnTo>
                  <a:pt x="84621" y="287509"/>
                </a:lnTo>
                <a:lnTo>
                  <a:pt x="76044" y="291163"/>
                </a:lnTo>
                <a:lnTo>
                  <a:pt x="67470" y="296903"/>
                </a:lnTo>
                <a:lnTo>
                  <a:pt x="61755" y="298579"/>
                </a:lnTo>
                <a:lnTo>
                  <a:pt x="53182" y="299523"/>
                </a:lnTo>
                <a:lnTo>
                  <a:pt x="44609" y="299803"/>
                </a:lnTo>
                <a:lnTo>
                  <a:pt x="41752" y="298890"/>
                </a:lnTo>
                <a:lnTo>
                  <a:pt x="33179" y="294006"/>
                </a:lnTo>
                <a:lnTo>
                  <a:pt x="24607" y="291183"/>
                </a:lnTo>
                <a:lnTo>
                  <a:pt x="16034" y="284738"/>
                </a:lnTo>
                <a:lnTo>
                  <a:pt x="10319" y="279520"/>
                </a:lnTo>
                <a:lnTo>
                  <a:pt x="8414" y="276795"/>
                </a:lnTo>
                <a:lnTo>
                  <a:pt x="6298" y="271228"/>
                </a:lnTo>
                <a:lnTo>
                  <a:pt x="4781" y="269362"/>
                </a:lnTo>
                <a:lnTo>
                  <a:pt x="2817" y="268118"/>
                </a:lnTo>
                <a:lnTo>
                  <a:pt x="555" y="267289"/>
                </a:lnTo>
                <a:lnTo>
                  <a:pt x="0" y="265784"/>
                </a:lnTo>
                <a:lnTo>
                  <a:pt x="582" y="263828"/>
                </a:lnTo>
                <a:lnTo>
                  <a:pt x="1923" y="261571"/>
                </a:lnTo>
                <a:lnTo>
                  <a:pt x="3413" y="253984"/>
                </a:lnTo>
                <a:lnTo>
                  <a:pt x="3810" y="249294"/>
                </a:lnTo>
                <a:lnTo>
                  <a:pt x="5027" y="245214"/>
                </a:lnTo>
                <a:lnTo>
                  <a:pt x="8920" y="238142"/>
                </a:lnTo>
                <a:lnTo>
                  <a:pt x="11285" y="231823"/>
                </a:lnTo>
                <a:lnTo>
                  <a:pt x="11916" y="228805"/>
                </a:lnTo>
                <a:lnTo>
                  <a:pt x="15156" y="222911"/>
                </a:lnTo>
                <a:lnTo>
                  <a:pt x="22336" y="214238"/>
                </a:lnTo>
                <a:lnTo>
                  <a:pt x="30496" y="205636"/>
                </a:lnTo>
                <a:lnTo>
                  <a:pt x="33295" y="202774"/>
                </a:lnTo>
                <a:lnTo>
                  <a:pt x="38019" y="199914"/>
                </a:lnTo>
                <a:lnTo>
                  <a:pt x="44026" y="197054"/>
                </a:lnTo>
                <a:lnTo>
                  <a:pt x="50888" y="194196"/>
                </a:lnTo>
                <a:lnTo>
                  <a:pt x="57368" y="191337"/>
                </a:lnTo>
                <a:lnTo>
                  <a:pt x="69647" y="185621"/>
                </a:lnTo>
                <a:lnTo>
                  <a:pt x="74636" y="182764"/>
                </a:lnTo>
                <a:lnTo>
                  <a:pt x="82720" y="177049"/>
                </a:lnTo>
                <a:lnTo>
                  <a:pt x="87161" y="174191"/>
                </a:lnTo>
                <a:lnTo>
                  <a:pt x="92027" y="171333"/>
                </a:lnTo>
                <a:lnTo>
                  <a:pt x="97176" y="168476"/>
                </a:lnTo>
                <a:lnTo>
                  <a:pt x="102514" y="166571"/>
                </a:lnTo>
                <a:lnTo>
                  <a:pt x="107977" y="165301"/>
                </a:lnTo>
                <a:lnTo>
                  <a:pt x="113525" y="164454"/>
                </a:lnTo>
                <a:lnTo>
                  <a:pt x="119128" y="163889"/>
                </a:lnTo>
                <a:lnTo>
                  <a:pt x="124769" y="163513"/>
                </a:lnTo>
                <a:lnTo>
                  <a:pt x="130434" y="163262"/>
                </a:lnTo>
                <a:lnTo>
                  <a:pt x="141809" y="162984"/>
                </a:lnTo>
                <a:lnTo>
                  <a:pt x="147509" y="162909"/>
                </a:lnTo>
                <a:lnTo>
                  <a:pt x="153214" y="163812"/>
                </a:lnTo>
                <a:lnTo>
                  <a:pt x="158923" y="165367"/>
                </a:lnTo>
                <a:lnTo>
                  <a:pt x="164633" y="167355"/>
                </a:lnTo>
                <a:lnTo>
                  <a:pt x="170345" y="168681"/>
                </a:lnTo>
                <a:lnTo>
                  <a:pt x="176058" y="169565"/>
                </a:lnTo>
                <a:lnTo>
                  <a:pt x="181772" y="170154"/>
                </a:lnTo>
                <a:lnTo>
                  <a:pt x="186534" y="171500"/>
                </a:lnTo>
                <a:lnTo>
                  <a:pt x="194364" y="175535"/>
                </a:lnTo>
                <a:lnTo>
                  <a:pt x="198739" y="177944"/>
                </a:lnTo>
                <a:lnTo>
                  <a:pt x="208679" y="183161"/>
                </a:lnTo>
                <a:lnTo>
                  <a:pt x="210186" y="185886"/>
                </a:lnTo>
                <a:lnTo>
                  <a:pt x="209287" y="188655"/>
                </a:lnTo>
                <a:lnTo>
                  <a:pt x="206782" y="191454"/>
                </a:lnTo>
                <a:lnTo>
                  <a:pt x="207017" y="194272"/>
                </a:lnTo>
                <a:lnTo>
                  <a:pt x="209078" y="197103"/>
                </a:lnTo>
                <a:lnTo>
                  <a:pt x="215497" y="202789"/>
                </a:lnTo>
                <a:lnTo>
                  <a:pt x="221524" y="208491"/>
                </a:lnTo>
                <a:lnTo>
                  <a:pt x="244625" y="231341"/>
                </a:lnTo>
                <a:lnTo>
                  <a:pt x="268658" y="255365"/>
                </a:lnTo>
                <a:lnTo>
                  <a:pt x="270176" y="255929"/>
                </a:lnTo>
                <a:lnTo>
                  <a:pt x="272139" y="256305"/>
                </a:lnTo>
                <a:lnTo>
                  <a:pt x="278924" y="2570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92"/>
          <p:cNvSpPr/>
          <p:nvPr/>
        </p:nvSpPr>
        <p:spPr>
          <a:xfrm>
            <a:off x="1923201" y="3111817"/>
            <a:ext cx="299934" cy="25719"/>
          </a:xfrm>
          <a:custGeom>
            <a:avLst/>
            <a:gdLst/>
            <a:ahLst/>
            <a:cxnLst/>
            <a:rect l="0" t="0" r="0" b="0"/>
            <a:pathLst>
              <a:path w="299934" h="25719">
                <a:moveTo>
                  <a:pt x="8468" y="0"/>
                </a:moveTo>
                <a:lnTo>
                  <a:pt x="0" y="0"/>
                </a:lnTo>
                <a:lnTo>
                  <a:pt x="12916" y="0"/>
                </a:lnTo>
                <a:lnTo>
                  <a:pt x="14291" y="953"/>
                </a:lnTo>
                <a:lnTo>
                  <a:pt x="15208" y="2540"/>
                </a:lnTo>
                <a:lnTo>
                  <a:pt x="15818" y="4551"/>
                </a:lnTo>
                <a:lnTo>
                  <a:pt x="17179" y="5892"/>
                </a:lnTo>
                <a:lnTo>
                  <a:pt x="19038" y="6785"/>
                </a:lnTo>
                <a:lnTo>
                  <a:pt x="21230" y="7381"/>
                </a:lnTo>
                <a:lnTo>
                  <a:pt x="26205" y="8043"/>
                </a:lnTo>
                <a:lnTo>
                  <a:pt x="34361" y="8415"/>
                </a:lnTo>
                <a:lnTo>
                  <a:pt x="37160" y="8468"/>
                </a:lnTo>
                <a:lnTo>
                  <a:pt x="39979" y="9455"/>
                </a:lnTo>
                <a:lnTo>
                  <a:pt x="42810" y="11066"/>
                </a:lnTo>
                <a:lnTo>
                  <a:pt x="45651" y="13092"/>
                </a:lnTo>
                <a:lnTo>
                  <a:pt x="49449" y="14443"/>
                </a:lnTo>
                <a:lnTo>
                  <a:pt x="53886" y="15344"/>
                </a:lnTo>
                <a:lnTo>
                  <a:pt x="58749" y="15944"/>
                </a:lnTo>
                <a:lnTo>
                  <a:pt x="66693" y="16611"/>
                </a:lnTo>
                <a:lnTo>
                  <a:pt x="74351" y="16908"/>
                </a:lnTo>
                <a:lnTo>
                  <a:pt x="100306" y="17114"/>
                </a:lnTo>
                <a:lnTo>
                  <a:pt x="105888" y="16172"/>
                </a:lnTo>
                <a:lnTo>
                  <a:pt x="111515" y="14591"/>
                </a:lnTo>
                <a:lnTo>
                  <a:pt x="117171" y="12585"/>
                </a:lnTo>
                <a:lnTo>
                  <a:pt x="122847" y="11247"/>
                </a:lnTo>
                <a:lnTo>
                  <a:pt x="128536" y="10356"/>
                </a:lnTo>
                <a:lnTo>
                  <a:pt x="134233" y="9762"/>
                </a:lnTo>
                <a:lnTo>
                  <a:pt x="140889" y="9365"/>
                </a:lnTo>
                <a:lnTo>
                  <a:pt x="155905" y="8925"/>
                </a:lnTo>
                <a:lnTo>
                  <a:pt x="189303" y="8604"/>
                </a:lnTo>
                <a:lnTo>
                  <a:pt x="238003" y="8573"/>
                </a:lnTo>
                <a:lnTo>
                  <a:pt x="243406" y="9526"/>
                </a:lnTo>
                <a:lnTo>
                  <a:pt x="248914" y="11113"/>
                </a:lnTo>
                <a:lnTo>
                  <a:pt x="254490" y="13124"/>
                </a:lnTo>
                <a:lnTo>
                  <a:pt x="259160" y="14464"/>
                </a:lnTo>
                <a:lnTo>
                  <a:pt x="263226" y="15358"/>
                </a:lnTo>
                <a:lnTo>
                  <a:pt x="266889" y="15953"/>
                </a:lnTo>
                <a:lnTo>
                  <a:pt x="273500" y="16616"/>
                </a:lnTo>
                <a:lnTo>
                  <a:pt x="282576" y="16988"/>
                </a:lnTo>
                <a:lnTo>
                  <a:pt x="289626" y="17114"/>
                </a:lnTo>
                <a:lnTo>
                  <a:pt x="291157" y="18077"/>
                </a:lnTo>
                <a:lnTo>
                  <a:pt x="293130" y="19671"/>
                </a:lnTo>
                <a:lnTo>
                  <a:pt x="299933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93"/>
          <p:cNvSpPr/>
          <p:nvPr/>
        </p:nvSpPr>
        <p:spPr>
          <a:xfrm>
            <a:off x="2566034" y="2897505"/>
            <a:ext cx="42864" cy="231458"/>
          </a:xfrm>
          <a:custGeom>
            <a:avLst/>
            <a:gdLst/>
            <a:ahLst/>
            <a:cxnLst/>
            <a:rect l="0" t="0" r="0" b="0"/>
            <a:pathLst>
              <a:path w="42864" h="231458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1" y="36849"/>
                </a:lnTo>
                <a:lnTo>
                  <a:pt x="4551" y="41711"/>
                </a:lnTo>
                <a:lnTo>
                  <a:pt x="5892" y="45905"/>
                </a:lnTo>
                <a:lnTo>
                  <a:pt x="6786" y="49653"/>
                </a:lnTo>
                <a:lnTo>
                  <a:pt x="7381" y="53105"/>
                </a:lnTo>
                <a:lnTo>
                  <a:pt x="7779" y="57310"/>
                </a:lnTo>
                <a:lnTo>
                  <a:pt x="8043" y="62019"/>
                </a:lnTo>
                <a:lnTo>
                  <a:pt x="8338" y="72331"/>
                </a:lnTo>
                <a:lnTo>
                  <a:pt x="8468" y="83265"/>
                </a:lnTo>
                <a:lnTo>
                  <a:pt x="9456" y="87895"/>
                </a:lnTo>
                <a:lnTo>
                  <a:pt x="11066" y="91934"/>
                </a:lnTo>
                <a:lnTo>
                  <a:pt x="13093" y="95579"/>
                </a:lnTo>
                <a:lnTo>
                  <a:pt x="14444" y="99914"/>
                </a:lnTo>
                <a:lnTo>
                  <a:pt x="15344" y="104710"/>
                </a:lnTo>
                <a:lnTo>
                  <a:pt x="15945" y="109811"/>
                </a:lnTo>
                <a:lnTo>
                  <a:pt x="16345" y="115117"/>
                </a:lnTo>
                <a:lnTo>
                  <a:pt x="16612" y="120560"/>
                </a:lnTo>
                <a:lnTo>
                  <a:pt x="16987" y="134781"/>
                </a:lnTo>
                <a:lnTo>
                  <a:pt x="17040" y="138431"/>
                </a:lnTo>
                <a:lnTo>
                  <a:pt x="18028" y="142770"/>
                </a:lnTo>
                <a:lnTo>
                  <a:pt x="19639" y="147567"/>
                </a:lnTo>
                <a:lnTo>
                  <a:pt x="21665" y="152671"/>
                </a:lnTo>
                <a:lnTo>
                  <a:pt x="23016" y="157978"/>
                </a:lnTo>
                <a:lnTo>
                  <a:pt x="23917" y="163421"/>
                </a:lnTo>
                <a:lnTo>
                  <a:pt x="24517" y="168955"/>
                </a:lnTo>
                <a:lnTo>
                  <a:pt x="24917" y="173596"/>
                </a:lnTo>
                <a:lnTo>
                  <a:pt x="25184" y="177643"/>
                </a:lnTo>
                <a:lnTo>
                  <a:pt x="25362" y="181294"/>
                </a:lnTo>
                <a:lnTo>
                  <a:pt x="26433" y="184680"/>
                </a:lnTo>
                <a:lnTo>
                  <a:pt x="28100" y="187890"/>
                </a:lnTo>
                <a:lnTo>
                  <a:pt x="30163" y="190982"/>
                </a:lnTo>
                <a:lnTo>
                  <a:pt x="31539" y="193996"/>
                </a:lnTo>
                <a:lnTo>
                  <a:pt x="32456" y="196958"/>
                </a:lnTo>
                <a:lnTo>
                  <a:pt x="33475" y="202789"/>
                </a:lnTo>
                <a:lnTo>
                  <a:pt x="33928" y="208556"/>
                </a:lnTo>
                <a:lnTo>
                  <a:pt x="34129" y="214294"/>
                </a:lnTo>
                <a:lnTo>
                  <a:pt x="34269" y="222706"/>
                </a:lnTo>
                <a:lnTo>
                  <a:pt x="34288" y="230117"/>
                </a:lnTo>
                <a:lnTo>
                  <a:pt x="35241" y="230563"/>
                </a:lnTo>
                <a:lnTo>
                  <a:pt x="36829" y="230861"/>
                </a:lnTo>
                <a:lnTo>
                  <a:pt x="42863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94"/>
          <p:cNvSpPr/>
          <p:nvPr/>
        </p:nvSpPr>
        <p:spPr>
          <a:xfrm>
            <a:off x="2677477" y="2804547"/>
            <a:ext cx="300038" cy="272981"/>
          </a:xfrm>
          <a:custGeom>
            <a:avLst/>
            <a:gdLst/>
            <a:ahLst/>
            <a:cxnLst/>
            <a:rect l="0" t="0" r="0" b="0"/>
            <a:pathLst>
              <a:path w="300038" h="272981">
                <a:moveTo>
                  <a:pt x="0" y="75813"/>
                </a:moveTo>
                <a:lnTo>
                  <a:pt x="0" y="71262"/>
                </a:lnTo>
                <a:lnTo>
                  <a:pt x="952" y="69921"/>
                </a:lnTo>
                <a:lnTo>
                  <a:pt x="2540" y="69027"/>
                </a:lnTo>
                <a:lnTo>
                  <a:pt x="7381" y="67593"/>
                </a:lnTo>
                <a:lnTo>
                  <a:pt x="7778" y="66523"/>
                </a:lnTo>
                <a:lnTo>
                  <a:pt x="8220" y="62794"/>
                </a:lnTo>
                <a:lnTo>
                  <a:pt x="9290" y="60466"/>
                </a:lnTo>
                <a:lnTo>
                  <a:pt x="13019" y="55339"/>
                </a:lnTo>
                <a:lnTo>
                  <a:pt x="15347" y="53591"/>
                </a:lnTo>
                <a:lnTo>
                  <a:pt x="17851" y="52426"/>
                </a:lnTo>
                <a:lnTo>
                  <a:pt x="20473" y="51649"/>
                </a:lnTo>
                <a:lnTo>
                  <a:pt x="25927" y="48246"/>
                </a:lnTo>
                <a:lnTo>
                  <a:pt x="32478" y="43558"/>
                </a:lnTo>
                <a:lnTo>
                  <a:pt x="41740" y="38300"/>
                </a:lnTo>
                <a:lnTo>
                  <a:pt x="49666" y="32788"/>
                </a:lnTo>
                <a:lnTo>
                  <a:pt x="57316" y="27163"/>
                </a:lnTo>
                <a:lnTo>
                  <a:pt x="62024" y="24329"/>
                </a:lnTo>
                <a:lnTo>
                  <a:pt x="67067" y="21488"/>
                </a:lnTo>
                <a:lnTo>
                  <a:pt x="77750" y="15791"/>
                </a:lnTo>
                <a:lnTo>
                  <a:pt x="83266" y="12938"/>
                </a:lnTo>
                <a:lnTo>
                  <a:pt x="88848" y="11036"/>
                </a:lnTo>
                <a:lnTo>
                  <a:pt x="94475" y="9768"/>
                </a:lnTo>
                <a:lnTo>
                  <a:pt x="100130" y="8923"/>
                </a:lnTo>
                <a:lnTo>
                  <a:pt x="105806" y="7407"/>
                </a:lnTo>
                <a:lnTo>
                  <a:pt x="111495" y="5444"/>
                </a:lnTo>
                <a:lnTo>
                  <a:pt x="117192" y="3183"/>
                </a:lnTo>
                <a:lnTo>
                  <a:pt x="126063" y="670"/>
                </a:lnTo>
                <a:lnTo>
                  <a:pt x="129762" y="0"/>
                </a:lnTo>
                <a:lnTo>
                  <a:pt x="133181" y="506"/>
                </a:lnTo>
                <a:lnTo>
                  <a:pt x="136412" y="1796"/>
                </a:lnTo>
                <a:lnTo>
                  <a:pt x="139519" y="3608"/>
                </a:lnTo>
                <a:lnTo>
                  <a:pt x="145511" y="5621"/>
                </a:lnTo>
                <a:lnTo>
                  <a:pt x="152302" y="7469"/>
                </a:lnTo>
                <a:lnTo>
                  <a:pt x="161670" y="11465"/>
                </a:lnTo>
                <a:lnTo>
                  <a:pt x="169643" y="13876"/>
                </a:lnTo>
                <a:lnTo>
                  <a:pt x="173103" y="14519"/>
                </a:lnTo>
                <a:lnTo>
                  <a:pt x="175409" y="16853"/>
                </a:lnTo>
                <a:lnTo>
                  <a:pt x="176947" y="20314"/>
                </a:lnTo>
                <a:lnTo>
                  <a:pt x="178656" y="28286"/>
                </a:lnTo>
                <a:lnTo>
                  <a:pt x="179415" y="35005"/>
                </a:lnTo>
                <a:lnTo>
                  <a:pt x="179617" y="39082"/>
                </a:lnTo>
                <a:lnTo>
                  <a:pt x="179842" y="48693"/>
                </a:lnTo>
                <a:lnTo>
                  <a:pt x="180018" y="90491"/>
                </a:lnTo>
                <a:lnTo>
                  <a:pt x="179067" y="96076"/>
                </a:lnTo>
                <a:lnTo>
                  <a:pt x="177480" y="101704"/>
                </a:lnTo>
                <a:lnTo>
                  <a:pt x="175470" y="107361"/>
                </a:lnTo>
                <a:lnTo>
                  <a:pt x="173178" y="113037"/>
                </a:lnTo>
                <a:lnTo>
                  <a:pt x="170697" y="118727"/>
                </a:lnTo>
                <a:lnTo>
                  <a:pt x="165400" y="130128"/>
                </a:lnTo>
                <a:lnTo>
                  <a:pt x="159871" y="141545"/>
                </a:lnTo>
                <a:lnTo>
                  <a:pt x="157063" y="146304"/>
                </a:lnTo>
                <a:lnTo>
                  <a:pt x="151403" y="154132"/>
                </a:lnTo>
                <a:lnTo>
                  <a:pt x="148561" y="158506"/>
                </a:lnTo>
                <a:lnTo>
                  <a:pt x="145713" y="163326"/>
                </a:lnTo>
                <a:lnTo>
                  <a:pt x="142862" y="168445"/>
                </a:lnTo>
                <a:lnTo>
                  <a:pt x="139694" y="176673"/>
                </a:lnTo>
                <a:lnTo>
                  <a:pt x="138849" y="180200"/>
                </a:lnTo>
                <a:lnTo>
                  <a:pt x="135371" y="186660"/>
                </a:lnTo>
                <a:lnTo>
                  <a:pt x="130650" y="193658"/>
                </a:lnTo>
                <a:lnTo>
                  <a:pt x="128057" y="198191"/>
                </a:lnTo>
                <a:lnTo>
                  <a:pt x="125376" y="203118"/>
                </a:lnTo>
                <a:lnTo>
                  <a:pt x="119858" y="211133"/>
                </a:lnTo>
                <a:lnTo>
                  <a:pt x="117053" y="214604"/>
                </a:lnTo>
                <a:lnTo>
                  <a:pt x="113936" y="221000"/>
                </a:lnTo>
                <a:lnTo>
                  <a:pt x="113105" y="224039"/>
                </a:lnTo>
                <a:lnTo>
                  <a:pt x="111598" y="226065"/>
                </a:lnTo>
                <a:lnTo>
                  <a:pt x="109641" y="227416"/>
                </a:lnTo>
                <a:lnTo>
                  <a:pt x="107384" y="228317"/>
                </a:lnTo>
                <a:lnTo>
                  <a:pt x="105880" y="229870"/>
                </a:lnTo>
                <a:lnTo>
                  <a:pt x="104876" y="231857"/>
                </a:lnTo>
                <a:lnTo>
                  <a:pt x="103266" y="237340"/>
                </a:lnTo>
                <a:lnTo>
                  <a:pt x="96137" y="245297"/>
                </a:lnTo>
                <a:lnTo>
                  <a:pt x="95524" y="245952"/>
                </a:lnTo>
                <a:lnTo>
                  <a:pt x="94843" y="249220"/>
                </a:lnTo>
                <a:lnTo>
                  <a:pt x="94299" y="256765"/>
                </a:lnTo>
                <a:lnTo>
                  <a:pt x="94298" y="260376"/>
                </a:lnTo>
                <a:lnTo>
                  <a:pt x="95251" y="261720"/>
                </a:lnTo>
                <a:lnTo>
                  <a:pt x="96838" y="262616"/>
                </a:lnTo>
                <a:lnTo>
                  <a:pt x="101678" y="264054"/>
                </a:lnTo>
                <a:lnTo>
                  <a:pt x="109479" y="264338"/>
                </a:lnTo>
                <a:lnTo>
                  <a:pt x="114697" y="264377"/>
                </a:lnTo>
                <a:lnTo>
                  <a:pt x="122731" y="266934"/>
                </a:lnTo>
                <a:lnTo>
                  <a:pt x="131700" y="270293"/>
                </a:lnTo>
                <a:lnTo>
                  <a:pt x="138861" y="271786"/>
                </a:lnTo>
                <a:lnTo>
                  <a:pt x="142104" y="271231"/>
                </a:lnTo>
                <a:lnTo>
                  <a:pt x="151219" y="266853"/>
                </a:lnTo>
                <a:lnTo>
                  <a:pt x="157061" y="265494"/>
                </a:lnTo>
                <a:lnTo>
                  <a:pt x="165372" y="264891"/>
                </a:lnTo>
                <a:lnTo>
                  <a:pt x="170256" y="264730"/>
                </a:lnTo>
                <a:lnTo>
                  <a:pt x="174464" y="265575"/>
                </a:lnTo>
                <a:lnTo>
                  <a:pt x="181680" y="269054"/>
                </a:lnTo>
                <a:lnTo>
                  <a:pt x="190602" y="271235"/>
                </a:lnTo>
                <a:lnTo>
                  <a:pt x="195648" y="271817"/>
                </a:lnTo>
                <a:lnTo>
                  <a:pt x="200917" y="272205"/>
                </a:lnTo>
                <a:lnTo>
                  <a:pt x="206335" y="272463"/>
                </a:lnTo>
                <a:lnTo>
                  <a:pt x="220521" y="272827"/>
                </a:lnTo>
                <a:lnTo>
                  <a:pt x="300037" y="2729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95"/>
          <p:cNvSpPr/>
          <p:nvPr/>
        </p:nvSpPr>
        <p:spPr>
          <a:xfrm>
            <a:off x="2428875" y="3206114"/>
            <a:ext cx="634365" cy="8574"/>
          </a:xfrm>
          <a:custGeom>
            <a:avLst/>
            <a:gdLst/>
            <a:ahLst/>
            <a:cxnLst/>
            <a:rect l="0" t="0" r="0" b="0"/>
            <a:pathLst>
              <a:path w="634365" h="8574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2539" y="8044"/>
                </a:lnTo>
                <a:lnTo>
                  <a:pt x="7380" y="8468"/>
                </a:lnTo>
                <a:lnTo>
                  <a:pt x="25862" y="8570"/>
                </a:lnTo>
                <a:lnTo>
                  <a:pt x="278128" y="8573"/>
                </a:lnTo>
                <a:lnTo>
                  <a:pt x="286383" y="7621"/>
                </a:lnTo>
                <a:lnTo>
                  <a:pt x="295697" y="6033"/>
                </a:lnTo>
                <a:lnTo>
                  <a:pt x="305716" y="4022"/>
                </a:lnTo>
                <a:lnTo>
                  <a:pt x="314300" y="2681"/>
                </a:lnTo>
                <a:lnTo>
                  <a:pt x="321929" y="1788"/>
                </a:lnTo>
                <a:lnTo>
                  <a:pt x="328919" y="1192"/>
                </a:lnTo>
                <a:lnTo>
                  <a:pt x="337389" y="795"/>
                </a:lnTo>
                <a:lnTo>
                  <a:pt x="356960" y="354"/>
                </a:lnTo>
                <a:lnTo>
                  <a:pt x="593575" y="0"/>
                </a:lnTo>
                <a:lnTo>
                  <a:pt x="597646" y="953"/>
                </a:lnTo>
                <a:lnTo>
                  <a:pt x="602266" y="2541"/>
                </a:lnTo>
                <a:lnTo>
                  <a:pt x="607250" y="4552"/>
                </a:lnTo>
                <a:lnTo>
                  <a:pt x="611526" y="5892"/>
                </a:lnTo>
                <a:lnTo>
                  <a:pt x="615329" y="6786"/>
                </a:lnTo>
                <a:lnTo>
                  <a:pt x="625611" y="8542"/>
                </a:lnTo>
                <a:lnTo>
                  <a:pt x="634364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96"/>
          <p:cNvSpPr/>
          <p:nvPr/>
        </p:nvSpPr>
        <p:spPr>
          <a:xfrm>
            <a:off x="2646820" y="3291852"/>
            <a:ext cx="256322" cy="238676"/>
          </a:xfrm>
          <a:custGeom>
            <a:avLst/>
            <a:gdLst/>
            <a:ahLst/>
            <a:cxnLst/>
            <a:rect l="0" t="0" r="0" b="0"/>
            <a:pathLst>
              <a:path w="256322" h="238676">
                <a:moveTo>
                  <a:pt x="4939" y="77140"/>
                </a:moveTo>
                <a:lnTo>
                  <a:pt x="389" y="77140"/>
                </a:lnTo>
                <a:lnTo>
                  <a:pt x="0" y="76188"/>
                </a:lnTo>
                <a:lnTo>
                  <a:pt x="694" y="74600"/>
                </a:lnTo>
                <a:lnTo>
                  <a:pt x="5333" y="68409"/>
                </a:lnTo>
                <a:lnTo>
                  <a:pt x="11618" y="61959"/>
                </a:lnTo>
                <a:lnTo>
                  <a:pt x="16798" y="56741"/>
                </a:lnTo>
                <a:lnTo>
                  <a:pt x="20465" y="54015"/>
                </a:lnTo>
                <a:lnTo>
                  <a:pt x="24815" y="51246"/>
                </a:lnTo>
                <a:lnTo>
                  <a:pt x="29620" y="48447"/>
                </a:lnTo>
                <a:lnTo>
                  <a:pt x="33775" y="44677"/>
                </a:lnTo>
                <a:lnTo>
                  <a:pt x="37498" y="40258"/>
                </a:lnTo>
                <a:lnTo>
                  <a:pt x="40933" y="35407"/>
                </a:lnTo>
                <a:lnTo>
                  <a:pt x="45127" y="32173"/>
                </a:lnTo>
                <a:lnTo>
                  <a:pt x="49829" y="30017"/>
                </a:lnTo>
                <a:lnTo>
                  <a:pt x="54868" y="28580"/>
                </a:lnTo>
                <a:lnTo>
                  <a:pt x="60133" y="26669"/>
                </a:lnTo>
                <a:lnTo>
                  <a:pt x="65548" y="24443"/>
                </a:lnTo>
                <a:lnTo>
                  <a:pt x="71062" y="22006"/>
                </a:lnTo>
                <a:lnTo>
                  <a:pt x="77596" y="19429"/>
                </a:lnTo>
                <a:lnTo>
                  <a:pt x="92476" y="14026"/>
                </a:lnTo>
                <a:lnTo>
                  <a:pt x="99492" y="11252"/>
                </a:lnTo>
                <a:lnTo>
                  <a:pt x="106075" y="8450"/>
                </a:lnTo>
                <a:lnTo>
                  <a:pt x="112368" y="5629"/>
                </a:lnTo>
                <a:lnTo>
                  <a:pt x="117516" y="3749"/>
                </a:lnTo>
                <a:lnTo>
                  <a:pt x="121901" y="2495"/>
                </a:lnTo>
                <a:lnTo>
                  <a:pt x="125776" y="1659"/>
                </a:lnTo>
                <a:lnTo>
                  <a:pt x="131217" y="1102"/>
                </a:lnTo>
                <a:lnTo>
                  <a:pt x="137702" y="731"/>
                </a:lnTo>
                <a:lnTo>
                  <a:pt x="155402" y="208"/>
                </a:lnTo>
                <a:lnTo>
                  <a:pt x="173026" y="17"/>
                </a:lnTo>
                <a:lnTo>
                  <a:pt x="179022" y="0"/>
                </a:lnTo>
                <a:lnTo>
                  <a:pt x="181002" y="949"/>
                </a:lnTo>
                <a:lnTo>
                  <a:pt x="182322" y="2533"/>
                </a:lnTo>
                <a:lnTo>
                  <a:pt x="183202" y="4542"/>
                </a:lnTo>
                <a:lnTo>
                  <a:pt x="184180" y="9314"/>
                </a:lnTo>
                <a:lnTo>
                  <a:pt x="184441" y="11921"/>
                </a:lnTo>
                <a:lnTo>
                  <a:pt x="183662" y="15563"/>
                </a:lnTo>
                <a:lnTo>
                  <a:pt x="182190" y="19896"/>
                </a:lnTo>
                <a:lnTo>
                  <a:pt x="180257" y="24690"/>
                </a:lnTo>
                <a:lnTo>
                  <a:pt x="178968" y="28838"/>
                </a:lnTo>
                <a:lnTo>
                  <a:pt x="177535" y="35988"/>
                </a:lnTo>
                <a:lnTo>
                  <a:pt x="174359" y="42340"/>
                </a:lnTo>
                <a:lnTo>
                  <a:pt x="169772" y="49291"/>
                </a:lnTo>
                <a:lnTo>
                  <a:pt x="167215" y="53812"/>
                </a:lnTo>
                <a:lnTo>
                  <a:pt x="164558" y="58730"/>
                </a:lnTo>
                <a:lnTo>
                  <a:pt x="160882" y="62962"/>
                </a:lnTo>
                <a:lnTo>
                  <a:pt x="156526" y="66736"/>
                </a:lnTo>
                <a:lnTo>
                  <a:pt x="151717" y="70204"/>
                </a:lnTo>
                <a:lnTo>
                  <a:pt x="143834" y="76597"/>
                </a:lnTo>
                <a:lnTo>
                  <a:pt x="137155" y="82614"/>
                </a:lnTo>
                <a:lnTo>
                  <a:pt x="131012" y="88463"/>
                </a:lnTo>
                <a:lnTo>
                  <a:pt x="122199" y="97111"/>
                </a:lnTo>
                <a:lnTo>
                  <a:pt x="119307" y="99027"/>
                </a:lnTo>
                <a:lnTo>
                  <a:pt x="113554" y="101155"/>
                </a:lnTo>
                <a:lnTo>
                  <a:pt x="107823" y="104641"/>
                </a:lnTo>
                <a:lnTo>
                  <a:pt x="99386" y="111312"/>
                </a:lnTo>
                <a:lnTo>
                  <a:pt x="106631" y="104039"/>
                </a:lnTo>
                <a:lnTo>
                  <a:pt x="109826" y="103383"/>
                </a:lnTo>
                <a:lnTo>
                  <a:pt x="112011" y="103208"/>
                </a:lnTo>
                <a:lnTo>
                  <a:pt x="114421" y="102138"/>
                </a:lnTo>
                <a:lnTo>
                  <a:pt x="122362" y="97035"/>
                </a:lnTo>
                <a:lnTo>
                  <a:pt x="127930" y="95507"/>
                </a:lnTo>
                <a:lnTo>
                  <a:pt x="131701" y="94147"/>
                </a:lnTo>
                <a:lnTo>
                  <a:pt x="136120" y="92289"/>
                </a:lnTo>
                <a:lnTo>
                  <a:pt x="140970" y="90096"/>
                </a:lnTo>
                <a:lnTo>
                  <a:pt x="146109" y="88635"/>
                </a:lnTo>
                <a:lnTo>
                  <a:pt x="151440" y="87661"/>
                </a:lnTo>
                <a:lnTo>
                  <a:pt x="156899" y="87011"/>
                </a:lnTo>
                <a:lnTo>
                  <a:pt x="161491" y="86578"/>
                </a:lnTo>
                <a:lnTo>
                  <a:pt x="169133" y="86098"/>
                </a:lnTo>
                <a:lnTo>
                  <a:pt x="178244" y="85884"/>
                </a:lnTo>
                <a:lnTo>
                  <a:pt x="183341" y="85827"/>
                </a:lnTo>
                <a:lnTo>
                  <a:pt x="188644" y="86741"/>
                </a:lnTo>
                <a:lnTo>
                  <a:pt x="194084" y="88303"/>
                </a:lnTo>
                <a:lnTo>
                  <a:pt x="199616" y="90297"/>
                </a:lnTo>
                <a:lnTo>
                  <a:pt x="204256" y="91627"/>
                </a:lnTo>
                <a:lnTo>
                  <a:pt x="211952" y="93103"/>
                </a:lnTo>
                <a:lnTo>
                  <a:pt x="216290" y="94450"/>
                </a:lnTo>
                <a:lnTo>
                  <a:pt x="221088" y="96300"/>
                </a:lnTo>
                <a:lnTo>
                  <a:pt x="226191" y="98486"/>
                </a:lnTo>
                <a:lnTo>
                  <a:pt x="230546" y="100895"/>
                </a:lnTo>
                <a:lnTo>
                  <a:pt x="237924" y="106113"/>
                </a:lnTo>
                <a:lnTo>
                  <a:pt x="244378" y="111607"/>
                </a:lnTo>
                <a:lnTo>
                  <a:pt x="250422" y="117224"/>
                </a:lnTo>
                <a:lnTo>
                  <a:pt x="256283" y="122895"/>
                </a:lnTo>
                <a:lnTo>
                  <a:pt x="256321" y="125741"/>
                </a:lnTo>
                <a:lnTo>
                  <a:pt x="254443" y="128591"/>
                </a:lnTo>
                <a:lnTo>
                  <a:pt x="251285" y="131443"/>
                </a:lnTo>
                <a:lnTo>
                  <a:pt x="249180" y="135250"/>
                </a:lnTo>
                <a:lnTo>
                  <a:pt x="247776" y="139692"/>
                </a:lnTo>
                <a:lnTo>
                  <a:pt x="246841" y="144559"/>
                </a:lnTo>
                <a:lnTo>
                  <a:pt x="245265" y="148756"/>
                </a:lnTo>
                <a:lnTo>
                  <a:pt x="240973" y="155960"/>
                </a:lnTo>
                <a:lnTo>
                  <a:pt x="238495" y="160166"/>
                </a:lnTo>
                <a:lnTo>
                  <a:pt x="235891" y="164876"/>
                </a:lnTo>
                <a:lnTo>
                  <a:pt x="233202" y="169921"/>
                </a:lnTo>
                <a:lnTo>
                  <a:pt x="230457" y="174236"/>
                </a:lnTo>
                <a:lnTo>
                  <a:pt x="224867" y="181572"/>
                </a:lnTo>
                <a:lnTo>
                  <a:pt x="222043" y="185814"/>
                </a:lnTo>
                <a:lnTo>
                  <a:pt x="219207" y="190547"/>
                </a:lnTo>
                <a:lnTo>
                  <a:pt x="216365" y="195607"/>
                </a:lnTo>
                <a:lnTo>
                  <a:pt x="212565" y="199933"/>
                </a:lnTo>
                <a:lnTo>
                  <a:pt x="208126" y="203770"/>
                </a:lnTo>
                <a:lnTo>
                  <a:pt x="203263" y="207280"/>
                </a:lnTo>
                <a:lnTo>
                  <a:pt x="198115" y="210572"/>
                </a:lnTo>
                <a:lnTo>
                  <a:pt x="192778" y="213720"/>
                </a:lnTo>
                <a:lnTo>
                  <a:pt x="187315" y="216771"/>
                </a:lnTo>
                <a:lnTo>
                  <a:pt x="176165" y="222701"/>
                </a:lnTo>
                <a:lnTo>
                  <a:pt x="170525" y="225616"/>
                </a:lnTo>
                <a:lnTo>
                  <a:pt x="164860" y="227559"/>
                </a:lnTo>
                <a:lnTo>
                  <a:pt x="159178" y="228854"/>
                </a:lnTo>
                <a:lnTo>
                  <a:pt x="153485" y="229718"/>
                </a:lnTo>
                <a:lnTo>
                  <a:pt x="147785" y="231246"/>
                </a:lnTo>
                <a:lnTo>
                  <a:pt x="142080" y="233218"/>
                </a:lnTo>
                <a:lnTo>
                  <a:pt x="136371" y="235484"/>
                </a:lnTo>
                <a:lnTo>
                  <a:pt x="130661" y="236995"/>
                </a:lnTo>
                <a:lnTo>
                  <a:pt x="124949" y="238003"/>
                </a:lnTo>
                <a:lnTo>
                  <a:pt x="119236" y="238675"/>
                </a:lnTo>
                <a:lnTo>
                  <a:pt x="114474" y="238170"/>
                </a:lnTo>
                <a:lnTo>
                  <a:pt x="110348" y="236881"/>
                </a:lnTo>
                <a:lnTo>
                  <a:pt x="106644" y="235069"/>
                </a:lnTo>
                <a:lnTo>
                  <a:pt x="102270" y="233861"/>
                </a:lnTo>
                <a:lnTo>
                  <a:pt x="97449" y="233056"/>
                </a:lnTo>
                <a:lnTo>
                  <a:pt x="92330" y="232519"/>
                </a:lnTo>
                <a:lnTo>
                  <a:pt x="87012" y="232161"/>
                </a:lnTo>
                <a:lnTo>
                  <a:pt x="81562" y="231922"/>
                </a:lnTo>
                <a:lnTo>
                  <a:pt x="76024" y="231763"/>
                </a:lnTo>
                <a:lnTo>
                  <a:pt x="71379" y="230705"/>
                </a:lnTo>
                <a:lnTo>
                  <a:pt x="60291" y="225617"/>
                </a:lnTo>
                <a:lnTo>
                  <a:pt x="53988" y="224092"/>
                </a:lnTo>
                <a:lnTo>
                  <a:pt x="48011" y="220875"/>
                </a:lnTo>
                <a:lnTo>
                  <a:pt x="45084" y="218683"/>
                </a:lnTo>
                <a:lnTo>
                  <a:pt x="43132" y="216269"/>
                </a:lnTo>
                <a:lnTo>
                  <a:pt x="41831" y="213708"/>
                </a:lnTo>
                <a:lnTo>
                  <a:pt x="40964" y="211048"/>
                </a:lnTo>
                <a:lnTo>
                  <a:pt x="39434" y="209274"/>
                </a:lnTo>
                <a:lnTo>
                  <a:pt x="37460" y="208092"/>
                </a:lnTo>
                <a:lnTo>
                  <a:pt x="32001" y="206195"/>
                </a:lnTo>
                <a:lnTo>
                  <a:pt x="24049" y="199004"/>
                </a:lnTo>
                <a:lnTo>
                  <a:pt x="22084" y="1971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97"/>
          <p:cNvSpPr/>
          <p:nvPr/>
        </p:nvSpPr>
        <p:spPr>
          <a:xfrm>
            <a:off x="3234689" y="3120389"/>
            <a:ext cx="214314" cy="8571"/>
          </a:xfrm>
          <a:custGeom>
            <a:avLst/>
            <a:gdLst/>
            <a:ahLst/>
            <a:cxnLst/>
            <a:rect l="0" t="0" r="0" b="0"/>
            <a:pathLst>
              <a:path w="214314" h="8571">
                <a:moveTo>
                  <a:pt x="0" y="0"/>
                </a:moveTo>
                <a:lnTo>
                  <a:pt x="21334" y="0"/>
                </a:lnTo>
                <a:lnTo>
                  <a:pt x="22795" y="953"/>
                </a:lnTo>
                <a:lnTo>
                  <a:pt x="23770" y="2541"/>
                </a:lnTo>
                <a:lnTo>
                  <a:pt x="24419" y="4552"/>
                </a:lnTo>
                <a:lnTo>
                  <a:pt x="26757" y="5892"/>
                </a:lnTo>
                <a:lnTo>
                  <a:pt x="30221" y="6786"/>
                </a:lnTo>
                <a:lnTo>
                  <a:pt x="34435" y="7381"/>
                </a:lnTo>
                <a:lnTo>
                  <a:pt x="38197" y="7779"/>
                </a:lnTo>
                <a:lnTo>
                  <a:pt x="41657" y="8044"/>
                </a:lnTo>
                <a:lnTo>
                  <a:pt x="44917" y="8220"/>
                </a:lnTo>
                <a:lnTo>
                  <a:pt x="51078" y="8416"/>
                </a:lnTo>
                <a:lnTo>
                  <a:pt x="62442" y="8526"/>
                </a:lnTo>
                <a:lnTo>
                  <a:pt x="100156" y="8570"/>
                </a:lnTo>
                <a:lnTo>
                  <a:pt x="105823" y="7619"/>
                </a:lnTo>
                <a:lnTo>
                  <a:pt x="111507" y="6032"/>
                </a:lnTo>
                <a:lnTo>
                  <a:pt x="117200" y="4022"/>
                </a:lnTo>
                <a:lnTo>
                  <a:pt x="122901" y="2681"/>
                </a:lnTo>
                <a:lnTo>
                  <a:pt x="128607" y="1788"/>
                </a:lnTo>
                <a:lnTo>
                  <a:pt x="134315" y="1192"/>
                </a:lnTo>
                <a:lnTo>
                  <a:pt x="139074" y="795"/>
                </a:lnTo>
                <a:lnTo>
                  <a:pt x="143199" y="530"/>
                </a:lnTo>
                <a:lnTo>
                  <a:pt x="146901" y="354"/>
                </a:lnTo>
                <a:lnTo>
                  <a:pt x="156095" y="15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98"/>
          <p:cNvSpPr/>
          <p:nvPr/>
        </p:nvSpPr>
        <p:spPr>
          <a:xfrm>
            <a:off x="3268979" y="3206114"/>
            <a:ext cx="188597" cy="8574"/>
          </a:xfrm>
          <a:custGeom>
            <a:avLst/>
            <a:gdLst/>
            <a:ahLst/>
            <a:cxnLst/>
            <a:rect l="0" t="0" r="0" b="0"/>
            <a:pathLst>
              <a:path w="188597" h="8574">
                <a:moveTo>
                  <a:pt x="0" y="8573"/>
                </a:moveTo>
                <a:lnTo>
                  <a:pt x="0" y="4022"/>
                </a:lnTo>
                <a:lnTo>
                  <a:pt x="953" y="2681"/>
                </a:lnTo>
                <a:lnTo>
                  <a:pt x="2541" y="1788"/>
                </a:lnTo>
                <a:lnTo>
                  <a:pt x="7381" y="354"/>
                </a:lnTo>
                <a:lnTo>
                  <a:pt x="12771" y="105"/>
                </a:lnTo>
                <a:lnTo>
                  <a:pt x="36883" y="5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99"/>
          <p:cNvSpPr/>
          <p:nvPr/>
        </p:nvSpPr>
        <p:spPr>
          <a:xfrm>
            <a:off x="3766184" y="2949326"/>
            <a:ext cx="170908" cy="231072"/>
          </a:xfrm>
          <a:custGeom>
            <a:avLst/>
            <a:gdLst/>
            <a:ahLst/>
            <a:cxnLst/>
            <a:rect l="0" t="0" r="0" b="0"/>
            <a:pathLst>
              <a:path w="170908" h="231072">
                <a:moveTo>
                  <a:pt x="0" y="25331"/>
                </a:moveTo>
                <a:lnTo>
                  <a:pt x="7382" y="25331"/>
                </a:lnTo>
                <a:lnTo>
                  <a:pt x="7779" y="24379"/>
                </a:lnTo>
                <a:lnTo>
                  <a:pt x="8220" y="20780"/>
                </a:lnTo>
                <a:lnTo>
                  <a:pt x="9290" y="19440"/>
                </a:lnTo>
                <a:lnTo>
                  <a:pt x="10956" y="18546"/>
                </a:lnTo>
                <a:lnTo>
                  <a:pt x="13019" y="17950"/>
                </a:lnTo>
                <a:lnTo>
                  <a:pt x="17852" y="14748"/>
                </a:lnTo>
                <a:lnTo>
                  <a:pt x="20474" y="12561"/>
                </a:lnTo>
                <a:lnTo>
                  <a:pt x="24127" y="11102"/>
                </a:lnTo>
                <a:lnTo>
                  <a:pt x="28467" y="10130"/>
                </a:lnTo>
                <a:lnTo>
                  <a:pt x="33266" y="9482"/>
                </a:lnTo>
                <a:lnTo>
                  <a:pt x="38370" y="8098"/>
                </a:lnTo>
                <a:lnTo>
                  <a:pt x="43678" y="6222"/>
                </a:lnTo>
                <a:lnTo>
                  <a:pt x="49121" y="4019"/>
                </a:lnTo>
                <a:lnTo>
                  <a:pt x="54655" y="2551"/>
                </a:lnTo>
                <a:lnTo>
                  <a:pt x="60249" y="1572"/>
                </a:lnTo>
                <a:lnTo>
                  <a:pt x="65884" y="919"/>
                </a:lnTo>
                <a:lnTo>
                  <a:pt x="71545" y="484"/>
                </a:lnTo>
                <a:lnTo>
                  <a:pt x="77225" y="194"/>
                </a:lnTo>
                <a:lnTo>
                  <a:pt x="82916" y="0"/>
                </a:lnTo>
                <a:lnTo>
                  <a:pt x="88615" y="824"/>
                </a:lnTo>
                <a:lnTo>
                  <a:pt x="94319" y="2326"/>
                </a:lnTo>
                <a:lnTo>
                  <a:pt x="100027" y="4279"/>
                </a:lnTo>
                <a:lnTo>
                  <a:pt x="104785" y="5582"/>
                </a:lnTo>
                <a:lnTo>
                  <a:pt x="108910" y="6450"/>
                </a:lnTo>
                <a:lnTo>
                  <a:pt x="112611" y="7029"/>
                </a:lnTo>
                <a:lnTo>
                  <a:pt x="116032" y="8367"/>
                </a:lnTo>
                <a:lnTo>
                  <a:pt x="119265" y="10212"/>
                </a:lnTo>
                <a:lnTo>
                  <a:pt x="122373" y="12394"/>
                </a:lnTo>
                <a:lnTo>
                  <a:pt x="125397" y="14801"/>
                </a:lnTo>
                <a:lnTo>
                  <a:pt x="128366" y="17359"/>
                </a:lnTo>
                <a:lnTo>
                  <a:pt x="131297" y="20016"/>
                </a:lnTo>
                <a:lnTo>
                  <a:pt x="133252" y="23693"/>
                </a:lnTo>
                <a:lnTo>
                  <a:pt x="134555" y="28049"/>
                </a:lnTo>
                <a:lnTo>
                  <a:pt x="135423" y="32858"/>
                </a:lnTo>
                <a:lnTo>
                  <a:pt x="135050" y="37016"/>
                </a:lnTo>
                <a:lnTo>
                  <a:pt x="133848" y="40741"/>
                </a:lnTo>
                <a:lnTo>
                  <a:pt x="129973" y="47420"/>
                </a:lnTo>
                <a:lnTo>
                  <a:pt x="125076" y="53563"/>
                </a:lnTo>
                <a:lnTo>
                  <a:pt x="122437" y="57488"/>
                </a:lnTo>
                <a:lnTo>
                  <a:pt x="119724" y="62009"/>
                </a:lnTo>
                <a:lnTo>
                  <a:pt x="116964" y="66928"/>
                </a:lnTo>
                <a:lnTo>
                  <a:pt x="113219" y="71160"/>
                </a:lnTo>
                <a:lnTo>
                  <a:pt x="108817" y="74933"/>
                </a:lnTo>
                <a:lnTo>
                  <a:pt x="103978" y="78402"/>
                </a:lnTo>
                <a:lnTo>
                  <a:pt x="98846" y="81667"/>
                </a:lnTo>
                <a:lnTo>
                  <a:pt x="93520" y="84796"/>
                </a:lnTo>
                <a:lnTo>
                  <a:pt x="88064" y="87834"/>
                </a:lnTo>
                <a:lnTo>
                  <a:pt x="83475" y="90812"/>
                </a:lnTo>
                <a:lnTo>
                  <a:pt x="79463" y="93750"/>
                </a:lnTo>
                <a:lnTo>
                  <a:pt x="75836" y="96661"/>
                </a:lnTo>
                <a:lnTo>
                  <a:pt x="72465" y="99554"/>
                </a:lnTo>
                <a:lnTo>
                  <a:pt x="69265" y="102436"/>
                </a:lnTo>
                <a:lnTo>
                  <a:pt x="66179" y="105309"/>
                </a:lnTo>
                <a:lnTo>
                  <a:pt x="62217" y="107225"/>
                </a:lnTo>
                <a:lnTo>
                  <a:pt x="57671" y="108502"/>
                </a:lnTo>
                <a:lnTo>
                  <a:pt x="52735" y="109353"/>
                </a:lnTo>
                <a:lnTo>
                  <a:pt x="49444" y="110874"/>
                </a:lnTo>
                <a:lnTo>
                  <a:pt x="47251" y="112839"/>
                </a:lnTo>
                <a:lnTo>
                  <a:pt x="45788" y="115102"/>
                </a:lnTo>
                <a:lnTo>
                  <a:pt x="43861" y="116611"/>
                </a:lnTo>
                <a:lnTo>
                  <a:pt x="41623" y="117617"/>
                </a:lnTo>
                <a:lnTo>
                  <a:pt x="34720" y="119511"/>
                </a:lnTo>
                <a:lnTo>
                  <a:pt x="38969" y="115043"/>
                </a:lnTo>
                <a:lnTo>
                  <a:pt x="41709" y="112237"/>
                </a:lnTo>
                <a:lnTo>
                  <a:pt x="43999" y="111843"/>
                </a:lnTo>
                <a:lnTo>
                  <a:pt x="47430" y="111581"/>
                </a:lnTo>
                <a:lnTo>
                  <a:pt x="51623" y="111406"/>
                </a:lnTo>
                <a:lnTo>
                  <a:pt x="55370" y="110337"/>
                </a:lnTo>
                <a:lnTo>
                  <a:pt x="58821" y="108672"/>
                </a:lnTo>
                <a:lnTo>
                  <a:pt x="62074" y="106609"/>
                </a:lnTo>
                <a:lnTo>
                  <a:pt x="66148" y="105234"/>
                </a:lnTo>
                <a:lnTo>
                  <a:pt x="70769" y="104317"/>
                </a:lnTo>
                <a:lnTo>
                  <a:pt x="75754" y="103706"/>
                </a:lnTo>
                <a:lnTo>
                  <a:pt x="81936" y="103298"/>
                </a:lnTo>
                <a:lnTo>
                  <a:pt x="88914" y="103027"/>
                </a:lnTo>
                <a:lnTo>
                  <a:pt x="111544" y="102591"/>
                </a:lnTo>
                <a:lnTo>
                  <a:pt x="126607" y="102516"/>
                </a:lnTo>
                <a:lnTo>
                  <a:pt x="132030" y="103457"/>
                </a:lnTo>
                <a:lnTo>
                  <a:pt x="137550" y="105038"/>
                </a:lnTo>
                <a:lnTo>
                  <a:pt x="143135" y="107044"/>
                </a:lnTo>
                <a:lnTo>
                  <a:pt x="147811" y="108381"/>
                </a:lnTo>
                <a:lnTo>
                  <a:pt x="151881" y="109273"/>
                </a:lnTo>
                <a:lnTo>
                  <a:pt x="155547" y="109867"/>
                </a:lnTo>
                <a:lnTo>
                  <a:pt x="158943" y="111216"/>
                </a:lnTo>
                <a:lnTo>
                  <a:pt x="162159" y="113068"/>
                </a:lnTo>
                <a:lnTo>
                  <a:pt x="165257" y="115255"/>
                </a:lnTo>
                <a:lnTo>
                  <a:pt x="167321" y="117665"/>
                </a:lnTo>
                <a:lnTo>
                  <a:pt x="168698" y="120225"/>
                </a:lnTo>
                <a:lnTo>
                  <a:pt x="169616" y="122883"/>
                </a:lnTo>
                <a:lnTo>
                  <a:pt x="170227" y="126561"/>
                </a:lnTo>
                <a:lnTo>
                  <a:pt x="170635" y="130918"/>
                </a:lnTo>
                <a:lnTo>
                  <a:pt x="170907" y="135727"/>
                </a:lnTo>
                <a:lnTo>
                  <a:pt x="170136" y="139886"/>
                </a:lnTo>
                <a:lnTo>
                  <a:pt x="166738" y="147047"/>
                </a:lnTo>
                <a:lnTo>
                  <a:pt x="162054" y="153404"/>
                </a:lnTo>
                <a:lnTo>
                  <a:pt x="159471" y="156433"/>
                </a:lnTo>
                <a:lnTo>
                  <a:pt x="155844" y="160358"/>
                </a:lnTo>
                <a:lnTo>
                  <a:pt x="142590" y="174030"/>
                </a:lnTo>
                <a:lnTo>
                  <a:pt x="135446" y="181272"/>
                </a:lnTo>
                <a:lnTo>
                  <a:pt x="131256" y="184536"/>
                </a:lnTo>
                <a:lnTo>
                  <a:pt x="126556" y="187666"/>
                </a:lnTo>
                <a:lnTo>
                  <a:pt x="121518" y="190704"/>
                </a:lnTo>
                <a:lnTo>
                  <a:pt x="117207" y="193682"/>
                </a:lnTo>
                <a:lnTo>
                  <a:pt x="113381" y="196620"/>
                </a:lnTo>
                <a:lnTo>
                  <a:pt x="109877" y="199531"/>
                </a:lnTo>
                <a:lnTo>
                  <a:pt x="105637" y="202425"/>
                </a:lnTo>
                <a:lnTo>
                  <a:pt x="100905" y="205306"/>
                </a:lnTo>
                <a:lnTo>
                  <a:pt x="95845" y="208179"/>
                </a:lnTo>
                <a:lnTo>
                  <a:pt x="91519" y="211047"/>
                </a:lnTo>
                <a:lnTo>
                  <a:pt x="87683" y="213912"/>
                </a:lnTo>
                <a:lnTo>
                  <a:pt x="84173" y="216774"/>
                </a:lnTo>
                <a:lnTo>
                  <a:pt x="79928" y="218682"/>
                </a:lnTo>
                <a:lnTo>
                  <a:pt x="75193" y="219954"/>
                </a:lnTo>
                <a:lnTo>
                  <a:pt x="70131" y="220802"/>
                </a:lnTo>
                <a:lnTo>
                  <a:pt x="65804" y="222320"/>
                </a:lnTo>
                <a:lnTo>
                  <a:pt x="61967" y="224285"/>
                </a:lnTo>
                <a:lnTo>
                  <a:pt x="58456" y="226547"/>
                </a:lnTo>
                <a:lnTo>
                  <a:pt x="54211" y="228055"/>
                </a:lnTo>
                <a:lnTo>
                  <a:pt x="49476" y="229060"/>
                </a:lnTo>
                <a:lnTo>
                  <a:pt x="37290" y="230674"/>
                </a:lnTo>
                <a:lnTo>
                  <a:pt x="33084" y="230894"/>
                </a:lnTo>
                <a:lnTo>
                  <a:pt x="25718" y="2310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00"/>
          <p:cNvSpPr/>
          <p:nvPr/>
        </p:nvSpPr>
        <p:spPr>
          <a:xfrm>
            <a:off x="3998960" y="2923222"/>
            <a:ext cx="221140" cy="214196"/>
          </a:xfrm>
          <a:custGeom>
            <a:avLst/>
            <a:gdLst/>
            <a:ahLst/>
            <a:cxnLst/>
            <a:rect l="0" t="0" r="0" b="0"/>
            <a:pathLst>
              <a:path w="221140" h="214196">
                <a:moveTo>
                  <a:pt x="75835" y="8573"/>
                </a:moveTo>
                <a:lnTo>
                  <a:pt x="67615" y="8573"/>
                </a:lnTo>
                <a:lnTo>
                  <a:pt x="67366" y="13123"/>
                </a:lnTo>
                <a:lnTo>
                  <a:pt x="66379" y="14464"/>
                </a:lnTo>
                <a:lnTo>
                  <a:pt x="64769" y="15358"/>
                </a:lnTo>
                <a:lnTo>
                  <a:pt x="62742" y="15953"/>
                </a:lnTo>
                <a:lnTo>
                  <a:pt x="61391" y="18256"/>
                </a:lnTo>
                <a:lnTo>
                  <a:pt x="60491" y="21696"/>
                </a:lnTo>
                <a:lnTo>
                  <a:pt x="59890" y="25894"/>
                </a:lnTo>
                <a:lnTo>
                  <a:pt x="58538" y="29645"/>
                </a:lnTo>
                <a:lnTo>
                  <a:pt x="56683" y="33098"/>
                </a:lnTo>
                <a:lnTo>
                  <a:pt x="54494" y="36353"/>
                </a:lnTo>
                <a:lnTo>
                  <a:pt x="52083" y="40428"/>
                </a:lnTo>
                <a:lnTo>
                  <a:pt x="49523" y="45049"/>
                </a:lnTo>
                <a:lnTo>
                  <a:pt x="46863" y="50035"/>
                </a:lnTo>
                <a:lnTo>
                  <a:pt x="44138" y="54312"/>
                </a:lnTo>
                <a:lnTo>
                  <a:pt x="41369" y="58115"/>
                </a:lnTo>
                <a:lnTo>
                  <a:pt x="38569" y="61604"/>
                </a:lnTo>
                <a:lnTo>
                  <a:pt x="34799" y="65834"/>
                </a:lnTo>
                <a:lnTo>
                  <a:pt x="25529" y="75615"/>
                </a:lnTo>
                <a:lnTo>
                  <a:pt x="22295" y="80890"/>
                </a:lnTo>
                <a:lnTo>
                  <a:pt x="20139" y="86312"/>
                </a:lnTo>
                <a:lnTo>
                  <a:pt x="18702" y="91831"/>
                </a:lnTo>
                <a:lnTo>
                  <a:pt x="16791" y="96463"/>
                </a:lnTo>
                <a:lnTo>
                  <a:pt x="14564" y="100504"/>
                </a:lnTo>
                <a:lnTo>
                  <a:pt x="12128" y="104150"/>
                </a:lnTo>
                <a:lnTo>
                  <a:pt x="10504" y="108486"/>
                </a:lnTo>
                <a:lnTo>
                  <a:pt x="9421" y="113281"/>
                </a:lnTo>
                <a:lnTo>
                  <a:pt x="8699" y="118384"/>
                </a:lnTo>
                <a:lnTo>
                  <a:pt x="7264" y="122737"/>
                </a:lnTo>
                <a:lnTo>
                  <a:pt x="5356" y="126593"/>
                </a:lnTo>
                <a:lnTo>
                  <a:pt x="3132" y="130115"/>
                </a:lnTo>
                <a:lnTo>
                  <a:pt x="660" y="136569"/>
                </a:lnTo>
                <a:lnTo>
                  <a:pt x="0" y="139623"/>
                </a:lnTo>
                <a:lnTo>
                  <a:pt x="513" y="143565"/>
                </a:lnTo>
                <a:lnTo>
                  <a:pt x="1808" y="148098"/>
                </a:lnTo>
                <a:lnTo>
                  <a:pt x="3623" y="153024"/>
                </a:lnTo>
                <a:lnTo>
                  <a:pt x="4834" y="157261"/>
                </a:lnTo>
                <a:lnTo>
                  <a:pt x="5641" y="161038"/>
                </a:lnTo>
                <a:lnTo>
                  <a:pt x="6179" y="164509"/>
                </a:lnTo>
                <a:lnTo>
                  <a:pt x="9317" y="170905"/>
                </a:lnTo>
                <a:lnTo>
                  <a:pt x="11486" y="173944"/>
                </a:lnTo>
                <a:lnTo>
                  <a:pt x="13898" y="179861"/>
                </a:lnTo>
                <a:lnTo>
                  <a:pt x="14541" y="182772"/>
                </a:lnTo>
                <a:lnTo>
                  <a:pt x="17795" y="188547"/>
                </a:lnTo>
                <a:lnTo>
                  <a:pt x="22417" y="194289"/>
                </a:lnTo>
                <a:lnTo>
                  <a:pt x="27646" y="200016"/>
                </a:lnTo>
                <a:lnTo>
                  <a:pt x="31326" y="201924"/>
                </a:lnTo>
                <a:lnTo>
                  <a:pt x="35685" y="203196"/>
                </a:lnTo>
                <a:lnTo>
                  <a:pt x="40495" y="204044"/>
                </a:lnTo>
                <a:lnTo>
                  <a:pt x="44655" y="205562"/>
                </a:lnTo>
                <a:lnTo>
                  <a:pt x="48381" y="207526"/>
                </a:lnTo>
                <a:lnTo>
                  <a:pt x="51817" y="209788"/>
                </a:lnTo>
                <a:lnTo>
                  <a:pt x="56013" y="211296"/>
                </a:lnTo>
                <a:lnTo>
                  <a:pt x="60715" y="212302"/>
                </a:lnTo>
                <a:lnTo>
                  <a:pt x="65755" y="212972"/>
                </a:lnTo>
                <a:lnTo>
                  <a:pt x="71020" y="213419"/>
                </a:lnTo>
                <a:lnTo>
                  <a:pt x="76435" y="213717"/>
                </a:lnTo>
                <a:lnTo>
                  <a:pt x="86579" y="214048"/>
                </a:lnTo>
                <a:lnTo>
                  <a:pt x="94263" y="214195"/>
                </a:lnTo>
                <a:lnTo>
                  <a:pt x="98597" y="213282"/>
                </a:lnTo>
                <a:lnTo>
                  <a:pt x="103392" y="211720"/>
                </a:lnTo>
                <a:lnTo>
                  <a:pt x="108494" y="209727"/>
                </a:lnTo>
                <a:lnTo>
                  <a:pt x="113800" y="208398"/>
                </a:lnTo>
                <a:lnTo>
                  <a:pt x="119242" y="207512"/>
                </a:lnTo>
                <a:lnTo>
                  <a:pt x="124776" y="206922"/>
                </a:lnTo>
                <a:lnTo>
                  <a:pt x="129417" y="205575"/>
                </a:lnTo>
                <a:lnTo>
                  <a:pt x="133464" y="203725"/>
                </a:lnTo>
                <a:lnTo>
                  <a:pt x="137114" y="201539"/>
                </a:lnTo>
                <a:lnTo>
                  <a:pt x="141453" y="199130"/>
                </a:lnTo>
                <a:lnTo>
                  <a:pt x="151353" y="193912"/>
                </a:lnTo>
                <a:lnTo>
                  <a:pt x="155708" y="191187"/>
                </a:lnTo>
                <a:lnTo>
                  <a:pt x="159563" y="188418"/>
                </a:lnTo>
                <a:lnTo>
                  <a:pt x="163086" y="185620"/>
                </a:lnTo>
                <a:lnTo>
                  <a:pt x="166387" y="181849"/>
                </a:lnTo>
                <a:lnTo>
                  <a:pt x="169541" y="177430"/>
                </a:lnTo>
                <a:lnTo>
                  <a:pt x="172595" y="172579"/>
                </a:lnTo>
                <a:lnTo>
                  <a:pt x="175584" y="168393"/>
                </a:lnTo>
                <a:lnTo>
                  <a:pt x="178529" y="164649"/>
                </a:lnTo>
                <a:lnTo>
                  <a:pt x="181445" y="161201"/>
                </a:lnTo>
                <a:lnTo>
                  <a:pt x="187225" y="154830"/>
                </a:lnTo>
                <a:lnTo>
                  <a:pt x="190100" y="151798"/>
                </a:lnTo>
                <a:lnTo>
                  <a:pt x="193922" y="148824"/>
                </a:lnTo>
                <a:lnTo>
                  <a:pt x="198374" y="145888"/>
                </a:lnTo>
                <a:lnTo>
                  <a:pt x="203247" y="142979"/>
                </a:lnTo>
                <a:lnTo>
                  <a:pt x="206496" y="139134"/>
                </a:lnTo>
                <a:lnTo>
                  <a:pt x="208663" y="134666"/>
                </a:lnTo>
                <a:lnTo>
                  <a:pt x="210107" y="129783"/>
                </a:lnTo>
                <a:lnTo>
                  <a:pt x="212022" y="125574"/>
                </a:lnTo>
                <a:lnTo>
                  <a:pt x="214251" y="121816"/>
                </a:lnTo>
                <a:lnTo>
                  <a:pt x="216690" y="118358"/>
                </a:lnTo>
                <a:lnTo>
                  <a:pt x="218316" y="114148"/>
                </a:lnTo>
                <a:lnTo>
                  <a:pt x="219399" y="109436"/>
                </a:lnTo>
                <a:lnTo>
                  <a:pt x="220122" y="104390"/>
                </a:lnTo>
                <a:lnTo>
                  <a:pt x="220604" y="100073"/>
                </a:lnTo>
                <a:lnTo>
                  <a:pt x="220925" y="96243"/>
                </a:lnTo>
                <a:lnTo>
                  <a:pt x="221139" y="92737"/>
                </a:lnTo>
                <a:lnTo>
                  <a:pt x="220329" y="89447"/>
                </a:lnTo>
                <a:lnTo>
                  <a:pt x="216890" y="83252"/>
                </a:lnTo>
                <a:lnTo>
                  <a:pt x="215591" y="79314"/>
                </a:lnTo>
                <a:lnTo>
                  <a:pt x="214726" y="74783"/>
                </a:lnTo>
                <a:lnTo>
                  <a:pt x="214149" y="69858"/>
                </a:lnTo>
                <a:lnTo>
                  <a:pt x="212811" y="65622"/>
                </a:lnTo>
                <a:lnTo>
                  <a:pt x="210967" y="61846"/>
                </a:lnTo>
                <a:lnTo>
                  <a:pt x="208786" y="58375"/>
                </a:lnTo>
                <a:lnTo>
                  <a:pt x="203821" y="51980"/>
                </a:lnTo>
                <a:lnTo>
                  <a:pt x="198440" y="45962"/>
                </a:lnTo>
                <a:lnTo>
                  <a:pt x="192874" y="40113"/>
                </a:lnTo>
                <a:lnTo>
                  <a:pt x="189103" y="37219"/>
                </a:lnTo>
                <a:lnTo>
                  <a:pt x="184685" y="34338"/>
                </a:lnTo>
                <a:lnTo>
                  <a:pt x="179834" y="31464"/>
                </a:lnTo>
                <a:lnTo>
                  <a:pt x="175647" y="28596"/>
                </a:lnTo>
                <a:lnTo>
                  <a:pt x="171904" y="25732"/>
                </a:lnTo>
                <a:lnTo>
                  <a:pt x="168456" y="22870"/>
                </a:lnTo>
                <a:lnTo>
                  <a:pt x="164252" y="20009"/>
                </a:lnTo>
                <a:lnTo>
                  <a:pt x="159545" y="17149"/>
                </a:lnTo>
                <a:lnTo>
                  <a:pt x="154501" y="14290"/>
                </a:lnTo>
                <a:lnTo>
                  <a:pt x="150187" y="11432"/>
                </a:lnTo>
                <a:lnTo>
                  <a:pt x="146358" y="8574"/>
                </a:lnTo>
                <a:lnTo>
                  <a:pt x="142853" y="5716"/>
                </a:lnTo>
                <a:lnTo>
                  <a:pt x="138611" y="3811"/>
                </a:lnTo>
                <a:lnTo>
                  <a:pt x="133878" y="2541"/>
                </a:lnTo>
                <a:lnTo>
                  <a:pt x="128818" y="1694"/>
                </a:lnTo>
                <a:lnTo>
                  <a:pt x="123539" y="1129"/>
                </a:lnTo>
                <a:lnTo>
                  <a:pt x="118115" y="753"/>
                </a:lnTo>
                <a:lnTo>
                  <a:pt x="107961" y="335"/>
                </a:lnTo>
                <a:lnTo>
                  <a:pt x="96889" y="99"/>
                </a:lnTo>
                <a:lnTo>
                  <a:pt x="4154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01"/>
          <p:cNvSpPr/>
          <p:nvPr/>
        </p:nvSpPr>
        <p:spPr>
          <a:xfrm>
            <a:off x="3697604" y="3223260"/>
            <a:ext cx="634367" cy="42863"/>
          </a:xfrm>
          <a:custGeom>
            <a:avLst/>
            <a:gdLst/>
            <a:ahLst/>
            <a:cxnLst/>
            <a:rect l="0" t="0" r="0" b="0"/>
            <a:pathLst>
              <a:path w="634367" h="42863">
                <a:moveTo>
                  <a:pt x="0" y="42862"/>
                </a:moveTo>
                <a:lnTo>
                  <a:pt x="45102" y="42862"/>
                </a:lnTo>
                <a:lnTo>
                  <a:pt x="51976" y="41910"/>
                </a:lnTo>
                <a:lnTo>
                  <a:pt x="58464" y="40322"/>
                </a:lnTo>
                <a:lnTo>
                  <a:pt x="87114" y="30930"/>
                </a:lnTo>
                <a:lnTo>
                  <a:pt x="95224" y="29193"/>
                </a:lnTo>
                <a:lnTo>
                  <a:pt x="103488" y="28034"/>
                </a:lnTo>
                <a:lnTo>
                  <a:pt x="111854" y="27262"/>
                </a:lnTo>
                <a:lnTo>
                  <a:pt x="121242" y="25794"/>
                </a:lnTo>
                <a:lnTo>
                  <a:pt x="131311" y="23864"/>
                </a:lnTo>
                <a:lnTo>
                  <a:pt x="141833" y="21624"/>
                </a:lnTo>
                <a:lnTo>
                  <a:pt x="151706" y="20131"/>
                </a:lnTo>
                <a:lnTo>
                  <a:pt x="161145" y="19135"/>
                </a:lnTo>
                <a:lnTo>
                  <a:pt x="170295" y="18472"/>
                </a:lnTo>
                <a:lnTo>
                  <a:pt x="181158" y="18029"/>
                </a:lnTo>
                <a:lnTo>
                  <a:pt x="205927" y="17538"/>
                </a:lnTo>
                <a:lnTo>
                  <a:pt x="218248" y="16454"/>
                </a:lnTo>
                <a:lnTo>
                  <a:pt x="230271" y="14779"/>
                </a:lnTo>
                <a:lnTo>
                  <a:pt x="242096" y="12710"/>
                </a:lnTo>
                <a:lnTo>
                  <a:pt x="253791" y="11331"/>
                </a:lnTo>
                <a:lnTo>
                  <a:pt x="265396" y="10411"/>
                </a:lnTo>
                <a:lnTo>
                  <a:pt x="276943" y="9798"/>
                </a:lnTo>
                <a:lnTo>
                  <a:pt x="288452" y="8437"/>
                </a:lnTo>
                <a:lnTo>
                  <a:pt x="299934" y="6577"/>
                </a:lnTo>
                <a:lnTo>
                  <a:pt x="311399" y="4385"/>
                </a:lnTo>
                <a:lnTo>
                  <a:pt x="323804" y="2923"/>
                </a:lnTo>
                <a:lnTo>
                  <a:pt x="336837" y="1949"/>
                </a:lnTo>
                <a:lnTo>
                  <a:pt x="362113" y="866"/>
                </a:lnTo>
                <a:lnTo>
                  <a:pt x="382872" y="384"/>
                </a:lnTo>
                <a:lnTo>
                  <a:pt x="63436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02"/>
          <p:cNvSpPr/>
          <p:nvPr/>
        </p:nvSpPr>
        <p:spPr>
          <a:xfrm>
            <a:off x="3946208" y="3274695"/>
            <a:ext cx="205687" cy="231458"/>
          </a:xfrm>
          <a:custGeom>
            <a:avLst/>
            <a:gdLst/>
            <a:ahLst/>
            <a:cxnLst/>
            <a:rect l="0" t="0" r="0" b="0"/>
            <a:pathLst>
              <a:path w="205687" h="231458">
                <a:moveTo>
                  <a:pt x="25717" y="0"/>
                </a:moveTo>
                <a:lnTo>
                  <a:pt x="25717" y="7381"/>
                </a:lnTo>
                <a:lnTo>
                  <a:pt x="21166" y="12770"/>
                </a:lnTo>
                <a:lnTo>
                  <a:pt x="19825" y="15181"/>
                </a:lnTo>
                <a:lnTo>
                  <a:pt x="18335" y="20399"/>
                </a:lnTo>
                <a:lnTo>
                  <a:pt x="16986" y="24077"/>
                </a:lnTo>
                <a:lnTo>
                  <a:pt x="15134" y="28434"/>
                </a:lnTo>
                <a:lnTo>
                  <a:pt x="12946" y="33243"/>
                </a:lnTo>
                <a:lnTo>
                  <a:pt x="11488" y="38355"/>
                </a:lnTo>
                <a:lnTo>
                  <a:pt x="10516" y="43667"/>
                </a:lnTo>
                <a:lnTo>
                  <a:pt x="9868" y="49114"/>
                </a:lnTo>
                <a:lnTo>
                  <a:pt x="8483" y="53697"/>
                </a:lnTo>
                <a:lnTo>
                  <a:pt x="6608" y="57706"/>
                </a:lnTo>
                <a:lnTo>
                  <a:pt x="4405" y="61330"/>
                </a:lnTo>
                <a:lnTo>
                  <a:pt x="2936" y="65652"/>
                </a:lnTo>
                <a:lnTo>
                  <a:pt x="1957" y="70438"/>
                </a:lnTo>
                <a:lnTo>
                  <a:pt x="1304" y="75533"/>
                </a:lnTo>
                <a:lnTo>
                  <a:pt x="869" y="80835"/>
                </a:lnTo>
                <a:lnTo>
                  <a:pt x="579" y="86275"/>
                </a:lnTo>
                <a:lnTo>
                  <a:pt x="257" y="97399"/>
                </a:lnTo>
                <a:lnTo>
                  <a:pt x="10" y="138333"/>
                </a:lnTo>
                <a:lnTo>
                  <a:pt x="0" y="157014"/>
                </a:lnTo>
                <a:lnTo>
                  <a:pt x="952" y="160873"/>
                </a:lnTo>
                <a:lnTo>
                  <a:pt x="2539" y="165352"/>
                </a:lnTo>
                <a:lnTo>
                  <a:pt x="4550" y="170242"/>
                </a:lnTo>
                <a:lnTo>
                  <a:pt x="6843" y="173502"/>
                </a:lnTo>
                <a:lnTo>
                  <a:pt x="9324" y="175675"/>
                </a:lnTo>
                <a:lnTo>
                  <a:pt x="15573" y="179043"/>
                </a:lnTo>
                <a:lnTo>
                  <a:pt x="24701" y="183714"/>
                </a:lnTo>
                <a:lnTo>
                  <a:pt x="28850" y="186293"/>
                </a:lnTo>
                <a:lnTo>
                  <a:pt x="32568" y="188966"/>
                </a:lnTo>
                <a:lnTo>
                  <a:pt x="35999" y="191700"/>
                </a:lnTo>
                <a:lnTo>
                  <a:pt x="40192" y="193522"/>
                </a:lnTo>
                <a:lnTo>
                  <a:pt x="44892" y="194737"/>
                </a:lnTo>
                <a:lnTo>
                  <a:pt x="49930" y="195547"/>
                </a:lnTo>
                <a:lnTo>
                  <a:pt x="55194" y="196087"/>
                </a:lnTo>
                <a:lnTo>
                  <a:pt x="60608" y="196447"/>
                </a:lnTo>
                <a:lnTo>
                  <a:pt x="66123" y="196687"/>
                </a:lnTo>
                <a:lnTo>
                  <a:pt x="77330" y="196954"/>
                </a:lnTo>
                <a:lnTo>
                  <a:pt x="100047" y="197125"/>
                </a:lnTo>
                <a:lnTo>
                  <a:pt x="104798" y="196186"/>
                </a:lnTo>
                <a:lnTo>
                  <a:pt x="108918" y="194609"/>
                </a:lnTo>
                <a:lnTo>
                  <a:pt x="112616" y="192604"/>
                </a:lnTo>
                <a:lnTo>
                  <a:pt x="126924" y="185232"/>
                </a:lnTo>
                <a:lnTo>
                  <a:pt x="132241" y="183495"/>
                </a:lnTo>
                <a:lnTo>
                  <a:pt x="137690" y="182338"/>
                </a:lnTo>
                <a:lnTo>
                  <a:pt x="143228" y="181566"/>
                </a:lnTo>
                <a:lnTo>
                  <a:pt x="147873" y="180099"/>
                </a:lnTo>
                <a:lnTo>
                  <a:pt x="151921" y="178168"/>
                </a:lnTo>
                <a:lnTo>
                  <a:pt x="155573" y="175929"/>
                </a:lnTo>
                <a:lnTo>
                  <a:pt x="158960" y="173483"/>
                </a:lnTo>
                <a:lnTo>
                  <a:pt x="165263" y="168226"/>
                </a:lnTo>
                <a:lnTo>
                  <a:pt x="171240" y="162714"/>
                </a:lnTo>
                <a:lnTo>
                  <a:pt x="174167" y="159911"/>
                </a:lnTo>
                <a:lnTo>
                  <a:pt x="178023" y="157090"/>
                </a:lnTo>
                <a:lnTo>
                  <a:pt x="182500" y="154256"/>
                </a:lnTo>
                <a:lnTo>
                  <a:pt x="187388" y="151415"/>
                </a:lnTo>
                <a:lnTo>
                  <a:pt x="191601" y="147616"/>
                </a:lnTo>
                <a:lnTo>
                  <a:pt x="195361" y="143178"/>
                </a:lnTo>
                <a:lnTo>
                  <a:pt x="198820" y="138314"/>
                </a:lnTo>
                <a:lnTo>
                  <a:pt x="201126" y="134119"/>
                </a:lnTo>
                <a:lnTo>
                  <a:pt x="203689" y="126918"/>
                </a:lnTo>
                <a:lnTo>
                  <a:pt x="204828" y="120543"/>
                </a:lnTo>
                <a:lnTo>
                  <a:pt x="205334" y="114534"/>
                </a:lnTo>
                <a:lnTo>
                  <a:pt x="205559" y="108689"/>
                </a:lnTo>
                <a:lnTo>
                  <a:pt x="205686" y="104594"/>
                </a:lnTo>
                <a:lnTo>
                  <a:pt x="203175" y="101096"/>
                </a:lnTo>
                <a:lnTo>
                  <a:pt x="201172" y="98830"/>
                </a:lnTo>
                <a:lnTo>
                  <a:pt x="199837" y="96367"/>
                </a:lnTo>
                <a:lnTo>
                  <a:pt x="198354" y="91089"/>
                </a:lnTo>
                <a:lnTo>
                  <a:pt x="197005" y="89301"/>
                </a:lnTo>
                <a:lnTo>
                  <a:pt x="195154" y="88109"/>
                </a:lnTo>
                <a:lnTo>
                  <a:pt x="192968" y="87314"/>
                </a:lnTo>
                <a:lnTo>
                  <a:pt x="189605" y="86784"/>
                </a:lnTo>
                <a:lnTo>
                  <a:pt x="185458" y="86431"/>
                </a:lnTo>
                <a:lnTo>
                  <a:pt x="180788" y="86195"/>
                </a:lnTo>
                <a:lnTo>
                  <a:pt x="176722" y="86991"/>
                </a:lnTo>
                <a:lnTo>
                  <a:pt x="173060" y="88474"/>
                </a:lnTo>
                <a:lnTo>
                  <a:pt x="169665" y="90415"/>
                </a:lnTo>
                <a:lnTo>
                  <a:pt x="165497" y="91709"/>
                </a:lnTo>
                <a:lnTo>
                  <a:pt x="160814" y="92572"/>
                </a:lnTo>
                <a:lnTo>
                  <a:pt x="155786" y="93147"/>
                </a:lnTo>
                <a:lnTo>
                  <a:pt x="150530" y="94483"/>
                </a:lnTo>
                <a:lnTo>
                  <a:pt x="145120" y="96326"/>
                </a:lnTo>
                <a:lnTo>
                  <a:pt x="139609" y="98507"/>
                </a:lnTo>
                <a:lnTo>
                  <a:pt x="134982" y="100914"/>
                </a:lnTo>
                <a:lnTo>
                  <a:pt x="130946" y="103471"/>
                </a:lnTo>
                <a:lnTo>
                  <a:pt x="127301" y="106128"/>
                </a:lnTo>
                <a:lnTo>
                  <a:pt x="123920" y="108852"/>
                </a:lnTo>
                <a:lnTo>
                  <a:pt x="117622" y="114419"/>
                </a:lnTo>
                <a:lnTo>
                  <a:pt x="114610" y="118189"/>
                </a:lnTo>
                <a:lnTo>
                  <a:pt x="111649" y="122607"/>
                </a:lnTo>
                <a:lnTo>
                  <a:pt x="108722" y="127458"/>
                </a:lnTo>
                <a:lnTo>
                  <a:pt x="103913" y="132597"/>
                </a:lnTo>
                <a:lnTo>
                  <a:pt x="97850" y="137928"/>
                </a:lnTo>
                <a:lnTo>
                  <a:pt x="90951" y="143387"/>
                </a:lnTo>
                <a:lnTo>
                  <a:pt x="85399" y="147979"/>
                </a:lnTo>
                <a:lnTo>
                  <a:pt x="80745" y="151992"/>
                </a:lnTo>
                <a:lnTo>
                  <a:pt x="76689" y="155620"/>
                </a:lnTo>
                <a:lnTo>
                  <a:pt x="73986" y="159944"/>
                </a:lnTo>
                <a:lnTo>
                  <a:pt x="72183" y="164732"/>
                </a:lnTo>
                <a:lnTo>
                  <a:pt x="70982" y="169829"/>
                </a:lnTo>
                <a:lnTo>
                  <a:pt x="70181" y="175132"/>
                </a:lnTo>
                <a:lnTo>
                  <a:pt x="69647" y="180572"/>
                </a:lnTo>
                <a:lnTo>
                  <a:pt x="69291" y="186103"/>
                </a:lnTo>
                <a:lnTo>
                  <a:pt x="68101" y="190744"/>
                </a:lnTo>
                <a:lnTo>
                  <a:pt x="66355" y="194790"/>
                </a:lnTo>
                <a:lnTo>
                  <a:pt x="62828" y="201826"/>
                </a:lnTo>
                <a:lnTo>
                  <a:pt x="61260" y="208128"/>
                </a:lnTo>
                <a:lnTo>
                  <a:pt x="60564" y="214103"/>
                </a:lnTo>
                <a:lnTo>
                  <a:pt x="60116" y="221150"/>
                </a:lnTo>
                <a:lnTo>
                  <a:pt x="62595" y="224654"/>
                </a:lnTo>
                <a:lnTo>
                  <a:pt x="68579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03"/>
          <p:cNvSpPr/>
          <p:nvPr/>
        </p:nvSpPr>
        <p:spPr>
          <a:xfrm>
            <a:off x="5497829" y="2991838"/>
            <a:ext cx="248099" cy="341522"/>
          </a:xfrm>
          <a:custGeom>
            <a:avLst/>
            <a:gdLst/>
            <a:ahLst/>
            <a:cxnLst/>
            <a:rect l="0" t="0" r="0" b="0"/>
            <a:pathLst>
              <a:path w="248099" h="341522">
                <a:moveTo>
                  <a:pt x="0" y="85689"/>
                </a:moveTo>
                <a:lnTo>
                  <a:pt x="0" y="77470"/>
                </a:lnTo>
                <a:lnTo>
                  <a:pt x="4551" y="72670"/>
                </a:lnTo>
                <a:lnTo>
                  <a:pt x="5892" y="70342"/>
                </a:lnTo>
                <a:lnTo>
                  <a:pt x="8731" y="62515"/>
                </a:lnTo>
                <a:lnTo>
                  <a:pt x="15182" y="54164"/>
                </a:lnTo>
                <a:lnTo>
                  <a:pt x="20400" y="48500"/>
                </a:lnTo>
                <a:lnTo>
                  <a:pt x="24078" y="45657"/>
                </a:lnTo>
                <a:lnTo>
                  <a:pt x="28435" y="42808"/>
                </a:lnTo>
                <a:lnTo>
                  <a:pt x="33244" y="39957"/>
                </a:lnTo>
                <a:lnTo>
                  <a:pt x="37403" y="36151"/>
                </a:lnTo>
                <a:lnTo>
                  <a:pt x="44564" y="26842"/>
                </a:lnTo>
                <a:lnTo>
                  <a:pt x="48759" y="22645"/>
                </a:lnTo>
                <a:lnTo>
                  <a:pt x="53462" y="18895"/>
                </a:lnTo>
                <a:lnTo>
                  <a:pt x="58501" y="15442"/>
                </a:lnTo>
                <a:lnTo>
                  <a:pt x="63766" y="13140"/>
                </a:lnTo>
                <a:lnTo>
                  <a:pt x="69181" y="11606"/>
                </a:lnTo>
                <a:lnTo>
                  <a:pt x="74696" y="10583"/>
                </a:lnTo>
                <a:lnTo>
                  <a:pt x="80277" y="8948"/>
                </a:lnTo>
                <a:lnTo>
                  <a:pt x="85903" y="6906"/>
                </a:lnTo>
                <a:lnTo>
                  <a:pt x="91560" y="4592"/>
                </a:lnTo>
                <a:lnTo>
                  <a:pt x="97235" y="3049"/>
                </a:lnTo>
                <a:lnTo>
                  <a:pt x="102923" y="2021"/>
                </a:lnTo>
                <a:lnTo>
                  <a:pt x="108621" y="1335"/>
                </a:lnTo>
                <a:lnTo>
                  <a:pt x="113371" y="878"/>
                </a:lnTo>
                <a:lnTo>
                  <a:pt x="117491" y="574"/>
                </a:lnTo>
                <a:lnTo>
                  <a:pt x="124609" y="235"/>
                </a:lnTo>
                <a:lnTo>
                  <a:pt x="130947" y="85"/>
                </a:lnTo>
                <a:lnTo>
                  <a:pt x="139870" y="0"/>
                </a:lnTo>
                <a:lnTo>
                  <a:pt x="141824" y="940"/>
                </a:lnTo>
                <a:lnTo>
                  <a:pt x="143127" y="2520"/>
                </a:lnTo>
                <a:lnTo>
                  <a:pt x="143996" y="4526"/>
                </a:lnTo>
                <a:lnTo>
                  <a:pt x="144961" y="9294"/>
                </a:lnTo>
                <a:lnTo>
                  <a:pt x="145504" y="17333"/>
                </a:lnTo>
                <a:lnTo>
                  <a:pt x="145631" y="23876"/>
                </a:lnTo>
                <a:lnTo>
                  <a:pt x="145688" y="33134"/>
                </a:lnTo>
                <a:lnTo>
                  <a:pt x="143173" y="43599"/>
                </a:lnTo>
                <a:lnTo>
                  <a:pt x="141169" y="49056"/>
                </a:lnTo>
                <a:lnTo>
                  <a:pt x="138880" y="54600"/>
                </a:lnTo>
                <a:lnTo>
                  <a:pt x="136402" y="60200"/>
                </a:lnTo>
                <a:lnTo>
                  <a:pt x="131108" y="70551"/>
                </a:lnTo>
                <a:lnTo>
                  <a:pt x="125581" y="78326"/>
                </a:lnTo>
                <a:lnTo>
                  <a:pt x="121821" y="82685"/>
                </a:lnTo>
                <a:lnTo>
                  <a:pt x="117409" y="87497"/>
                </a:lnTo>
                <a:lnTo>
                  <a:pt x="112563" y="92609"/>
                </a:lnTo>
                <a:lnTo>
                  <a:pt x="107178" y="100830"/>
                </a:lnTo>
                <a:lnTo>
                  <a:pt x="103833" y="108611"/>
                </a:lnTo>
                <a:lnTo>
                  <a:pt x="99171" y="118419"/>
                </a:lnTo>
                <a:lnTo>
                  <a:pt x="93924" y="126588"/>
                </a:lnTo>
                <a:lnTo>
                  <a:pt x="88416" y="133394"/>
                </a:lnTo>
                <a:lnTo>
                  <a:pt x="82794" y="139594"/>
                </a:lnTo>
                <a:lnTo>
                  <a:pt x="79961" y="141628"/>
                </a:lnTo>
                <a:lnTo>
                  <a:pt x="72376" y="144491"/>
                </a:lnTo>
                <a:lnTo>
                  <a:pt x="68625" y="145683"/>
                </a:lnTo>
                <a:lnTo>
                  <a:pt x="68594" y="141142"/>
                </a:lnTo>
                <a:lnTo>
                  <a:pt x="69542" y="138850"/>
                </a:lnTo>
                <a:lnTo>
                  <a:pt x="73135" y="133764"/>
                </a:lnTo>
                <a:lnTo>
                  <a:pt x="75427" y="132026"/>
                </a:lnTo>
                <a:lnTo>
                  <a:pt x="77907" y="130868"/>
                </a:lnTo>
                <a:lnTo>
                  <a:pt x="80514" y="130096"/>
                </a:lnTo>
                <a:lnTo>
                  <a:pt x="85949" y="126698"/>
                </a:lnTo>
                <a:lnTo>
                  <a:pt x="92492" y="122013"/>
                </a:lnTo>
                <a:lnTo>
                  <a:pt x="96904" y="119430"/>
                </a:lnTo>
                <a:lnTo>
                  <a:pt x="101751" y="116755"/>
                </a:lnTo>
                <a:lnTo>
                  <a:pt x="106886" y="114973"/>
                </a:lnTo>
                <a:lnTo>
                  <a:pt x="112215" y="113784"/>
                </a:lnTo>
                <a:lnTo>
                  <a:pt x="117673" y="112991"/>
                </a:lnTo>
                <a:lnTo>
                  <a:pt x="123217" y="112463"/>
                </a:lnTo>
                <a:lnTo>
                  <a:pt x="128817" y="112111"/>
                </a:lnTo>
                <a:lnTo>
                  <a:pt x="140120" y="111720"/>
                </a:lnTo>
                <a:lnTo>
                  <a:pt x="162898" y="111469"/>
                </a:lnTo>
                <a:lnTo>
                  <a:pt x="168606" y="111448"/>
                </a:lnTo>
                <a:lnTo>
                  <a:pt x="174317" y="112387"/>
                </a:lnTo>
                <a:lnTo>
                  <a:pt x="180029" y="113965"/>
                </a:lnTo>
                <a:lnTo>
                  <a:pt x="185742" y="115970"/>
                </a:lnTo>
                <a:lnTo>
                  <a:pt x="191456" y="118259"/>
                </a:lnTo>
                <a:lnTo>
                  <a:pt x="197170" y="120737"/>
                </a:lnTo>
                <a:lnTo>
                  <a:pt x="202884" y="123342"/>
                </a:lnTo>
                <a:lnTo>
                  <a:pt x="207647" y="126031"/>
                </a:lnTo>
                <a:lnTo>
                  <a:pt x="211774" y="128776"/>
                </a:lnTo>
                <a:lnTo>
                  <a:pt x="218899" y="134366"/>
                </a:lnTo>
                <a:lnTo>
                  <a:pt x="225242" y="140026"/>
                </a:lnTo>
                <a:lnTo>
                  <a:pt x="231235" y="148256"/>
                </a:lnTo>
                <a:lnTo>
                  <a:pt x="237074" y="158264"/>
                </a:lnTo>
                <a:lnTo>
                  <a:pt x="242844" y="169062"/>
                </a:lnTo>
                <a:lnTo>
                  <a:pt x="244763" y="174609"/>
                </a:lnTo>
                <a:lnTo>
                  <a:pt x="246044" y="180211"/>
                </a:lnTo>
                <a:lnTo>
                  <a:pt x="246897" y="185851"/>
                </a:lnTo>
                <a:lnTo>
                  <a:pt x="247466" y="191517"/>
                </a:lnTo>
                <a:lnTo>
                  <a:pt x="247845" y="197198"/>
                </a:lnTo>
                <a:lnTo>
                  <a:pt x="248098" y="202891"/>
                </a:lnTo>
                <a:lnTo>
                  <a:pt x="247314" y="208591"/>
                </a:lnTo>
                <a:lnTo>
                  <a:pt x="245838" y="214296"/>
                </a:lnTo>
                <a:lnTo>
                  <a:pt x="243902" y="220005"/>
                </a:lnTo>
                <a:lnTo>
                  <a:pt x="241659" y="225715"/>
                </a:lnTo>
                <a:lnTo>
                  <a:pt x="239212" y="231428"/>
                </a:lnTo>
                <a:lnTo>
                  <a:pt x="233952" y="242854"/>
                </a:lnTo>
                <a:lnTo>
                  <a:pt x="228438" y="254283"/>
                </a:lnTo>
                <a:lnTo>
                  <a:pt x="224683" y="259998"/>
                </a:lnTo>
                <a:lnTo>
                  <a:pt x="220273" y="265712"/>
                </a:lnTo>
                <a:lnTo>
                  <a:pt x="215429" y="271427"/>
                </a:lnTo>
                <a:lnTo>
                  <a:pt x="210295" y="276190"/>
                </a:lnTo>
                <a:lnTo>
                  <a:pt x="204967" y="280317"/>
                </a:lnTo>
                <a:lnTo>
                  <a:pt x="199510" y="284021"/>
                </a:lnTo>
                <a:lnTo>
                  <a:pt x="194919" y="288395"/>
                </a:lnTo>
                <a:lnTo>
                  <a:pt x="187279" y="298336"/>
                </a:lnTo>
                <a:lnTo>
                  <a:pt x="182955" y="302701"/>
                </a:lnTo>
                <a:lnTo>
                  <a:pt x="178167" y="306564"/>
                </a:lnTo>
                <a:lnTo>
                  <a:pt x="173071" y="310091"/>
                </a:lnTo>
                <a:lnTo>
                  <a:pt x="167768" y="313395"/>
                </a:lnTo>
                <a:lnTo>
                  <a:pt x="162328" y="316551"/>
                </a:lnTo>
                <a:lnTo>
                  <a:pt x="156797" y="319607"/>
                </a:lnTo>
                <a:lnTo>
                  <a:pt x="152156" y="322597"/>
                </a:lnTo>
                <a:lnTo>
                  <a:pt x="144461" y="328459"/>
                </a:lnTo>
                <a:lnTo>
                  <a:pt x="139170" y="330403"/>
                </a:lnTo>
                <a:lnTo>
                  <a:pt x="132785" y="331699"/>
                </a:lnTo>
                <a:lnTo>
                  <a:pt x="125671" y="332563"/>
                </a:lnTo>
                <a:lnTo>
                  <a:pt x="119976" y="334092"/>
                </a:lnTo>
                <a:lnTo>
                  <a:pt x="115226" y="336063"/>
                </a:lnTo>
                <a:lnTo>
                  <a:pt x="111108" y="338330"/>
                </a:lnTo>
                <a:lnTo>
                  <a:pt x="103992" y="340849"/>
                </a:lnTo>
                <a:lnTo>
                  <a:pt x="100760" y="341521"/>
                </a:lnTo>
                <a:lnTo>
                  <a:pt x="96701" y="341016"/>
                </a:lnTo>
                <a:lnTo>
                  <a:pt x="92090" y="339727"/>
                </a:lnTo>
                <a:lnTo>
                  <a:pt x="87111" y="337915"/>
                </a:lnTo>
                <a:lnTo>
                  <a:pt x="82840" y="336707"/>
                </a:lnTo>
                <a:lnTo>
                  <a:pt x="75553" y="335365"/>
                </a:lnTo>
                <a:lnTo>
                  <a:pt x="69139" y="334769"/>
                </a:lnTo>
                <a:lnTo>
                  <a:pt x="66096" y="334610"/>
                </a:lnTo>
                <a:lnTo>
                  <a:pt x="64067" y="333551"/>
                </a:lnTo>
                <a:lnTo>
                  <a:pt x="62714" y="331893"/>
                </a:lnTo>
                <a:lnTo>
                  <a:pt x="61812" y="329835"/>
                </a:lnTo>
                <a:lnTo>
                  <a:pt x="60258" y="328463"/>
                </a:lnTo>
                <a:lnTo>
                  <a:pt x="58270" y="327548"/>
                </a:lnTo>
                <a:lnTo>
                  <a:pt x="52786" y="326080"/>
                </a:lnTo>
                <a:lnTo>
                  <a:pt x="45811" y="325790"/>
                </a:lnTo>
                <a:lnTo>
                  <a:pt x="42863" y="3257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04"/>
          <p:cNvSpPr/>
          <p:nvPr/>
        </p:nvSpPr>
        <p:spPr>
          <a:xfrm>
            <a:off x="5832157" y="3077527"/>
            <a:ext cx="240031" cy="231459"/>
          </a:xfrm>
          <a:custGeom>
            <a:avLst/>
            <a:gdLst/>
            <a:ahLst/>
            <a:cxnLst/>
            <a:rect l="0" t="0" r="0" b="0"/>
            <a:pathLst>
              <a:path w="240031" h="231459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6844" y="14394"/>
                </a:lnTo>
                <a:lnTo>
                  <a:pt x="11932" y="15923"/>
                </a:lnTo>
                <a:lnTo>
                  <a:pt x="13670" y="18235"/>
                </a:lnTo>
                <a:lnTo>
                  <a:pt x="14828" y="21682"/>
                </a:lnTo>
                <a:lnTo>
                  <a:pt x="15600" y="25884"/>
                </a:lnTo>
                <a:lnTo>
                  <a:pt x="18999" y="33094"/>
                </a:lnTo>
                <a:lnTo>
                  <a:pt x="23684" y="39474"/>
                </a:lnTo>
                <a:lnTo>
                  <a:pt x="28941" y="45484"/>
                </a:lnTo>
                <a:lnTo>
                  <a:pt x="32629" y="48420"/>
                </a:lnTo>
                <a:lnTo>
                  <a:pt x="36993" y="51330"/>
                </a:lnTo>
                <a:lnTo>
                  <a:pt x="41806" y="54223"/>
                </a:lnTo>
                <a:lnTo>
                  <a:pt x="45969" y="57103"/>
                </a:lnTo>
                <a:lnTo>
                  <a:pt x="53133" y="62844"/>
                </a:lnTo>
                <a:lnTo>
                  <a:pt x="56377" y="66661"/>
                </a:lnTo>
                <a:lnTo>
                  <a:pt x="59492" y="71111"/>
                </a:lnTo>
                <a:lnTo>
                  <a:pt x="62521" y="75982"/>
                </a:lnTo>
                <a:lnTo>
                  <a:pt x="66446" y="80182"/>
                </a:lnTo>
                <a:lnTo>
                  <a:pt x="70967" y="83935"/>
                </a:lnTo>
                <a:lnTo>
                  <a:pt x="75887" y="87389"/>
                </a:lnTo>
                <a:lnTo>
                  <a:pt x="80119" y="91597"/>
                </a:lnTo>
                <a:lnTo>
                  <a:pt x="83893" y="96307"/>
                </a:lnTo>
                <a:lnTo>
                  <a:pt x="87361" y="101352"/>
                </a:lnTo>
                <a:lnTo>
                  <a:pt x="91578" y="105668"/>
                </a:lnTo>
                <a:lnTo>
                  <a:pt x="96295" y="109498"/>
                </a:lnTo>
                <a:lnTo>
                  <a:pt x="101344" y="113004"/>
                </a:lnTo>
                <a:lnTo>
                  <a:pt x="105663" y="116293"/>
                </a:lnTo>
                <a:lnTo>
                  <a:pt x="113001" y="122488"/>
                </a:lnTo>
                <a:lnTo>
                  <a:pt x="117244" y="126426"/>
                </a:lnTo>
                <a:lnTo>
                  <a:pt x="127039" y="135882"/>
                </a:lnTo>
                <a:lnTo>
                  <a:pt x="132318" y="140118"/>
                </a:lnTo>
                <a:lnTo>
                  <a:pt x="137742" y="143895"/>
                </a:lnTo>
                <a:lnTo>
                  <a:pt x="143263" y="147365"/>
                </a:lnTo>
                <a:lnTo>
                  <a:pt x="147896" y="150631"/>
                </a:lnTo>
                <a:lnTo>
                  <a:pt x="151937" y="153760"/>
                </a:lnTo>
                <a:lnTo>
                  <a:pt x="155584" y="156799"/>
                </a:lnTo>
                <a:lnTo>
                  <a:pt x="158968" y="160730"/>
                </a:lnTo>
                <a:lnTo>
                  <a:pt x="162176" y="165256"/>
                </a:lnTo>
                <a:lnTo>
                  <a:pt x="165268" y="170178"/>
                </a:lnTo>
                <a:lnTo>
                  <a:pt x="169233" y="174412"/>
                </a:lnTo>
                <a:lnTo>
                  <a:pt x="173782" y="178187"/>
                </a:lnTo>
                <a:lnTo>
                  <a:pt x="178720" y="181657"/>
                </a:lnTo>
                <a:lnTo>
                  <a:pt x="182964" y="184922"/>
                </a:lnTo>
                <a:lnTo>
                  <a:pt x="190220" y="191090"/>
                </a:lnTo>
                <a:lnTo>
                  <a:pt x="196620" y="197006"/>
                </a:lnTo>
                <a:lnTo>
                  <a:pt x="199660" y="199918"/>
                </a:lnTo>
                <a:lnTo>
                  <a:pt x="202639" y="201858"/>
                </a:lnTo>
                <a:lnTo>
                  <a:pt x="208490" y="204015"/>
                </a:lnTo>
                <a:lnTo>
                  <a:pt x="210430" y="205543"/>
                </a:lnTo>
                <a:lnTo>
                  <a:pt x="211725" y="207513"/>
                </a:lnTo>
                <a:lnTo>
                  <a:pt x="212587" y="209780"/>
                </a:lnTo>
                <a:lnTo>
                  <a:pt x="216086" y="214838"/>
                </a:lnTo>
                <a:lnTo>
                  <a:pt x="218352" y="217521"/>
                </a:lnTo>
                <a:lnTo>
                  <a:pt x="220816" y="219308"/>
                </a:lnTo>
                <a:lnTo>
                  <a:pt x="226093" y="221296"/>
                </a:lnTo>
                <a:lnTo>
                  <a:pt x="227881" y="222778"/>
                </a:lnTo>
                <a:lnTo>
                  <a:pt x="229073" y="224719"/>
                </a:lnTo>
                <a:lnTo>
                  <a:pt x="229868" y="226965"/>
                </a:lnTo>
                <a:lnTo>
                  <a:pt x="231350" y="228463"/>
                </a:lnTo>
                <a:lnTo>
                  <a:pt x="233291" y="229461"/>
                </a:lnTo>
                <a:lnTo>
                  <a:pt x="24003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05"/>
          <p:cNvSpPr/>
          <p:nvPr/>
        </p:nvSpPr>
        <p:spPr>
          <a:xfrm>
            <a:off x="5840729" y="3086100"/>
            <a:ext cx="205742" cy="240030"/>
          </a:xfrm>
          <a:custGeom>
            <a:avLst/>
            <a:gdLst/>
            <a:ahLst/>
            <a:cxnLst/>
            <a:rect l="0" t="0" r="0" b="0"/>
            <a:pathLst>
              <a:path w="205742" h="240030">
                <a:moveTo>
                  <a:pt x="205741" y="0"/>
                </a:moveTo>
                <a:lnTo>
                  <a:pt x="201190" y="0"/>
                </a:lnTo>
                <a:lnTo>
                  <a:pt x="199849" y="952"/>
                </a:lnTo>
                <a:lnTo>
                  <a:pt x="198955" y="2539"/>
                </a:lnTo>
                <a:lnTo>
                  <a:pt x="197010" y="7796"/>
                </a:lnTo>
                <a:lnTo>
                  <a:pt x="195158" y="11865"/>
                </a:lnTo>
                <a:lnTo>
                  <a:pt x="192970" y="16482"/>
                </a:lnTo>
                <a:lnTo>
                  <a:pt x="189607" y="20513"/>
                </a:lnTo>
                <a:lnTo>
                  <a:pt x="185460" y="24153"/>
                </a:lnTo>
                <a:lnTo>
                  <a:pt x="180790" y="27532"/>
                </a:lnTo>
                <a:lnTo>
                  <a:pt x="176725" y="31689"/>
                </a:lnTo>
                <a:lnTo>
                  <a:pt x="173062" y="36366"/>
                </a:lnTo>
                <a:lnTo>
                  <a:pt x="169667" y="41389"/>
                </a:lnTo>
                <a:lnTo>
                  <a:pt x="165499" y="46643"/>
                </a:lnTo>
                <a:lnTo>
                  <a:pt x="160815" y="52050"/>
                </a:lnTo>
                <a:lnTo>
                  <a:pt x="155788" y="57560"/>
                </a:lnTo>
                <a:lnTo>
                  <a:pt x="145122" y="68762"/>
                </a:lnTo>
                <a:lnTo>
                  <a:pt x="139611" y="74416"/>
                </a:lnTo>
                <a:lnTo>
                  <a:pt x="134984" y="80091"/>
                </a:lnTo>
                <a:lnTo>
                  <a:pt x="130947" y="85779"/>
                </a:lnTo>
                <a:lnTo>
                  <a:pt x="127303" y="91476"/>
                </a:lnTo>
                <a:lnTo>
                  <a:pt x="122969" y="97178"/>
                </a:lnTo>
                <a:lnTo>
                  <a:pt x="118175" y="102885"/>
                </a:lnTo>
                <a:lnTo>
                  <a:pt x="113073" y="108595"/>
                </a:lnTo>
                <a:lnTo>
                  <a:pt x="102325" y="120019"/>
                </a:lnTo>
                <a:lnTo>
                  <a:pt x="96792" y="125733"/>
                </a:lnTo>
                <a:lnTo>
                  <a:pt x="92151" y="131447"/>
                </a:lnTo>
                <a:lnTo>
                  <a:pt x="88104" y="137161"/>
                </a:lnTo>
                <a:lnTo>
                  <a:pt x="84453" y="142875"/>
                </a:lnTo>
                <a:lnTo>
                  <a:pt x="80115" y="148590"/>
                </a:lnTo>
                <a:lnTo>
                  <a:pt x="75318" y="154305"/>
                </a:lnTo>
                <a:lnTo>
                  <a:pt x="70214" y="160020"/>
                </a:lnTo>
                <a:lnTo>
                  <a:pt x="65860" y="165735"/>
                </a:lnTo>
                <a:lnTo>
                  <a:pt x="62004" y="171450"/>
                </a:lnTo>
                <a:lnTo>
                  <a:pt x="58481" y="177165"/>
                </a:lnTo>
                <a:lnTo>
                  <a:pt x="55180" y="182880"/>
                </a:lnTo>
                <a:lnTo>
                  <a:pt x="48973" y="194309"/>
                </a:lnTo>
                <a:lnTo>
                  <a:pt x="45984" y="199072"/>
                </a:lnTo>
                <a:lnTo>
                  <a:pt x="43038" y="203200"/>
                </a:lnTo>
                <a:lnTo>
                  <a:pt x="37226" y="210326"/>
                </a:lnTo>
                <a:lnTo>
                  <a:pt x="31468" y="216668"/>
                </a:lnTo>
                <a:lnTo>
                  <a:pt x="25734" y="222661"/>
                </a:lnTo>
                <a:lnTo>
                  <a:pt x="9075" y="239524"/>
                </a:lnTo>
                <a:lnTo>
                  <a:pt x="2781" y="239930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06"/>
          <p:cNvSpPr/>
          <p:nvPr/>
        </p:nvSpPr>
        <p:spPr>
          <a:xfrm>
            <a:off x="6132195" y="317182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84104" y="8572"/>
                </a:lnTo>
                <a:lnTo>
                  <a:pt x="89407" y="7620"/>
                </a:lnTo>
                <a:lnTo>
                  <a:pt x="94847" y="6032"/>
                </a:lnTo>
                <a:lnTo>
                  <a:pt x="100378" y="4021"/>
                </a:lnTo>
                <a:lnTo>
                  <a:pt x="105971" y="2681"/>
                </a:lnTo>
                <a:lnTo>
                  <a:pt x="111605" y="1787"/>
                </a:lnTo>
                <a:lnTo>
                  <a:pt x="117266" y="1191"/>
                </a:lnTo>
                <a:lnTo>
                  <a:pt x="122944" y="794"/>
                </a:lnTo>
                <a:lnTo>
                  <a:pt x="128635" y="529"/>
                </a:lnTo>
                <a:lnTo>
                  <a:pt x="140039" y="235"/>
                </a:lnTo>
                <a:lnTo>
                  <a:pt x="251425" y="0"/>
                </a:lnTo>
                <a:lnTo>
                  <a:pt x="254294" y="952"/>
                </a:lnTo>
                <a:lnTo>
                  <a:pt x="257159" y="2539"/>
                </a:lnTo>
                <a:lnTo>
                  <a:pt x="265747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07"/>
          <p:cNvSpPr/>
          <p:nvPr/>
        </p:nvSpPr>
        <p:spPr>
          <a:xfrm>
            <a:off x="6560819" y="3008947"/>
            <a:ext cx="214314" cy="128589"/>
          </a:xfrm>
          <a:custGeom>
            <a:avLst/>
            <a:gdLst/>
            <a:ahLst/>
            <a:cxnLst/>
            <a:rect l="0" t="0" r="0" b="0"/>
            <a:pathLst>
              <a:path w="214314" h="128589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5892"/>
                </a:lnTo>
                <a:lnTo>
                  <a:pt x="10584" y="6785"/>
                </a:lnTo>
                <a:lnTo>
                  <a:pt x="12771" y="7381"/>
                </a:lnTo>
                <a:lnTo>
                  <a:pt x="14229" y="8731"/>
                </a:lnTo>
                <a:lnTo>
                  <a:pt x="15202" y="10583"/>
                </a:lnTo>
                <a:lnTo>
                  <a:pt x="15850" y="12770"/>
                </a:lnTo>
                <a:lnTo>
                  <a:pt x="17234" y="15181"/>
                </a:lnTo>
                <a:lnTo>
                  <a:pt x="19110" y="17741"/>
                </a:lnTo>
                <a:lnTo>
                  <a:pt x="21313" y="20400"/>
                </a:lnTo>
                <a:lnTo>
                  <a:pt x="22781" y="23125"/>
                </a:lnTo>
                <a:lnTo>
                  <a:pt x="23760" y="25894"/>
                </a:lnTo>
                <a:lnTo>
                  <a:pt x="24413" y="28693"/>
                </a:lnTo>
                <a:lnTo>
                  <a:pt x="24848" y="31511"/>
                </a:lnTo>
                <a:lnTo>
                  <a:pt x="25137" y="34342"/>
                </a:lnTo>
                <a:lnTo>
                  <a:pt x="25331" y="37182"/>
                </a:lnTo>
                <a:lnTo>
                  <a:pt x="25460" y="40028"/>
                </a:lnTo>
                <a:lnTo>
                  <a:pt x="25603" y="45730"/>
                </a:lnTo>
                <a:lnTo>
                  <a:pt x="24689" y="49537"/>
                </a:lnTo>
                <a:lnTo>
                  <a:pt x="23127" y="53980"/>
                </a:lnTo>
                <a:lnTo>
                  <a:pt x="21133" y="58846"/>
                </a:lnTo>
                <a:lnTo>
                  <a:pt x="19804" y="63043"/>
                </a:lnTo>
                <a:lnTo>
                  <a:pt x="18918" y="66794"/>
                </a:lnTo>
                <a:lnTo>
                  <a:pt x="18327" y="70247"/>
                </a:lnTo>
                <a:lnTo>
                  <a:pt x="17933" y="73501"/>
                </a:lnTo>
                <a:lnTo>
                  <a:pt x="17671" y="76623"/>
                </a:lnTo>
                <a:lnTo>
                  <a:pt x="17495" y="79658"/>
                </a:lnTo>
                <a:lnTo>
                  <a:pt x="16426" y="82633"/>
                </a:lnTo>
                <a:lnTo>
                  <a:pt x="14761" y="85568"/>
                </a:lnTo>
                <a:lnTo>
                  <a:pt x="12699" y="88478"/>
                </a:lnTo>
                <a:lnTo>
                  <a:pt x="11323" y="91370"/>
                </a:lnTo>
                <a:lnTo>
                  <a:pt x="10407" y="94251"/>
                </a:lnTo>
                <a:lnTo>
                  <a:pt x="8935" y="101168"/>
                </a:lnTo>
                <a:lnTo>
                  <a:pt x="8735" y="104654"/>
                </a:lnTo>
                <a:lnTo>
                  <a:pt x="8605" y="110101"/>
                </a:lnTo>
                <a:lnTo>
                  <a:pt x="8574" y="119627"/>
                </a:lnTo>
                <a:lnTo>
                  <a:pt x="13124" y="119900"/>
                </a:lnTo>
                <a:lnTo>
                  <a:pt x="20504" y="119981"/>
                </a:lnTo>
                <a:lnTo>
                  <a:pt x="22243" y="120945"/>
                </a:lnTo>
                <a:lnTo>
                  <a:pt x="23401" y="122540"/>
                </a:lnTo>
                <a:lnTo>
                  <a:pt x="24173" y="124556"/>
                </a:lnTo>
                <a:lnTo>
                  <a:pt x="25640" y="125900"/>
                </a:lnTo>
                <a:lnTo>
                  <a:pt x="27572" y="126796"/>
                </a:lnTo>
                <a:lnTo>
                  <a:pt x="32256" y="127791"/>
                </a:lnTo>
                <a:lnTo>
                  <a:pt x="37514" y="128234"/>
                </a:lnTo>
                <a:lnTo>
                  <a:pt x="43025" y="128430"/>
                </a:lnTo>
                <a:lnTo>
                  <a:pt x="54024" y="128541"/>
                </a:lnTo>
                <a:lnTo>
                  <a:pt x="58876" y="128557"/>
                </a:lnTo>
                <a:lnTo>
                  <a:pt x="63064" y="127614"/>
                </a:lnTo>
                <a:lnTo>
                  <a:pt x="66807" y="126034"/>
                </a:lnTo>
                <a:lnTo>
                  <a:pt x="70256" y="124028"/>
                </a:lnTo>
                <a:lnTo>
                  <a:pt x="76628" y="121798"/>
                </a:lnTo>
                <a:lnTo>
                  <a:pt x="79660" y="121204"/>
                </a:lnTo>
                <a:lnTo>
                  <a:pt x="83587" y="120808"/>
                </a:lnTo>
                <a:lnTo>
                  <a:pt x="88110" y="120543"/>
                </a:lnTo>
                <a:lnTo>
                  <a:pt x="97262" y="120250"/>
                </a:lnTo>
                <a:lnTo>
                  <a:pt x="108723" y="120085"/>
                </a:lnTo>
                <a:lnTo>
                  <a:pt x="118489" y="120046"/>
                </a:lnTo>
                <a:lnTo>
                  <a:pt x="123760" y="120988"/>
                </a:lnTo>
                <a:lnTo>
                  <a:pt x="129180" y="122569"/>
                </a:lnTo>
                <a:lnTo>
                  <a:pt x="134697" y="124575"/>
                </a:lnTo>
                <a:lnTo>
                  <a:pt x="139329" y="125913"/>
                </a:lnTo>
                <a:lnTo>
                  <a:pt x="143368" y="126804"/>
                </a:lnTo>
                <a:lnTo>
                  <a:pt x="147014" y="127398"/>
                </a:lnTo>
                <a:lnTo>
                  <a:pt x="151350" y="127795"/>
                </a:lnTo>
                <a:lnTo>
                  <a:pt x="156145" y="128059"/>
                </a:lnTo>
                <a:lnTo>
                  <a:pt x="165600" y="128353"/>
                </a:lnTo>
                <a:lnTo>
                  <a:pt x="179433" y="128541"/>
                </a:lnTo>
                <a:lnTo>
                  <a:pt x="214313" y="1285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08"/>
          <p:cNvSpPr/>
          <p:nvPr/>
        </p:nvSpPr>
        <p:spPr>
          <a:xfrm>
            <a:off x="6723697" y="2983230"/>
            <a:ext cx="8573" cy="351473"/>
          </a:xfrm>
          <a:custGeom>
            <a:avLst/>
            <a:gdLst/>
            <a:ahLst/>
            <a:cxnLst/>
            <a:rect l="0" t="0" r="0" b="0"/>
            <a:pathLst>
              <a:path w="8573" h="351473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4551" y="13018"/>
                </a:lnTo>
                <a:lnTo>
                  <a:pt x="5892" y="16299"/>
                </a:lnTo>
                <a:lnTo>
                  <a:pt x="6785" y="20391"/>
                </a:lnTo>
                <a:lnTo>
                  <a:pt x="7381" y="25023"/>
                </a:lnTo>
                <a:lnTo>
                  <a:pt x="7778" y="29065"/>
                </a:lnTo>
                <a:lnTo>
                  <a:pt x="8043" y="32712"/>
                </a:lnTo>
                <a:lnTo>
                  <a:pt x="8219" y="36095"/>
                </a:lnTo>
                <a:lnTo>
                  <a:pt x="8416" y="47475"/>
                </a:lnTo>
                <a:lnTo>
                  <a:pt x="8571" y="138479"/>
                </a:lnTo>
                <a:lnTo>
                  <a:pt x="7620" y="146612"/>
                </a:lnTo>
                <a:lnTo>
                  <a:pt x="6032" y="154891"/>
                </a:lnTo>
                <a:lnTo>
                  <a:pt x="4021" y="163268"/>
                </a:lnTo>
                <a:lnTo>
                  <a:pt x="3634" y="170758"/>
                </a:lnTo>
                <a:lnTo>
                  <a:pt x="4327" y="177656"/>
                </a:lnTo>
                <a:lnTo>
                  <a:pt x="5742" y="184160"/>
                </a:lnTo>
                <a:lnTo>
                  <a:pt x="6685" y="191353"/>
                </a:lnTo>
                <a:lnTo>
                  <a:pt x="7315" y="199006"/>
                </a:lnTo>
                <a:lnTo>
                  <a:pt x="8014" y="214177"/>
                </a:lnTo>
                <a:lnTo>
                  <a:pt x="8324" y="227270"/>
                </a:lnTo>
                <a:lnTo>
                  <a:pt x="8572" y="309771"/>
                </a:lnTo>
                <a:lnTo>
                  <a:pt x="7620" y="314146"/>
                </a:lnTo>
                <a:lnTo>
                  <a:pt x="6032" y="318968"/>
                </a:lnTo>
                <a:lnTo>
                  <a:pt x="4021" y="324088"/>
                </a:lnTo>
                <a:lnTo>
                  <a:pt x="2681" y="328453"/>
                </a:lnTo>
                <a:lnTo>
                  <a:pt x="1787" y="332316"/>
                </a:lnTo>
                <a:lnTo>
                  <a:pt x="353" y="340809"/>
                </a:lnTo>
                <a:lnTo>
                  <a:pt x="1188" y="342458"/>
                </a:lnTo>
                <a:lnTo>
                  <a:pt x="2697" y="344511"/>
                </a:lnTo>
                <a:lnTo>
                  <a:pt x="8560" y="351456"/>
                </a:lnTo>
                <a:lnTo>
                  <a:pt x="8572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09"/>
          <p:cNvSpPr/>
          <p:nvPr/>
        </p:nvSpPr>
        <p:spPr>
          <a:xfrm>
            <a:off x="6929437" y="315468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221074" y="0"/>
                </a:lnTo>
                <a:lnTo>
                  <a:pt x="221678" y="952"/>
                </a:lnTo>
                <a:lnTo>
                  <a:pt x="222080" y="2540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10"/>
          <p:cNvSpPr/>
          <p:nvPr/>
        </p:nvSpPr>
        <p:spPr>
          <a:xfrm>
            <a:off x="6929437" y="324040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190258" y="8572"/>
                </a:lnTo>
                <a:lnTo>
                  <a:pt x="196371" y="7620"/>
                </a:lnTo>
                <a:lnTo>
                  <a:pt x="201399" y="6032"/>
                </a:lnTo>
                <a:lnTo>
                  <a:pt x="205704" y="4021"/>
                </a:lnTo>
                <a:lnTo>
                  <a:pt x="211431" y="2680"/>
                </a:lnTo>
                <a:lnTo>
                  <a:pt x="218106" y="1787"/>
                </a:lnTo>
                <a:lnTo>
                  <a:pt x="231239" y="794"/>
                </a:lnTo>
                <a:lnTo>
                  <a:pt x="240250" y="353"/>
                </a:lnTo>
                <a:lnTo>
                  <a:pt x="249970" y="157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11"/>
          <p:cNvSpPr/>
          <p:nvPr/>
        </p:nvSpPr>
        <p:spPr>
          <a:xfrm>
            <a:off x="7349490" y="3034696"/>
            <a:ext cx="248603" cy="317003"/>
          </a:xfrm>
          <a:custGeom>
            <a:avLst/>
            <a:gdLst/>
            <a:ahLst/>
            <a:cxnLst/>
            <a:rect l="0" t="0" r="0" b="0"/>
            <a:pathLst>
              <a:path w="248603" h="317003">
                <a:moveTo>
                  <a:pt x="248602" y="17114"/>
                </a:moveTo>
                <a:lnTo>
                  <a:pt x="240060" y="8572"/>
                </a:lnTo>
                <a:lnTo>
                  <a:pt x="240032" y="1163"/>
                </a:lnTo>
                <a:lnTo>
                  <a:pt x="239080" y="765"/>
                </a:lnTo>
                <a:lnTo>
                  <a:pt x="232649" y="73"/>
                </a:lnTo>
                <a:lnTo>
                  <a:pt x="227259" y="0"/>
                </a:lnTo>
                <a:lnTo>
                  <a:pt x="219749" y="2522"/>
                </a:lnTo>
                <a:lnTo>
                  <a:pt x="215079" y="4529"/>
                </a:lnTo>
                <a:lnTo>
                  <a:pt x="210060" y="5866"/>
                </a:lnTo>
                <a:lnTo>
                  <a:pt x="204811" y="6758"/>
                </a:lnTo>
                <a:lnTo>
                  <a:pt x="199405" y="7352"/>
                </a:lnTo>
                <a:lnTo>
                  <a:pt x="194849" y="8701"/>
                </a:lnTo>
                <a:lnTo>
                  <a:pt x="187247" y="12740"/>
                </a:lnTo>
                <a:lnTo>
                  <a:pt x="181982" y="14198"/>
                </a:lnTo>
                <a:lnTo>
                  <a:pt x="175613" y="15169"/>
                </a:lnTo>
                <a:lnTo>
                  <a:pt x="168510" y="15817"/>
                </a:lnTo>
                <a:lnTo>
                  <a:pt x="161870" y="16249"/>
                </a:lnTo>
                <a:lnTo>
                  <a:pt x="149412" y="16729"/>
                </a:lnTo>
                <a:lnTo>
                  <a:pt x="131689" y="17000"/>
                </a:lnTo>
                <a:lnTo>
                  <a:pt x="126845" y="17990"/>
                </a:lnTo>
                <a:lnTo>
                  <a:pt x="122663" y="19603"/>
                </a:lnTo>
                <a:lnTo>
                  <a:pt x="118923" y="21631"/>
                </a:lnTo>
                <a:lnTo>
                  <a:pt x="114524" y="22030"/>
                </a:lnTo>
                <a:lnTo>
                  <a:pt x="109687" y="21344"/>
                </a:lnTo>
                <a:lnTo>
                  <a:pt x="104557" y="19934"/>
                </a:lnTo>
                <a:lnTo>
                  <a:pt x="99232" y="18994"/>
                </a:lnTo>
                <a:lnTo>
                  <a:pt x="93777" y="18367"/>
                </a:lnTo>
                <a:lnTo>
                  <a:pt x="88235" y="17949"/>
                </a:lnTo>
                <a:lnTo>
                  <a:pt x="79538" y="17485"/>
                </a:lnTo>
                <a:lnTo>
                  <a:pt x="75885" y="17361"/>
                </a:lnTo>
                <a:lnTo>
                  <a:pt x="61642" y="17187"/>
                </a:lnTo>
                <a:lnTo>
                  <a:pt x="57288" y="16210"/>
                </a:lnTo>
                <a:lnTo>
                  <a:pt x="49908" y="12585"/>
                </a:lnTo>
                <a:lnTo>
                  <a:pt x="44950" y="9739"/>
                </a:lnTo>
                <a:lnTo>
                  <a:pt x="41250" y="9074"/>
                </a:lnTo>
                <a:lnTo>
                  <a:pt x="34253" y="8611"/>
                </a:lnTo>
                <a:lnTo>
                  <a:pt x="26106" y="8544"/>
                </a:lnTo>
                <a:lnTo>
                  <a:pt x="30384" y="13093"/>
                </a:lnTo>
                <a:lnTo>
                  <a:pt x="31685" y="15386"/>
                </a:lnTo>
                <a:lnTo>
                  <a:pt x="33133" y="20473"/>
                </a:lnTo>
                <a:lnTo>
                  <a:pt x="33947" y="28692"/>
                </a:lnTo>
                <a:lnTo>
                  <a:pt x="34188" y="37160"/>
                </a:lnTo>
                <a:lnTo>
                  <a:pt x="34290" y="149716"/>
                </a:lnTo>
                <a:lnTo>
                  <a:pt x="35242" y="151235"/>
                </a:lnTo>
                <a:lnTo>
                  <a:pt x="36830" y="152248"/>
                </a:lnTo>
                <a:lnTo>
                  <a:pt x="42831" y="154263"/>
                </a:lnTo>
                <a:lnTo>
                  <a:pt x="47404" y="154270"/>
                </a:lnTo>
                <a:lnTo>
                  <a:pt x="48747" y="153319"/>
                </a:lnTo>
                <a:lnTo>
                  <a:pt x="49643" y="151732"/>
                </a:lnTo>
                <a:lnTo>
                  <a:pt x="50240" y="149722"/>
                </a:lnTo>
                <a:lnTo>
                  <a:pt x="51591" y="148381"/>
                </a:lnTo>
                <a:lnTo>
                  <a:pt x="53444" y="147488"/>
                </a:lnTo>
                <a:lnTo>
                  <a:pt x="58995" y="145543"/>
                </a:lnTo>
                <a:lnTo>
                  <a:pt x="63143" y="143691"/>
                </a:lnTo>
                <a:lnTo>
                  <a:pt x="67813" y="141503"/>
                </a:lnTo>
                <a:lnTo>
                  <a:pt x="72831" y="140045"/>
                </a:lnTo>
                <a:lnTo>
                  <a:pt x="78081" y="139073"/>
                </a:lnTo>
                <a:lnTo>
                  <a:pt x="83487" y="138425"/>
                </a:lnTo>
                <a:lnTo>
                  <a:pt x="88042" y="137040"/>
                </a:lnTo>
                <a:lnTo>
                  <a:pt x="95645" y="132962"/>
                </a:lnTo>
                <a:lnTo>
                  <a:pt x="99958" y="131493"/>
                </a:lnTo>
                <a:lnTo>
                  <a:pt x="104738" y="130514"/>
                </a:lnTo>
                <a:lnTo>
                  <a:pt x="109830" y="129862"/>
                </a:lnTo>
                <a:lnTo>
                  <a:pt x="115131" y="129426"/>
                </a:lnTo>
                <a:lnTo>
                  <a:pt x="120568" y="129136"/>
                </a:lnTo>
                <a:lnTo>
                  <a:pt x="131691" y="128814"/>
                </a:lnTo>
                <a:lnTo>
                  <a:pt x="142983" y="128671"/>
                </a:lnTo>
                <a:lnTo>
                  <a:pt x="148663" y="129585"/>
                </a:lnTo>
                <a:lnTo>
                  <a:pt x="154353" y="131147"/>
                </a:lnTo>
                <a:lnTo>
                  <a:pt x="160052" y="133141"/>
                </a:lnTo>
                <a:lnTo>
                  <a:pt x="165756" y="135423"/>
                </a:lnTo>
                <a:lnTo>
                  <a:pt x="171464" y="137896"/>
                </a:lnTo>
                <a:lnTo>
                  <a:pt x="182885" y="143185"/>
                </a:lnTo>
                <a:lnTo>
                  <a:pt x="211456" y="157176"/>
                </a:lnTo>
                <a:lnTo>
                  <a:pt x="216218" y="160971"/>
                </a:lnTo>
                <a:lnTo>
                  <a:pt x="220345" y="165406"/>
                </a:lnTo>
                <a:lnTo>
                  <a:pt x="227471" y="174461"/>
                </a:lnTo>
                <a:lnTo>
                  <a:pt x="233813" y="181661"/>
                </a:lnTo>
                <a:lnTo>
                  <a:pt x="239807" y="190576"/>
                </a:lnTo>
                <a:lnTo>
                  <a:pt x="242738" y="195620"/>
                </a:lnTo>
                <a:lnTo>
                  <a:pt x="244693" y="200888"/>
                </a:lnTo>
                <a:lnTo>
                  <a:pt x="245995" y="206305"/>
                </a:lnTo>
                <a:lnTo>
                  <a:pt x="246864" y="211821"/>
                </a:lnTo>
                <a:lnTo>
                  <a:pt x="247829" y="220490"/>
                </a:lnTo>
                <a:lnTo>
                  <a:pt x="248087" y="224136"/>
                </a:lnTo>
                <a:lnTo>
                  <a:pt x="245833" y="233266"/>
                </a:lnTo>
                <a:lnTo>
                  <a:pt x="242609" y="242721"/>
                </a:lnTo>
                <a:lnTo>
                  <a:pt x="241176" y="250099"/>
                </a:lnTo>
                <a:lnTo>
                  <a:pt x="235459" y="259093"/>
                </a:lnTo>
                <a:lnTo>
                  <a:pt x="231268" y="264158"/>
                </a:lnTo>
                <a:lnTo>
                  <a:pt x="224070" y="272326"/>
                </a:lnTo>
                <a:lnTo>
                  <a:pt x="216744" y="279131"/>
                </a:lnTo>
                <a:lnTo>
                  <a:pt x="212123" y="282280"/>
                </a:lnTo>
                <a:lnTo>
                  <a:pt x="207138" y="285331"/>
                </a:lnTo>
                <a:lnTo>
                  <a:pt x="201910" y="288318"/>
                </a:lnTo>
                <a:lnTo>
                  <a:pt x="191020" y="294176"/>
                </a:lnTo>
                <a:lnTo>
                  <a:pt x="174179" y="302830"/>
                </a:lnTo>
                <a:lnTo>
                  <a:pt x="167555" y="305698"/>
                </a:lnTo>
                <a:lnTo>
                  <a:pt x="160281" y="308564"/>
                </a:lnTo>
                <a:lnTo>
                  <a:pt x="152573" y="311426"/>
                </a:lnTo>
                <a:lnTo>
                  <a:pt x="145530" y="313334"/>
                </a:lnTo>
                <a:lnTo>
                  <a:pt x="138930" y="314607"/>
                </a:lnTo>
                <a:lnTo>
                  <a:pt x="132625" y="315455"/>
                </a:lnTo>
                <a:lnTo>
                  <a:pt x="126516" y="316020"/>
                </a:lnTo>
                <a:lnTo>
                  <a:pt x="120540" y="316397"/>
                </a:lnTo>
                <a:lnTo>
                  <a:pt x="108818" y="316816"/>
                </a:lnTo>
                <a:lnTo>
                  <a:pt x="97258" y="317002"/>
                </a:lnTo>
                <a:lnTo>
                  <a:pt x="91509" y="316099"/>
                </a:lnTo>
                <a:lnTo>
                  <a:pt x="85770" y="314545"/>
                </a:lnTo>
                <a:lnTo>
                  <a:pt x="80041" y="312556"/>
                </a:lnTo>
                <a:lnTo>
                  <a:pt x="74315" y="311230"/>
                </a:lnTo>
                <a:lnTo>
                  <a:pt x="68594" y="310347"/>
                </a:lnTo>
                <a:lnTo>
                  <a:pt x="62874" y="309757"/>
                </a:lnTo>
                <a:lnTo>
                  <a:pt x="57156" y="309364"/>
                </a:lnTo>
                <a:lnTo>
                  <a:pt x="51438" y="309102"/>
                </a:lnTo>
                <a:lnTo>
                  <a:pt x="45722" y="308928"/>
                </a:lnTo>
                <a:lnTo>
                  <a:pt x="40007" y="307859"/>
                </a:lnTo>
                <a:lnTo>
                  <a:pt x="34291" y="306194"/>
                </a:lnTo>
                <a:lnTo>
                  <a:pt x="28576" y="304131"/>
                </a:lnTo>
                <a:lnTo>
                  <a:pt x="23813" y="302756"/>
                </a:lnTo>
                <a:lnTo>
                  <a:pt x="19685" y="301839"/>
                </a:lnTo>
                <a:lnTo>
                  <a:pt x="10767" y="300368"/>
                </a:lnTo>
                <a:lnTo>
                  <a:pt x="3114" y="300077"/>
                </a:lnTo>
                <a:lnTo>
                  <a:pt x="0" y="3000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12"/>
          <p:cNvSpPr/>
          <p:nvPr/>
        </p:nvSpPr>
        <p:spPr>
          <a:xfrm>
            <a:off x="6363653" y="3506152"/>
            <a:ext cx="8573" cy="308611"/>
          </a:xfrm>
          <a:custGeom>
            <a:avLst/>
            <a:gdLst/>
            <a:ahLst/>
            <a:cxnLst/>
            <a:rect l="0" t="0" r="0" b="0"/>
            <a:pathLst>
              <a:path w="8573" h="308611">
                <a:moveTo>
                  <a:pt x="8572" y="0"/>
                </a:moveTo>
                <a:lnTo>
                  <a:pt x="8572" y="12770"/>
                </a:lnTo>
                <a:lnTo>
                  <a:pt x="7619" y="15181"/>
                </a:lnTo>
                <a:lnTo>
                  <a:pt x="6032" y="17741"/>
                </a:lnTo>
                <a:lnTo>
                  <a:pt x="4021" y="20400"/>
                </a:lnTo>
                <a:lnTo>
                  <a:pt x="2680" y="23125"/>
                </a:lnTo>
                <a:lnTo>
                  <a:pt x="1786" y="25894"/>
                </a:lnTo>
                <a:lnTo>
                  <a:pt x="1191" y="28693"/>
                </a:lnTo>
                <a:lnTo>
                  <a:pt x="793" y="32464"/>
                </a:lnTo>
                <a:lnTo>
                  <a:pt x="529" y="36882"/>
                </a:lnTo>
                <a:lnTo>
                  <a:pt x="234" y="46872"/>
                </a:lnTo>
                <a:lnTo>
                  <a:pt x="8" y="96036"/>
                </a:lnTo>
                <a:lnTo>
                  <a:pt x="0" y="171496"/>
                </a:lnTo>
                <a:lnTo>
                  <a:pt x="952" y="180053"/>
                </a:lnTo>
                <a:lnTo>
                  <a:pt x="2539" y="188615"/>
                </a:lnTo>
                <a:lnTo>
                  <a:pt x="4550" y="197181"/>
                </a:lnTo>
                <a:lnTo>
                  <a:pt x="5891" y="205749"/>
                </a:lnTo>
                <a:lnTo>
                  <a:pt x="6784" y="214318"/>
                </a:lnTo>
                <a:lnTo>
                  <a:pt x="7380" y="222889"/>
                </a:lnTo>
                <a:lnTo>
                  <a:pt x="7777" y="230508"/>
                </a:lnTo>
                <a:lnTo>
                  <a:pt x="8218" y="244053"/>
                </a:lnTo>
                <a:lnTo>
                  <a:pt x="8525" y="271557"/>
                </a:lnTo>
                <a:lnTo>
                  <a:pt x="8572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13"/>
          <p:cNvSpPr/>
          <p:nvPr/>
        </p:nvSpPr>
        <p:spPr>
          <a:xfrm>
            <a:off x="6243637" y="3626167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7381" y="42862"/>
                </a:lnTo>
                <a:lnTo>
                  <a:pt x="9683" y="41910"/>
                </a:lnTo>
                <a:lnTo>
                  <a:pt x="13123" y="40323"/>
                </a:lnTo>
                <a:lnTo>
                  <a:pt x="17321" y="38312"/>
                </a:lnTo>
                <a:lnTo>
                  <a:pt x="22025" y="36971"/>
                </a:lnTo>
                <a:lnTo>
                  <a:pt x="27066" y="36078"/>
                </a:lnTo>
                <a:lnTo>
                  <a:pt x="32332" y="35482"/>
                </a:lnTo>
                <a:lnTo>
                  <a:pt x="37747" y="35085"/>
                </a:lnTo>
                <a:lnTo>
                  <a:pt x="43262" y="34820"/>
                </a:lnTo>
                <a:lnTo>
                  <a:pt x="48844" y="34643"/>
                </a:lnTo>
                <a:lnTo>
                  <a:pt x="54470" y="33573"/>
                </a:lnTo>
                <a:lnTo>
                  <a:pt x="60126" y="31907"/>
                </a:lnTo>
                <a:lnTo>
                  <a:pt x="65802" y="29844"/>
                </a:lnTo>
                <a:lnTo>
                  <a:pt x="71490" y="28468"/>
                </a:lnTo>
                <a:lnTo>
                  <a:pt x="77188" y="27551"/>
                </a:lnTo>
                <a:lnTo>
                  <a:pt x="82891" y="26940"/>
                </a:lnTo>
                <a:lnTo>
                  <a:pt x="89551" y="25580"/>
                </a:lnTo>
                <a:lnTo>
                  <a:pt x="96848" y="23721"/>
                </a:lnTo>
                <a:lnTo>
                  <a:pt x="104570" y="21529"/>
                </a:lnTo>
                <a:lnTo>
                  <a:pt x="112576" y="20068"/>
                </a:lnTo>
                <a:lnTo>
                  <a:pt x="120771" y="19094"/>
                </a:lnTo>
                <a:lnTo>
                  <a:pt x="129091" y="18444"/>
                </a:lnTo>
                <a:lnTo>
                  <a:pt x="137496" y="18011"/>
                </a:lnTo>
                <a:lnTo>
                  <a:pt x="154455" y="17530"/>
                </a:lnTo>
                <a:lnTo>
                  <a:pt x="205753" y="17179"/>
                </a:lnTo>
                <a:lnTo>
                  <a:pt x="214321" y="16215"/>
                </a:lnTo>
                <a:lnTo>
                  <a:pt x="222891" y="14620"/>
                </a:lnTo>
                <a:lnTo>
                  <a:pt x="231462" y="12604"/>
                </a:lnTo>
                <a:lnTo>
                  <a:pt x="239080" y="11260"/>
                </a:lnTo>
                <a:lnTo>
                  <a:pt x="246064" y="10365"/>
                </a:lnTo>
                <a:lnTo>
                  <a:pt x="252626" y="9767"/>
                </a:lnTo>
                <a:lnTo>
                  <a:pt x="258905" y="9369"/>
                </a:lnTo>
                <a:lnTo>
                  <a:pt x="270962" y="8927"/>
                </a:lnTo>
                <a:lnTo>
                  <a:pt x="275891" y="7856"/>
                </a:lnTo>
                <a:lnTo>
                  <a:pt x="280130" y="619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14"/>
          <p:cNvSpPr/>
          <p:nvPr/>
        </p:nvSpPr>
        <p:spPr>
          <a:xfrm>
            <a:off x="6620827" y="3523297"/>
            <a:ext cx="205741" cy="136795"/>
          </a:xfrm>
          <a:custGeom>
            <a:avLst/>
            <a:gdLst/>
            <a:ahLst/>
            <a:cxnLst/>
            <a:rect l="0" t="0" r="0" b="0"/>
            <a:pathLst>
              <a:path w="205741" h="136795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7778" y="6844"/>
                </a:lnTo>
                <a:lnTo>
                  <a:pt x="8043" y="9325"/>
                </a:lnTo>
                <a:lnTo>
                  <a:pt x="8219" y="11932"/>
                </a:lnTo>
                <a:lnTo>
                  <a:pt x="8337" y="14622"/>
                </a:lnTo>
                <a:lnTo>
                  <a:pt x="8468" y="20151"/>
                </a:lnTo>
                <a:lnTo>
                  <a:pt x="8541" y="33170"/>
                </a:lnTo>
                <a:lnTo>
                  <a:pt x="9504" y="37353"/>
                </a:lnTo>
                <a:lnTo>
                  <a:pt x="11099" y="41095"/>
                </a:lnTo>
                <a:lnTo>
                  <a:pt x="13114" y="44542"/>
                </a:lnTo>
                <a:lnTo>
                  <a:pt x="14457" y="48745"/>
                </a:lnTo>
                <a:lnTo>
                  <a:pt x="15353" y="53451"/>
                </a:lnTo>
                <a:lnTo>
                  <a:pt x="15950" y="58494"/>
                </a:lnTo>
                <a:lnTo>
                  <a:pt x="16349" y="62809"/>
                </a:lnTo>
                <a:lnTo>
                  <a:pt x="16615" y="66638"/>
                </a:lnTo>
                <a:lnTo>
                  <a:pt x="16791" y="70142"/>
                </a:lnTo>
                <a:lnTo>
                  <a:pt x="16988" y="79117"/>
                </a:lnTo>
                <a:lnTo>
                  <a:pt x="17144" y="122838"/>
                </a:lnTo>
                <a:lnTo>
                  <a:pt x="18097" y="124755"/>
                </a:lnTo>
                <a:lnTo>
                  <a:pt x="19685" y="126032"/>
                </a:lnTo>
                <a:lnTo>
                  <a:pt x="24526" y="128083"/>
                </a:lnTo>
                <a:lnTo>
                  <a:pt x="27728" y="130903"/>
                </a:lnTo>
                <a:lnTo>
                  <a:pt x="29915" y="132989"/>
                </a:lnTo>
                <a:lnTo>
                  <a:pt x="32326" y="134379"/>
                </a:lnTo>
                <a:lnTo>
                  <a:pt x="37545" y="135924"/>
                </a:lnTo>
                <a:lnTo>
                  <a:pt x="41287" y="136794"/>
                </a:lnTo>
                <a:lnTo>
                  <a:pt x="42765" y="135964"/>
                </a:lnTo>
                <a:lnTo>
                  <a:pt x="46947" y="132501"/>
                </a:lnTo>
                <a:lnTo>
                  <a:pt x="49396" y="131196"/>
                </a:lnTo>
                <a:lnTo>
                  <a:pt x="54656" y="129747"/>
                </a:lnTo>
                <a:lnTo>
                  <a:pt x="58345" y="129361"/>
                </a:lnTo>
                <a:lnTo>
                  <a:pt x="62709" y="129103"/>
                </a:lnTo>
                <a:lnTo>
                  <a:pt x="71686" y="128817"/>
                </a:lnTo>
                <a:lnTo>
                  <a:pt x="85210" y="128633"/>
                </a:lnTo>
                <a:lnTo>
                  <a:pt x="199984" y="128588"/>
                </a:lnTo>
                <a:lnTo>
                  <a:pt x="201903" y="127635"/>
                </a:lnTo>
                <a:lnTo>
                  <a:pt x="203182" y="126048"/>
                </a:lnTo>
                <a:lnTo>
                  <a:pt x="205740" y="120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15"/>
          <p:cNvSpPr/>
          <p:nvPr/>
        </p:nvSpPr>
        <p:spPr>
          <a:xfrm>
            <a:off x="6766559" y="3531870"/>
            <a:ext cx="51436" cy="291466"/>
          </a:xfrm>
          <a:custGeom>
            <a:avLst/>
            <a:gdLst/>
            <a:ahLst/>
            <a:cxnLst/>
            <a:rect l="0" t="0" r="0" b="0"/>
            <a:pathLst>
              <a:path w="51436" h="291466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1"/>
                </a:lnTo>
                <a:lnTo>
                  <a:pt x="5892" y="15574"/>
                </a:lnTo>
                <a:lnTo>
                  <a:pt x="6786" y="19908"/>
                </a:lnTo>
                <a:lnTo>
                  <a:pt x="7381" y="24702"/>
                </a:lnTo>
                <a:lnTo>
                  <a:pt x="8731" y="28850"/>
                </a:lnTo>
                <a:lnTo>
                  <a:pt x="10583" y="32569"/>
                </a:lnTo>
                <a:lnTo>
                  <a:pt x="12771" y="35999"/>
                </a:lnTo>
                <a:lnTo>
                  <a:pt x="14229" y="40192"/>
                </a:lnTo>
                <a:lnTo>
                  <a:pt x="15201" y="44892"/>
                </a:lnTo>
                <a:lnTo>
                  <a:pt x="15850" y="49931"/>
                </a:lnTo>
                <a:lnTo>
                  <a:pt x="17234" y="56147"/>
                </a:lnTo>
                <a:lnTo>
                  <a:pt x="19110" y="63149"/>
                </a:lnTo>
                <a:lnTo>
                  <a:pt x="21312" y="70674"/>
                </a:lnTo>
                <a:lnTo>
                  <a:pt x="22781" y="77596"/>
                </a:lnTo>
                <a:lnTo>
                  <a:pt x="23760" y="84115"/>
                </a:lnTo>
                <a:lnTo>
                  <a:pt x="24413" y="90367"/>
                </a:lnTo>
                <a:lnTo>
                  <a:pt x="24848" y="97392"/>
                </a:lnTo>
                <a:lnTo>
                  <a:pt x="25331" y="112817"/>
                </a:lnTo>
                <a:lnTo>
                  <a:pt x="26413" y="120931"/>
                </a:lnTo>
                <a:lnTo>
                  <a:pt x="28086" y="129198"/>
                </a:lnTo>
                <a:lnTo>
                  <a:pt x="30154" y="137567"/>
                </a:lnTo>
                <a:lnTo>
                  <a:pt x="31533" y="145051"/>
                </a:lnTo>
                <a:lnTo>
                  <a:pt x="32453" y="151946"/>
                </a:lnTo>
                <a:lnTo>
                  <a:pt x="33065" y="158447"/>
                </a:lnTo>
                <a:lnTo>
                  <a:pt x="33473" y="165639"/>
                </a:lnTo>
                <a:lnTo>
                  <a:pt x="33928" y="181249"/>
                </a:lnTo>
                <a:lnTo>
                  <a:pt x="34259" y="219633"/>
                </a:lnTo>
                <a:lnTo>
                  <a:pt x="35222" y="225480"/>
                </a:lnTo>
                <a:lnTo>
                  <a:pt x="36817" y="231282"/>
                </a:lnTo>
                <a:lnTo>
                  <a:pt x="38832" y="237055"/>
                </a:lnTo>
                <a:lnTo>
                  <a:pt x="40175" y="242809"/>
                </a:lnTo>
                <a:lnTo>
                  <a:pt x="41071" y="248550"/>
                </a:lnTo>
                <a:lnTo>
                  <a:pt x="41668" y="254283"/>
                </a:lnTo>
                <a:lnTo>
                  <a:pt x="42333" y="263192"/>
                </a:lnTo>
                <a:lnTo>
                  <a:pt x="42509" y="266901"/>
                </a:lnTo>
                <a:lnTo>
                  <a:pt x="43580" y="270326"/>
                </a:lnTo>
                <a:lnTo>
                  <a:pt x="45246" y="273562"/>
                </a:lnTo>
                <a:lnTo>
                  <a:pt x="47309" y="276672"/>
                </a:lnTo>
                <a:lnTo>
                  <a:pt x="48684" y="279698"/>
                </a:lnTo>
                <a:lnTo>
                  <a:pt x="49602" y="282668"/>
                </a:lnTo>
                <a:lnTo>
                  <a:pt x="51435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16"/>
          <p:cNvSpPr/>
          <p:nvPr/>
        </p:nvSpPr>
        <p:spPr>
          <a:xfrm>
            <a:off x="7255192" y="3506152"/>
            <a:ext cx="34291" cy="274321"/>
          </a:xfrm>
          <a:custGeom>
            <a:avLst/>
            <a:gdLst/>
            <a:ahLst/>
            <a:cxnLst/>
            <a:rect l="0" t="0" r="0" b="0"/>
            <a:pathLst>
              <a:path w="34291" h="274321">
                <a:moveTo>
                  <a:pt x="0" y="0"/>
                </a:moveTo>
                <a:lnTo>
                  <a:pt x="0" y="65881"/>
                </a:lnTo>
                <a:lnTo>
                  <a:pt x="953" y="71543"/>
                </a:lnTo>
                <a:lnTo>
                  <a:pt x="2540" y="77223"/>
                </a:lnTo>
                <a:lnTo>
                  <a:pt x="4551" y="82915"/>
                </a:lnTo>
                <a:lnTo>
                  <a:pt x="5891" y="89566"/>
                </a:lnTo>
                <a:lnTo>
                  <a:pt x="6785" y="96859"/>
                </a:lnTo>
                <a:lnTo>
                  <a:pt x="7381" y="104577"/>
                </a:lnTo>
                <a:lnTo>
                  <a:pt x="7778" y="112581"/>
                </a:lnTo>
                <a:lnTo>
                  <a:pt x="8220" y="129093"/>
                </a:lnTo>
                <a:lnTo>
                  <a:pt x="8468" y="149904"/>
                </a:lnTo>
                <a:lnTo>
                  <a:pt x="9456" y="156134"/>
                </a:lnTo>
                <a:lnTo>
                  <a:pt x="11066" y="162192"/>
                </a:lnTo>
                <a:lnTo>
                  <a:pt x="13093" y="168135"/>
                </a:lnTo>
                <a:lnTo>
                  <a:pt x="14444" y="174955"/>
                </a:lnTo>
                <a:lnTo>
                  <a:pt x="15344" y="182359"/>
                </a:lnTo>
                <a:lnTo>
                  <a:pt x="15945" y="190153"/>
                </a:lnTo>
                <a:lnTo>
                  <a:pt x="16344" y="197254"/>
                </a:lnTo>
                <a:lnTo>
                  <a:pt x="16789" y="210223"/>
                </a:lnTo>
                <a:lnTo>
                  <a:pt x="17860" y="215396"/>
                </a:lnTo>
                <a:lnTo>
                  <a:pt x="19527" y="219798"/>
                </a:lnTo>
                <a:lnTo>
                  <a:pt x="21591" y="223684"/>
                </a:lnTo>
                <a:lnTo>
                  <a:pt x="22966" y="228180"/>
                </a:lnTo>
                <a:lnTo>
                  <a:pt x="23883" y="233083"/>
                </a:lnTo>
                <a:lnTo>
                  <a:pt x="24495" y="238256"/>
                </a:lnTo>
                <a:lnTo>
                  <a:pt x="25855" y="242657"/>
                </a:lnTo>
                <a:lnTo>
                  <a:pt x="27714" y="246544"/>
                </a:lnTo>
                <a:lnTo>
                  <a:pt x="32991" y="255075"/>
                </a:lnTo>
                <a:lnTo>
                  <a:pt x="33713" y="258782"/>
                </a:lnTo>
                <a:lnTo>
                  <a:pt x="34215" y="265783"/>
                </a:lnTo>
                <a:lnTo>
                  <a:pt x="3429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517"/>
          <p:cNvSpPr/>
          <p:nvPr/>
        </p:nvSpPr>
        <p:spPr>
          <a:xfrm>
            <a:off x="7135177" y="3531915"/>
            <a:ext cx="548641" cy="171406"/>
          </a:xfrm>
          <a:custGeom>
            <a:avLst/>
            <a:gdLst/>
            <a:ahLst/>
            <a:cxnLst/>
            <a:rect l="0" t="0" r="0" b="0"/>
            <a:pathLst>
              <a:path w="548641" h="171406">
                <a:moveTo>
                  <a:pt x="0" y="171405"/>
                </a:moveTo>
                <a:lnTo>
                  <a:pt x="0" y="166854"/>
                </a:lnTo>
                <a:lnTo>
                  <a:pt x="953" y="165513"/>
                </a:lnTo>
                <a:lnTo>
                  <a:pt x="2540" y="164619"/>
                </a:lnTo>
                <a:lnTo>
                  <a:pt x="7381" y="163185"/>
                </a:lnTo>
                <a:lnTo>
                  <a:pt x="12771" y="162937"/>
                </a:lnTo>
                <a:lnTo>
                  <a:pt x="24951" y="158312"/>
                </a:lnTo>
                <a:lnTo>
                  <a:pt x="35219" y="156061"/>
                </a:lnTo>
                <a:lnTo>
                  <a:pt x="47086" y="154108"/>
                </a:lnTo>
                <a:lnTo>
                  <a:pt x="61885" y="150065"/>
                </a:lnTo>
                <a:lnTo>
                  <a:pt x="77987" y="145093"/>
                </a:lnTo>
                <a:lnTo>
                  <a:pt x="94669" y="140660"/>
                </a:lnTo>
                <a:lnTo>
                  <a:pt x="111607" y="138691"/>
                </a:lnTo>
                <a:lnTo>
                  <a:pt x="128661" y="135275"/>
                </a:lnTo>
                <a:lnTo>
                  <a:pt x="137209" y="133031"/>
                </a:lnTo>
                <a:lnTo>
                  <a:pt x="145766" y="129630"/>
                </a:lnTo>
                <a:lnTo>
                  <a:pt x="154327" y="125457"/>
                </a:lnTo>
                <a:lnTo>
                  <a:pt x="162892" y="120770"/>
                </a:lnTo>
                <a:lnTo>
                  <a:pt x="171459" y="116694"/>
                </a:lnTo>
                <a:lnTo>
                  <a:pt x="180029" y="113023"/>
                </a:lnTo>
                <a:lnTo>
                  <a:pt x="188599" y="109623"/>
                </a:lnTo>
                <a:lnTo>
                  <a:pt x="205742" y="103306"/>
                </a:lnTo>
                <a:lnTo>
                  <a:pt x="214313" y="100288"/>
                </a:lnTo>
                <a:lnTo>
                  <a:pt x="221933" y="96371"/>
                </a:lnTo>
                <a:lnTo>
                  <a:pt x="228918" y="91855"/>
                </a:lnTo>
                <a:lnTo>
                  <a:pt x="235480" y="86939"/>
                </a:lnTo>
                <a:lnTo>
                  <a:pt x="241759" y="82709"/>
                </a:lnTo>
                <a:lnTo>
                  <a:pt x="247850" y="78937"/>
                </a:lnTo>
                <a:lnTo>
                  <a:pt x="253816" y="75469"/>
                </a:lnTo>
                <a:lnTo>
                  <a:pt x="259698" y="71253"/>
                </a:lnTo>
                <a:lnTo>
                  <a:pt x="265524" y="66537"/>
                </a:lnTo>
                <a:lnTo>
                  <a:pt x="271314" y="61488"/>
                </a:lnTo>
                <a:lnTo>
                  <a:pt x="277079" y="57169"/>
                </a:lnTo>
                <a:lnTo>
                  <a:pt x="282826" y="53338"/>
                </a:lnTo>
                <a:lnTo>
                  <a:pt x="288564" y="49831"/>
                </a:lnTo>
                <a:lnTo>
                  <a:pt x="294293" y="45588"/>
                </a:lnTo>
                <a:lnTo>
                  <a:pt x="300018" y="40854"/>
                </a:lnTo>
                <a:lnTo>
                  <a:pt x="310506" y="31467"/>
                </a:lnTo>
                <a:lnTo>
                  <a:pt x="318343" y="24120"/>
                </a:lnTo>
                <a:lnTo>
                  <a:pt x="322718" y="20828"/>
                </a:lnTo>
                <a:lnTo>
                  <a:pt x="327541" y="17680"/>
                </a:lnTo>
                <a:lnTo>
                  <a:pt x="332660" y="14629"/>
                </a:lnTo>
                <a:lnTo>
                  <a:pt x="336074" y="11643"/>
                </a:lnTo>
                <a:lnTo>
                  <a:pt x="338349" y="8699"/>
                </a:lnTo>
                <a:lnTo>
                  <a:pt x="339866" y="5784"/>
                </a:lnTo>
                <a:lnTo>
                  <a:pt x="341830" y="3841"/>
                </a:lnTo>
                <a:lnTo>
                  <a:pt x="344092" y="2546"/>
                </a:lnTo>
                <a:lnTo>
                  <a:pt x="351345" y="0"/>
                </a:lnTo>
                <a:lnTo>
                  <a:pt x="351435" y="4519"/>
                </a:lnTo>
                <a:lnTo>
                  <a:pt x="351473" y="122688"/>
                </a:lnTo>
                <a:lnTo>
                  <a:pt x="352425" y="125592"/>
                </a:lnTo>
                <a:lnTo>
                  <a:pt x="354013" y="128480"/>
                </a:lnTo>
                <a:lnTo>
                  <a:pt x="356023" y="131358"/>
                </a:lnTo>
                <a:lnTo>
                  <a:pt x="357364" y="134229"/>
                </a:lnTo>
                <a:lnTo>
                  <a:pt x="358257" y="137096"/>
                </a:lnTo>
                <a:lnTo>
                  <a:pt x="358853" y="139960"/>
                </a:lnTo>
                <a:lnTo>
                  <a:pt x="360204" y="141869"/>
                </a:lnTo>
                <a:lnTo>
                  <a:pt x="362056" y="143142"/>
                </a:lnTo>
                <a:lnTo>
                  <a:pt x="364243" y="143990"/>
                </a:lnTo>
                <a:lnTo>
                  <a:pt x="369213" y="147473"/>
                </a:lnTo>
                <a:lnTo>
                  <a:pt x="371873" y="149735"/>
                </a:lnTo>
                <a:lnTo>
                  <a:pt x="374597" y="151243"/>
                </a:lnTo>
                <a:lnTo>
                  <a:pt x="380165" y="152919"/>
                </a:lnTo>
                <a:lnTo>
                  <a:pt x="396127" y="154207"/>
                </a:lnTo>
                <a:lnTo>
                  <a:pt x="398387" y="154225"/>
                </a:lnTo>
                <a:lnTo>
                  <a:pt x="410670" y="149699"/>
                </a:lnTo>
                <a:lnTo>
                  <a:pt x="425043" y="145527"/>
                </a:lnTo>
                <a:lnTo>
                  <a:pt x="431161" y="141489"/>
                </a:lnTo>
                <a:lnTo>
                  <a:pt x="439594" y="139058"/>
                </a:lnTo>
                <a:lnTo>
                  <a:pt x="455053" y="137691"/>
                </a:lnTo>
                <a:lnTo>
                  <a:pt x="469158" y="137285"/>
                </a:lnTo>
                <a:lnTo>
                  <a:pt x="472792" y="137228"/>
                </a:lnTo>
                <a:lnTo>
                  <a:pt x="481910" y="134625"/>
                </a:lnTo>
                <a:lnTo>
                  <a:pt x="491360" y="131246"/>
                </a:lnTo>
                <a:lnTo>
                  <a:pt x="502988" y="129343"/>
                </a:lnTo>
                <a:lnTo>
                  <a:pt x="517121" y="128780"/>
                </a:lnTo>
                <a:lnTo>
                  <a:pt x="533965" y="128573"/>
                </a:lnTo>
                <a:lnTo>
                  <a:pt x="536952" y="127610"/>
                </a:lnTo>
                <a:lnTo>
                  <a:pt x="544754" y="122657"/>
                </a:lnTo>
                <a:lnTo>
                  <a:pt x="548640" y="1199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518"/>
          <p:cNvSpPr/>
          <p:nvPr/>
        </p:nvSpPr>
        <p:spPr>
          <a:xfrm>
            <a:off x="7641059" y="3497579"/>
            <a:ext cx="34186" cy="394337"/>
          </a:xfrm>
          <a:custGeom>
            <a:avLst/>
            <a:gdLst/>
            <a:ahLst/>
            <a:cxnLst/>
            <a:rect l="0" t="0" r="0" b="0"/>
            <a:pathLst>
              <a:path w="34186" h="394337">
                <a:moveTo>
                  <a:pt x="8468" y="0"/>
                </a:moveTo>
                <a:lnTo>
                  <a:pt x="8468" y="4552"/>
                </a:lnTo>
                <a:lnTo>
                  <a:pt x="7516" y="5892"/>
                </a:lnTo>
                <a:lnTo>
                  <a:pt x="5928" y="6786"/>
                </a:lnTo>
                <a:lnTo>
                  <a:pt x="3917" y="7381"/>
                </a:lnTo>
                <a:lnTo>
                  <a:pt x="2576" y="8731"/>
                </a:lnTo>
                <a:lnTo>
                  <a:pt x="1683" y="10583"/>
                </a:lnTo>
                <a:lnTo>
                  <a:pt x="690" y="15182"/>
                </a:lnTo>
                <a:lnTo>
                  <a:pt x="131" y="24078"/>
                </a:lnTo>
                <a:lnTo>
                  <a:pt x="0" y="33244"/>
                </a:lnTo>
                <a:lnTo>
                  <a:pt x="918" y="38355"/>
                </a:lnTo>
                <a:lnTo>
                  <a:pt x="2482" y="43668"/>
                </a:lnTo>
                <a:lnTo>
                  <a:pt x="4478" y="49114"/>
                </a:lnTo>
                <a:lnTo>
                  <a:pt x="5808" y="55603"/>
                </a:lnTo>
                <a:lnTo>
                  <a:pt x="6695" y="62787"/>
                </a:lnTo>
                <a:lnTo>
                  <a:pt x="7285" y="70433"/>
                </a:lnTo>
                <a:lnTo>
                  <a:pt x="7680" y="78388"/>
                </a:lnTo>
                <a:lnTo>
                  <a:pt x="8118" y="94847"/>
                </a:lnTo>
                <a:lnTo>
                  <a:pt x="9187" y="102284"/>
                </a:lnTo>
                <a:lnTo>
                  <a:pt x="10853" y="109147"/>
                </a:lnTo>
                <a:lnTo>
                  <a:pt x="12915" y="115627"/>
                </a:lnTo>
                <a:lnTo>
                  <a:pt x="14290" y="122805"/>
                </a:lnTo>
                <a:lnTo>
                  <a:pt x="15207" y="130448"/>
                </a:lnTo>
                <a:lnTo>
                  <a:pt x="15818" y="138401"/>
                </a:lnTo>
                <a:lnTo>
                  <a:pt x="16226" y="147512"/>
                </a:lnTo>
                <a:lnTo>
                  <a:pt x="16679" y="167796"/>
                </a:lnTo>
                <a:lnTo>
                  <a:pt x="17751" y="177587"/>
                </a:lnTo>
                <a:lnTo>
                  <a:pt x="19419" y="186972"/>
                </a:lnTo>
                <a:lnTo>
                  <a:pt x="21484" y="196085"/>
                </a:lnTo>
                <a:lnTo>
                  <a:pt x="23813" y="205019"/>
                </a:lnTo>
                <a:lnTo>
                  <a:pt x="26318" y="213832"/>
                </a:lnTo>
                <a:lnTo>
                  <a:pt x="28941" y="222565"/>
                </a:lnTo>
                <a:lnTo>
                  <a:pt x="30689" y="232197"/>
                </a:lnTo>
                <a:lnTo>
                  <a:pt x="31854" y="242428"/>
                </a:lnTo>
                <a:lnTo>
                  <a:pt x="32632" y="253059"/>
                </a:lnTo>
                <a:lnTo>
                  <a:pt x="33495" y="269951"/>
                </a:lnTo>
                <a:lnTo>
                  <a:pt x="33879" y="284761"/>
                </a:lnTo>
                <a:lnTo>
                  <a:pt x="34185" y="3943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519"/>
          <p:cNvSpPr/>
          <p:nvPr/>
        </p:nvSpPr>
        <p:spPr>
          <a:xfrm>
            <a:off x="6055042" y="4123524"/>
            <a:ext cx="350930" cy="298543"/>
          </a:xfrm>
          <a:custGeom>
            <a:avLst/>
            <a:gdLst/>
            <a:ahLst/>
            <a:cxnLst/>
            <a:rect l="0" t="0" r="0" b="0"/>
            <a:pathLst>
              <a:path w="350930" h="298543">
                <a:moveTo>
                  <a:pt x="0" y="111291"/>
                </a:moveTo>
                <a:lnTo>
                  <a:pt x="7381" y="111291"/>
                </a:lnTo>
                <a:lnTo>
                  <a:pt x="7778" y="110338"/>
                </a:lnTo>
                <a:lnTo>
                  <a:pt x="8219" y="106740"/>
                </a:lnTo>
                <a:lnTo>
                  <a:pt x="9290" y="104447"/>
                </a:lnTo>
                <a:lnTo>
                  <a:pt x="13019" y="99359"/>
                </a:lnTo>
                <a:lnTo>
                  <a:pt x="20391" y="93923"/>
                </a:lnTo>
                <a:lnTo>
                  <a:pt x="30018" y="87379"/>
                </a:lnTo>
                <a:lnTo>
                  <a:pt x="40646" y="78121"/>
                </a:lnTo>
                <a:lnTo>
                  <a:pt x="51720" y="67656"/>
                </a:lnTo>
                <a:lnTo>
                  <a:pt x="57340" y="62198"/>
                </a:lnTo>
                <a:lnTo>
                  <a:pt x="62992" y="57607"/>
                </a:lnTo>
                <a:lnTo>
                  <a:pt x="68665" y="53595"/>
                </a:lnTo>
                <a:lnTo>
                  <a:pt x="88290" y="40855"/>
                </a:lnTo>
                <a:lnTo>
                  <a:pt x="96007" y="35759"/>
                </a:lnTo>
                <a:lnTo>
                  <a:pt x="103057" y="31409"/>
                </a:lnTo>
                <a:lnTo>
                  <a:pt x="109663" y="27556"/>
                </a:lnTo>
                <a:lnTo>
                  <a:pt x="115971" y="24035"/>
                </a:lnTo>
                <a:lnTo>
                  <a:pt x="123034" y="20735"/>
                </a:lnTo>
                <a:lnTo>
                  <a:pt x="130600" y="17583"/>
                </a:lnTo>
                <a:lnTo>
                  <a:pt x="138502" y="14529"/>
                </a:lnTo>
                <a:lnTo>
                  <a:pt x="145674" y="11540"/>
                </a:lnTo>
                <a:lnTo>
                  <a:pt x="152362" y="8595"/>
                </a:lnTo>
                <a:lnTo>
                  <a:pt x="158724" y="5680"/>
                </a:lnTo>
                <a:lnTo>
                  <a:pt x="164871" y="3736"/>
                </a:lnTo>
                <a:lnTo>
                  <a:pt x="170874" y="2440"/>
                </a:lnTo>
                <a:lnTo>
                  <a:pt x="176781" y="1576"/>
                </a:lnTo>
                <a:lnTo>
                  <a:pt x="182624" y="1000"/>
                </a:lnTo>
                <a:lnTo>
                  <a:pt x="188424" y="616"/>
                </a:lnTo>
                <a:lnTo>
                  <a:pt x="194196" y="360"/>
                </a:lnTo>
                <a:lnTo>
                  <a:pt x="205690" y="76"/>
                </a:lnTo>
                <a:lnTo>
                  <a:pt x="211421" y="0"/>
                </a:lnTo>
                <a:lnTo>
                  <a:pt x="216195" y="902"/>
                </a:lnTo>
                <a:lnTo>
                  <a:pt x="224039" y="4444"/>
                </a:lnTo>
                <a:lnTo>
                  <a:pt x="233810" y="11793"/>
                </a:lnTo>
                <a:lnTo>
                  <a:pt x="235884" y="15431"/>
                </a:lnTo>
                <a:lnTo>
                  <a:pt x="238187" y="24554"/>
                </a:lnTo>
                <a:lnTo>
                  <a:pt x="238802" y="29654"/>
                </a:lnTo>
                <a:lnTo>
                  <a:pt x="239211" y="34959"/>
                </a:lnTo>
                <a:lnTo>
                  <a:pt x="239484" y="40400"/>
                </a:lnTo>
                <a:lnTo>
                  <a:pt x="239787" y="51526"/>
                </a:lnTo>
                <a:lnTo>
                  <a:pt x="239868" y="57160"/>
                </a:lnTo>
                <a:lnTo>
                  <a:pt x="238969" y="62821"/>
                </a:lnTo>
                <a:lnTo>
                  <a:pt x="237418" y="68500"/>
                </a:lnTo>
                <a:lnTo>
                  <a:pt x="235431" y="74191"/>
                </a:lnTo>
                <a:lnTo>
                  <a:pt x="234107" y="79890"/>
                </a:lnTo>
                <a:lnTo>
                  <a:pt x="233224" y="85595"/>
                </a:lnTo>
                <a:lnTo>
                  <a:pt x="232635" y="91302"/>
                </a:lnTo>
                <a:lnTo>
                  <a:pt x="230337" y="97012"/>
                </a:lnTo>
                <a:lnTo>
                  <a:pt x="226901" y="102725"/>
                </a:lnTo>
                <a:lnTo>
                  <a:pt x="222705" y="108437"/>
                </a:lnTo>
                <a:lnTo>
                  <a:pt x="215502" y="117325"/>
                </a:lnTo>
                <a:lnTo>
                  <a:pt x="209126" y="125403"/>
                </a:lnTo>
                <a:lnTo>
                  <a:pt x="206093" y="130224"/>
                </a:lnTo>
                <a:lnTo>
                  <a:pt x="203118" y="135343"/>
                </a:lnTo>
                <a:lnTo>
                  <a:pt x="197272" y="143570"/>
                </a:lnTo>
                <a:lnTo>
                  <a:pt x="190309" y="152063"/>
                </a:lnTo>
                <a:lnTo>
                  <a:pt x="188785" y="152759"/>
                </a:lnTo>
                <a:lnTo>
                  <a:pt x="184552" y="153533"/>
                </a:lnTo>
                <a:lnTo>
                  <a:pt x="173834" y="154071"/>
                </a:lnTo>
                <a:lnTo>
                  <a:pt x="173040" y="154099"/>
                </a:lnTo>
                <a:lnTo>
                  <a:pt x="169617" y="151589"/>
                </a:lnTo>
                <a:lnTo>
                  <a:pt x="167370" y="149586"/>
                </a:lnTo>
                <a:lnTo>
                  <a:pt x="166825" y="148251"/>
                </a:lnTo>
                <a:lnTo>
                  <a:pt x="167415" y="147361"/>
                </a:lnTo>
                <a:lnTo>
                  <a:pt x="168760" y="146768"/>
                </a:lnTo>
                <a:lnTo>
                  <a:pt x="169656" y="145420"/>
                </a:lnTo>
                <a:lnTo>
                  <a:pt x="170653" y="141381"/>
                </a:lnTo>
                <a:lnTo>
                  <a:pt x="173636" y="136412"/>
                </a:lnTo>
                <a:lnTo>
                  <a:pt x="180670" y="128259"/>
                </a:lnTo>
                <a:lnTo>
                  <a:pt x="183312" y="125460"/>
                </a:lnTo>
                <a:lnTo>
                  <a:pt x="186025" y="123595"/>
                </a:lnTo>
                <a:lnTo>
                  <a:pt x="204614" y="115804"/>
                </a:lnTo>
                <a:lnTo>
                  <a:pt x="220541" y="108077"/>
                </a:lnTo>
                <a:lnTo>
                  <a:pt x="226085" y="106291"/>
                </a:lnTo>
                <a:lnTo>
                  <a:pt x="231686" y="105100"/>
                </a:lnTo>
                <a:lnTo>
                  <a:pt x="237325" y="104306"/>
                </a:lnTo>
                <a:lnTo>
                  <a:pt x="243941" y="103776"/>
                </a:lnTo>
                <a:lnTo>
                  <a:pt x="251210" y="103424"/>
                </a:lnTo>
                <a:lnTo>
                  <a:pt x="258914" y="103188"/>
                </a:lnTo>
                <a:lnTo>
                  <a:pt x="265954" y="103984"/>
                </a:lnTo>
                <a:lnTo>
                  <a:pt x="272553" y="105467"/>
                </a:lnTo>
                <a:lnTo>
                  <a:pt x="278857" y="107408"/>
                </a:lnTo>
                <a:lnTo>
                  <a:pt x="288402" y="109565"/>
                </a:lnTo>
                <a:lnTo>
                  <a:pt x="296771" y="111476"/>
                </a:lnTo>
                <a:lnTo>
                  <a:pt x="306841" y="115501"/>
                </a:lnTo>
                <a:lnTo>
                  <a:pt x="317667" y="120464"/>
                </a:lnTo>
                <a:lnTo>
                  <a:pt x="323220" y="123121"/>
                </a:lnTo>
                <a:lnTo>
                  <a:pt x="327875" y="126798"/>
                </a:lnTo>
                <a:lnTo>
                  <a:pt x="335588" y="135963"/>
                </a:lnTo>
                <a:lnTo>
                  <a:pt x="342190" y="143846"/>
                </a:lnTo>
                <a:lnTo>
                  <a:pt x="345284" y="147282"/>
                </a:lnTo>
                <a:lnTo>
                  <a:pt x="347347" y="151477"/>
                </a:lnTo>
                <a:lnTo>
                  <a:pt x="348722" y="156179"/>
                </a:lnTo>
                <a:lnTo>
                  <a:pt x="349639" y="161219"/>
                </a:lnTo>
                <a:lnTo>
                  <a:pt x="350250" y="166484"/>
                </a:lnTo>
                <a:lnTo>
                  <a:pt x="350658" y="171899"/>
                </a:lnTo>
                <a:lnTo>
                  <a:pt x="350929" y="177413"/>
                </a:lnTo>
                <a:lnTo>
                  <a:pt x="350158" y="182995"/>
                </a:lnTo>
                <a:lnTo>
                  <a:pt x="348691" y="188621"/>
                </a:lnTo>
                <a:lnTo>
                  <a:pt x="346761" y="194277"/>
                </a:lnTo>
                <a:lnTo>
                  <a:pt x="344522" y="199952"/>
                </a:lnTo>
                <a:lnTo>
                  <a:pt x="342076" y="205641"/>
                </a:lnTo>
                <a:lnTo>
                  <a:pt x="339493" y="211338"/>
                </a:lnTo>
                <a:lnTo>
                  <a:pt x="335866" y="217042"/>
                </a:lnTo>
                <a:lnTo>
                  <a:pt x="331543" y="222749"/>
                </a:lnTo>
                <a:lnTo>
                  <a:pt x="326756" y="228459"/>
                </a:lnTo>
                <a:lnTo>
                  <a:pt x="318898" y="237343"/>
                </a:lnTo>
                <a:lnTo>
                  <a:pt x="311277" y="245419"/>
                </a:lnTo>
                <a:lnTo>
                  <a:pt x="301541" y="255358"/>
                </a:lnTo>
                <a:lnTo>
                  <a:pt x="290863" y="263586"/>
                </a:lnTo>
                <a:lnTo>
                  <a:pt x="285349" y="267113"/>
                </a:lnTo>
                <a:lnTo>
                  <a:pt x="279768" y="270417"/>
                </a:lnTo>
                <a:lnTo>
                  <a:pt x="274142" y="273573"/>
                </a:lnTo>
                <a:lnTo>
                  <a:pt x="262811" y="279618"/>
                </a:lnTo>
                <a:lnTo>
                  <a:pt x="251425" y="285481"/>
                </a:lnTo>
                <a:lnTo>
                  <a:pt x="242554" y="288721"/>
                </a:lnTo>
                <a:lnTo>
                  <a:pt x="238855" y="289585"/>
                </a:lnTo>
                <a:lnTo>
                  <a:pt x="232206" y="293085"/>
                </a:lnTo>
                <a:lnTo>
                  <a:pt x="229099" y="295352"/>
                </a:lnTo>
                <a:lnTo>
                  <a:pt x="220567" y="297871"/>
                </a:lnTo>
                <a:lnTo>
                  <a:pt x="215624" y="298542"/>
                </a:lnTo>
                <a:lnTo>
                  <a:pt x="211377" y="298037"/>
                </a:lnTo>
                <a:lnTo>
                  <a:pt x="207593" y="296749"/>
                </a:lnTo>
                <a:lnTo>
                  <a:pt x="200849" y="293729"/>
                </a:lnTo>
                <a:lnTo>
                  <a:pt x="194676" y="292387"/>
                </a:lnTo>
                <a:lnTo>
                  <a:pt x="186218" y="291790"/>
                </a:lnTo>
                <a:lnTo>
                  <a:pt x="174367" y="291407"/>
                </a:lnTo>
                <a:lnTo>
                  <a:pt x="172442" y="290424"/>
                </a:lnTo>
                <a:lnTo>
                  <a:pt x="162878" y="282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520"/>
          <p:cNvSpPr/>
          <p:nvPr/>
        </p:nvSpPr>
        <p:spPr>
          <a:xfrm>
            <a:off x="6475095" y="4166235"/>
            <a:ext cx="274321" cy="214313"/>
          </a:xfrm>
          <a:custGeom>
            <a:avLst/>
            <a:gdLst/>
            <a:ahLst/>
            <a:cxnLst/>
            <a:rect l="0" t="0" r="0" b="0"/>
            <a:pathLst>
              <a:path w="274321" h="214313">
                <a:moveTo>
                  <a:pt x="0" y="0"/>
                </a:moveTo>
                <a:lnTo>
                  <a:pt x="4550" y="4550"/>
                </a:lnTo>
                <a:lnTo>
                  <a:pt x="6843" y="5891"/>
                </a:lnTo>
                <a:lnTo>
                  <a:pt x="14622" y="8730"/>
                </a:lnTo>
                <a:lnTo>
                  <a:pt x="22959" y="14228"/>
                </a:lnTo>
                <a:lnTo>
                  <a:pt x="28619" y="15848"/>
                </a:lnTo>
                <a:lnTo>
                  <a:pt x="36849" y="19109"/>
                </a:lnTo>
                <a:lnTo>
                  <a:pt x="41711" y="21312"/>
                </a:lnTo>
                <a:lnTo>
                  <a:pt x="46858" y="24685"/>
                </a:lnTo>
                <a:lnTo>
                  <a:pt x="52193" y="28839"/>
                </a:lnTo>
                <a:lnTo>
                  <a:pt x="57655" y="33514"/>
                </a:lnTo>
                <a:lnTo>
                  <a:pt x="63202" y="37582"/>
                </a:lnTo>
                <a:lnTo>
                  <a:pt x="68804" y="41247"/>
                </a:lnTo>
                <a:lnTo>
                  <a:pt x="74444" y="44643"/>
                </a:lnTo>
                <a:lnTo>
                  <a:pt x="80109" y="47859"/>
                </a:lnTo>
                <a:lnTo>
                  <a:pt x="91484" y="53973"/>
                </a:lnTo>
                <a:lnTo>
                  <a:pt x="96231" y="57889"/>
                </a:lnTo>
                <a:lnTo>
                  <a:pt x="100349" y="62405"/>
                </a:lnTo>
                <a:lnTo>
                  <a:pt x="104047" y="67321"/>
                </a:lnTo>
                <a:lnTo>
                  <a:pt x="109369" y="71551"/>
                </a:lnTo>
                <a:lnTo>
                  <a:pt x="115775" y="75323"/>
                </a:lnTo>
                <a:lnTo>
                  <a:pt x="122903" y="78790"/>
                </a:lnTo>
                <a:lnTo>
                  <a:pt x="129560" y="83007"/>
                </a:lnTo>
                <a:lnTo>
                  <a:pt x="135904" y="87723"/>
                </a:lnTo>
                <a:lnTo>
                  <a:pt x="142037" y="92772"/>
                </a:lnTo>
                <a:lnTo>
                  <a:pt x="148031" y="97090"/>
                </a:lnTo>
                <a:lnTo>
                  <a:pt x="153932" y="100921"/>
                </a:lnTo>
                <a:lnTo>
                  <a:pt x="159772" y="104429"/>
                </a:lnTo>
                <a:lnTo>
                  <a:pt x="164617" y="108671"/>
                </a:lnTo>
                <a:lnTo>
                  <a:pt x="168800" y="113405"/>
                </a:lnTo>
                <a:lnTo>
                  <a:pt x="172541" y="118466"/>
                </a:lnTo>
                <a:lnTo>
                  <a:pt x="176940" y="122792"/>
                </a:lnTo>
                <a:lnTo>
                  <a:pt x="181777" y="126629"/>
                </a:lnTo>
                <a:lnTo>
                  <a:pt x="186907" y="130139"/>
                </a:lnTo>
                <a:lnTo>
                  <a:pt x="192232" y="134384"/>
                </a:lnTo>
                <a:lnTo>
                  <a:pt x="197687" y="139119"/>
                </a:lnTo>
                <a:lnTo>
                  <a:pt x="207876" y="148508"/>
                </a:lnTo>
                <a:lnTo>
                  <a:pt x="215579" y="155856"/>
                </a:lnTo>
                <a:lnTo>
                  <a:pt x="219919" y="159149"/>
                </a:lnTo>
                <a:lnTo>
                  <a:pt x="224718" y="162296"/>
                </a:lnTo>
                <a:lnTo>
                  <a:pt x="229822" y="165348"/>
                </a:lnTo>
                <a:lnTo>
                  <a:pt x="234176" y="169287"/>
                </a:lnTo>
                <a:lnTo>
                  <a:pt x="238033" y="173818"/>
                </a:lnTo>
                <a:lnTo>
                  <a:pt x="241556" y="178743"/>
                </a:lnTo>
                <a:lnTo>
                  <a:pt x="244857" y="182027"/>
                </a:lnTo>
                <a:lnTo>
                  <a:pt x="248010" y="184216"/>
                </a:lnTo>
                <a:lnTo>
                  <a:pt x="254054" y="187601"/>
                </a:lnTo>
                <a:lnTo>
                  <a:pt x="259915" y="192281"/>
                </a:lnTo>
                <a:lnTo>
                  <a:pt x="265695" y="197535"/>
                </a:lnTo>
                <a:lnTo>
                  <a:pt x="268570" y="200270"/>
                </a:lnTo>
                <a:lnTo>
                  <a:pt x="270487" y="203046"/>
                </a:lnTo>
                <a:lnTo>
                  <a:pt x="272616" y="208670"/>
                </a:lnTo>
                <a:lnTo>
                  <a:pt x="274320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521"/>
          <p:cNvSpPr/>
          <p:nvPr/>
        </p:nvSpPr>
        <p:spPr>
          <a:xfrm>
            <a:off x="6552247" y="4149443"/>
            <a:ext cx="180023" cy="239678"/>
          </a:xfrm>
          <a:custGeom>
            <a:avLst/>
            <a:gdLst/>
            <a:ahLst/>
            <a:cxnLst/>
            <a:rect l="0" t="0" r="0" b="0"/>
            <a:pathLst>
              <a:path w="180023" h="239678">
                <a:moveTo>
                  <a:pt x="180022" y="8219"/>
                </a:moveTo>
                <a:lnTo>
                  <a:pt x="175472" y="8219"/>
                </a:lnTo>
                <a:lnTo>
                  <a:pt x="174131" y="7267"/>
                </a:lnTo>
                <a:lnTo>
                  <a:pt x="173237" y="5679"/>
                </a:lnTo>
                <a:lnTo>
                  <a:pt x="171803" y="838"/>
                </a:lnTo>
                <a:lnTo>
                  <a:pt x="170733" y="441"/>
                </a:lnTo>
                <a:lnTo>
                  <a:pt x="167004" y="0"/>
                </a:lnTo>
                <a:lnTo>
                  <a:pt x="165628" y="835"/>
                </a:lnTo>
                <a:lnTo>
                  <a:pt x="164711" y="2343"/>
                </a:lnTo>
                <a:lnTo>
                  <a:pt x="164100" y="4302"/>
                </a:lnTo>
                <a:lnTo>
                  <a:pt x="160881" y="9018"/>
                </a:lnTo>
                <a:lnTo>
                  <a:pt x="156275" y="15242"/>
                </a:lnTo>
                <a:lnTo>
                  <a:pt x="153714" y="19568"/>
                </a:lnTo>
                <a:lnTo>
                  <a:pt x="151053" y="24358"/>
                </a:lnTo>
                <a:lnTo>
                  <a:pt x="147375" y="29456"/>
                </a:lnTo>
                <a:lnTo>
                  <a:pt x="143017" y="34759"/>
                </a:lnTo>
                <a:lnTo>
                  <a:pt x="138208" y="40200"/>
                </a:lnTo>
                <a:lnTo>
                  <a:pt x="134048" y="45732"/>
                </a:lnTo>
                <a:lnTo>
                  <a:pt x="130323" y="51325"/>
                </a:lnTo>
                <a:lnTo>
                  <a:pt x="126887" y="56959"/>
                </a:lnTo>
                <a:lnTo>
                  <a:pt x="122692" y="62620"/>
                </a:lnTo>
                <a:lnTo>
                  <a:pt x="117990" y="68299"/>
                </a:lnTo>
                <a:lnTo>
                  <a:pt x="112950" y="73990"/>
                </a:lnTo>
                <a:lnTo>
                  <a:pt x="107685" y="80641"/>
                </a:lnTo>
                <a:lnTo>
                  <a:pt x="102270" y="87933"/>
                </a:lnTo>
                <a:lnTo>
                  <a:pt x="91173" y="103655"/>
                </a:lnTo>
                <a:lnTo>
                  <a:pt x="79892" y="120168"/>
                </a:lnTo>
                <a:lnTo>
                  <a:pt x="75168" y="127619"/>
                </a:lnTo>
                <a:lnTo>
                  <a:pt x="71068" y="134492"/>
                </a:lnTo>
                <a:lnTo>
                  <a:pt x="67381" y="140978"/>
                </a:lnTo>
                <a:lnTo>
                  <a:pt x="63018" y="148160"/>
                </a:lnTo>
                <a:lnTo>
                  <a:pt x="53090" y="163760"/>
                </a:lnTo>
                <a:lnTo>
                  <a:pt x="48729" y="170968"/>
                </a:lnTo>
                <a:lnTo>
                  <a:pt x="44868" y="177678"/>
                </a:lnTo>
                <a:lnTo>
                  <a:pt x="41342" y="184057"/>
                </a:lnTo>
                <a:lnTo>
                  <a:pt x="37087" y="190214"/>
                </a:lnTo>
                <a:lnTo>
                  <a:pt x="32344" y="196225"/>
                </a:lnTo>
                <a:lnTo>
                  <a:pt x="27278" y="202136"/>
                </a:lnTo>
                <a:lnTo>
                  <a:pt x="22948" y="207029"/>
                </a:lnTo>
                <a:lnTo>
                  <a:pt x="15597" y="215007"/>
                </a:lnTo>
                <a:lnTo>
                  <a:pt x="13256" y="218468"/>
                </a:lnTo>
                <a:lnTo>
                  <a:pt x="10654" y="224853"/>
                </a:lnTo>
                <a:lnTo>
                  <a:pt x="6958" y="230866"/>
                </a:lnTo>
                <a:lnTo>
                  <a:pt x="0" y="2396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522"/>
          <p:cNvSpPr/>
          <p:nvPr/>
        </p:nvSpPr>
        <p:spPr>
          <a:xfrm>
            <a:off x="6903719" y="4192306"/>
            <a:ext cx="248604" cy="16792"/>
          </a:xfrm>
          <a:custGeom>
            <a:avLst/>
            <a:gdLst/>
            <a:ahLst/>
            <a:cxnLst/>
            <a:rect l="0" t="0" r="0" b="0"/>
            <a:pathLst>
              <a:path w="248604" h="16792">
                <a:moveTo>
                  <a:pt x="0" y="16791"/>
                </a:moveTo>
                <a:lnTo>
                  <a:pt x="17322" y="16791"/>
                </a:lnTo>
                <a:lnTo>
                  <a:pt x="21073" y="15839"/>
                </a:lnTo>
                <a:lnTo>
                  <a:pt x="24527" y="14251"/>
                </a:lnTo>
                <a:lnTo>
                  <a:pt x="27781" y="12240"/>
                </a:lnTo>
                <a:lnTo>
                  <a:pt x="31856" y="10900"/>
                </a:lnTo>
                <a:lnTo>
                  <a:pt x="36478" y="10006"/>
                </a:lnTo>
                <a:lnTo>
                  <a:pt x="41464" y="9410"/>
                </a:lnTo>
                <a:lnTo>
                  <a:pt x="46693" y="9013"/>
                </a:lnTo>
                <a:lnTo>
                  <a:pt x="52084" y="8748"/>
                </a:lnTo>
                <a:lnTo>
                  <a:pt x="63154" y="8454"/>
                </a:lnTo>
                <a:lnTo>
                  <a:pt x="96029" y="8250"/>
                </a:lnTo>
                <a:lnTo>
                  <a:pt x="103072" y="7287"/>
                </a:lnTo>
                <a:lnTo>
                  <a:pt x="109673" y="5692"/>
                </a:lnTo>
                <a:lnTo>
                  <a:pt x="115978" y="3677"/>
                </a:lnTo>
                <a:lnTo>
                  <a:pt x="123038" y="2333"/>
                </a:lnTo>
                <a:lnTo>
                  <a:pt x="130604" y="1438"/>
                </a:lnTo>
                <a:lnTo>
                  <a:pt x="138504" y="840"/>
                </a:lnTo>
                <a:lnTo>
                  <a:pt x="145677" y="442"/>
                </a:lnTo>
                <a:lnTo>
                  <a:pt x="158725" y="0"/>
                </a:lnTo>
                <a:lnTo>
                  <a:pt x="164872" y="834"/>
                </a:lnTo>
                <a:lnTo>
                  <a:pt x="170875" y="2343"/>
                </a:lnTo>
                <a:lnTo>
                  <a:pt x="176782" y="4302"/>
                </a:lnTo>
                <a:lnTo>
                  <a:pt x="182625" y="5607"/>
                </a:lnTo>
                <a:lnTo>
                  <a:pt x="188425" y="6478"/>
                </a:lnTo>
                <a:lnTo>
                  <a:pt x="194197" y="7058"/>
                </a:lnTo>
                <a:lnTo>
                  <a:pt x="199950" y="7445"/>
                </a:lnTo>
                <a:lnTo>
                  <a:pt x="205690" y="7703"/>
                </a:lnTo>
                <a:lnTo>
                  <a:pt x="211422" y="7875"/>
                </a:lnTo>
                <a:lnTo>
                  <a:pt x="218101" y="8942"/>
                </a:lnTo>
                <a:lnTo>
                  <a:pt x="225410" y="10606"/>
                </a:lnTo>
                <a:lnTo>
                  <a:pt x="248603" y="167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523"/>
          <p:cNvSpPr/>
          <p:nvPr/>
        </p:nvSpPr>
        <p:spPr>
          <a:xfrm>
            <a:off x="6929437" y="4303426"/>
            <a:ext cx="282894" cy="15923"/>
          </a:xfrm>
          <a:custGeom>
            <a:avLst/>
            <a:gdLst/>
            <a:ahLst/>
            <a:cxnLst/>
            <a:rect l="0" t="0" r="0" b="0"/>
            <a:pathLst>
              <a:path w="282894" h="15923">
                <a:moveTo>
                  <a:pt x="0" y="8541"/>
                </a:moveTo>
                <a:lnTo>
                  <a:pt x="9102" y="8541"/>
                </a:lnTo>
                <a:lnTo>
                  <a:pt x="12736" y="9494"/>
                </a:lnTo>
                <a:lnTo>
                  <a:pt x="16110" y="11081"/>
                </a:lnTo>
                <a:lnTo>
                  <a:pt x="19312" y="13092"/>
                </a:lnTo>
                <a:lnTo>
                  <a:pt x="23353" y="14432"/>
                </a:lnTo>
                <a:lnTo>
                  <a:pt x="27951" y="15326"/>
                </a:lnTo>
                <a:lnTo>
                  <a:pt x="32921" y="15922"/>
                </a:lnTo>
                <a:lnTo>
                  <a:pt x="38140" y="15367"/>
                </a:lnTo>
                <a:lnTo>
                  <a:pt x="43524" y="14044"/>
                </a:lnTo>
                <a:lnTo>
                  <a:pt x="49018" y="12210"/>
                </a:lnTo>
                <a:lnTo>
                  <a:pt x="54587" y="10987"/>
                </a:lnTo>
                <a:lnTo>
                  <a:pt x="60204" y="10172"/>
                </a:lnTo>
                <a:lnTo>
                  <a:pt x="65853" y="9628"/>
                </a:lnTo>
                <a:lnTo>
                  <a:pt x="71525" y="9266"/>
                </a:lnTo>
                <a:lnTo>
                  <a:pt x="77211" y="9024"/>
                </a:lnTo>
                <a:lnTo>
                  <a:pt x="88609" y="8756"/>
                </a:lnTo>
                <a:lnTo>
                  <a:pt x="100024" y="8637"/>
                </a:lnTo>
                <a:lnTo>
                  <a:pt x="106688" y="7652"/>
                </a:lnTo>
                <a:lnTo>
                  <a:pt x="113988" y="6043"/>
                </a:lnTo>
                <a:lnTo>
                  <a:pt x="121712" y="4019"/>
                </a:lnTo>
                <a:lnTo>
                  <a:pt x="128766" y="2669"/>
                </a:lnTo>
                <a:lnTo>
                  <a:pt x="135374" y="1769"/>
                </a:lnTo>
                <a:lnTo>
                  <a:pt x="141684" y="1169"/>
                </a:lnTo>
                <a:lnTo>
                  <a:pt x="148749" y="769"/>
                </a:lnTo>
                <a:lnTo>
                  <a:pt x="164218" y="324"/>
                </a:lnTo>
                <a:lnTo>
                  <a:pt x="199132" y="15"/>
                </a:lnTo>
                <a:lnTo>
                  <a:pt x="207049" y="0"/>
                </a:lnTo>
                <a:lnTo>
                  <a:pt x="214233" y="942"/>
                </a:lnTo>
                <a:lnTo>
                  <a:pt x="220927" y="2522"/>
                </a:lnTo>
                <a:lnTo>
                  <a:pt x="227295" y="4529"/>
                </a:lnTo>
                <a:lnTo>
                  <a:pt x="234397" y="5866"/>
                </a:lnTo>
                <a:lnTo>
                  <a:pt x="241990" y="6758"/>
                </a:lnTo>
                <a:lnTo>
                  <a:pt x="256141" y="7749"/>
                </a:lnTo>
                <a:lnTo>
                  <a:pt x="265605" y="8189"/>
                </a:lnTo>
                <a:lnTo>
                  <a:pt x="272987" y="8385"/>
                </a:lnTo>
                <a:lnTo>
                  <a:pt x="282893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24"/>
          <p:cNvSpPr/>
          <p:nvPr/>
        </p:nvSpPr>
        <p:spPr>
          <a:xfrm>
            <a:off x="7358212" y="4072055"/>
            <a:ext cx="179873" cy="317066"/>
          </a:xfrm>
          <a:custGeom>
            <a:avLst/>
            <a:gdLst/>
            <a:ahLst/>
            <a:cxnLst/>
            <a:rect l="0" t="0" r="0" b="0"/>
            <a:pathLst>
              <a:path w="179873" h="317066">
                <a:moveTo>
                  <a:pt x="145582" y="68462"/>
                </a:moveTo>
                <a:lnTo>
                  <a:pt x="145582" y="47224"/>
                </a:lnTo>
                <a:lnTo>
                  <a:pt x="144630" y="44778"/>
                </a:lnTo>
                <a:lnTo>
                  <a:pt x="139691" y="36786"/>
                </a:lnTo>
                <a:lnTo>
                  <a:pt x="136852" y="28385"/>
                </a:lnTo>
                <a:lnTo>
                  <a:pt x="132812" y="22710"/>
                </a:lnTo>
                <a:lnTo>
                  <a:pt x="127842" y="17013"/>
                </a:lnTo>
                <a:lnTo>
                  <a:pt x="125183" y="14160"/>
                </a:lnTo>
                <a:lnTo>
                  <a:pt x="122458" y="12258"/>
                </a:lnTo>
                <a:lnTo>
                  <a:pt x="116890" y="10145"/>
                </a:lnTo>
                <a:lnTo>
                  <a:pt x="114072" y="8629"/>
                </a:lnTo>
                <a:lnTo>
                  <a:pt x="111240" y="6666"/>
                </a:lnTo>
                <a:lnTo>
                  <a:pt x="108400" y="4405"/>
                </a:lnTo>
                <a:lnTo>
                  <a:pt x="105554" y="2897"/>
                </a:lnTo>
                <a:lnTo>
                  <a:pt x="102705" y="1892"/>
                </a:lnTo>
                <a:lnTo>
                  <a:pt x="99852" y="1222"/>
                </a:lnTo>
                <a:lnTo>
                  <a:pt x="96998" y="775"/>
                </a:lnTo>
                <a:lnTo>
                  <a:pt x="94143" y="478"/>
                </a:lnTo>
                <a:lnTo>
                  <a:pt x="91287" y="279"/>
                </a:lnTo>
                <a:lnTo>
                  <a:pt x="87478" y="147"/>
                </a:lnTo>
                <a:lnTo>
                  <a:pt x="78166" y="0"/>
                </a:lnTo>
                <a:lnTo>
                  <a:pt x="73969" y="913"/>
                </a:lnTo>
                <a:lnTo>
                  <a:pt x="70217" y="2474"/>
                </a:lnTo>
                <a:lnTo>
                  <a:pt x="66764" y="4468"/>
                </a:lnTo>
                <a:lnTo>
                  <a:pt x="63509" y="6749"/>
                </a:lnTo>
                <a:lnTo>
                  <a:pt x="60387" y="9223"/>
                </a:lnTo>
                <a:lnTo>
                  <a:pt x="57353" y="11824"/>
                </a:lnTo>
                <a:lnTo>
                  <a:pt x="53426" y="14511"/>
                </a:lnTo>
                <a:lnTo>
                  <a:pt x="48902" y="17255"/>
                </a:lnTo>
                <a:lnTo>
                  <a:pt x="43981" y="20037"/>
                </a:lnTo>
                <a:lnTo>
                  <a:pt x="39748" y="23796"/>
                </a:lnTo>
                <a:lnTo>
                  <a:pt x="35974" y="28207"/>
                </a:lnTo>
                <a:lnTo>
                  <a:pt x="32505" y="33053"/>
                </a:lnTo>
                <a:lnTo>
                  <a:pt x="29240" y="37236"/>
                </a:lnTo>
                <a:lnTo>
                  <a:pt x="26111" y="40978"/>
                </a:lnTo>
                <a:lnTo>
                  <a:pt x="23073" y="44424"/>
                </a:lnTo>
                <a:lnTo>
                  <a:pt x="20094" y="48627"/>
                </a:lnTo>
                <a:lnTo>
                  <a:pt x="17156" y="53333"/>
                </a:lnTo>
                <a:lnTo>
                  <a:pt x="14245" y="58376"/>
                </a:lnTo>
                <a:lnTo>
                  <a:pt x="11352" y="62691"/>
                </a:lnTo>
                <a:lnTo>
                  <a:pt x="8470" y="66520"/>
                </a:lnTo>
                <a:lnTo>
                  <a:pt x="5597" y="70024"/>
                </a:lnTo>
                <a:lnTo>
                  <a:pt x="3681" y="74266"/>
                </a:lnTo>
                <a:lnTo>
                  <a:pt x="1553" y="84059"/>
                </a:lnTo>
                <a:lnTo>
                  <a:pt x="986" y="89338"/>
                </a:lnTo>
                <a:lnTo>
                  <a:pt x="607" y="94761"/>
                </a:lnTo>
                <a:lnTo>
                  <a:pt x="186" y="104916"/>
                </a:lnTo>
                <a:lnTo>
                  <a:pt x="0" y="112604"/>
                </a:lnTo>
                <a:lnTo>
                  <a:pt x="902" y="115988"/>
                </a:lnTo>
                <a:lnTo>
                  <a:pt x="5771" y="125300"/>
                </a:lnTo>
                <a:lnTo>
                  <a:pt x="8590" y="134092"/>
                </a:lnTo>
                <a:lnTo>
                  <a:pt x="12624" y="139859"/>
                </a:lnTo>
                <a:lnTo>
                  <a:pt x="15034" y="141777"/>
                </a:lnTo>
                <a:lnTo>
                  <a:pt x="17592" y="143057"/>
                </a:lnTo>
                <a:lnTo>
                  <a:pt x="20250" y="143909"/>
                </a:lnTo>
                <a:lnTo>
                  <a:pt x="23928" y="145430"/>
                </a:lnTo>
                <a:lnTo>
                  <a:pt x="28285" y="147397"/>
                </a:lnTo>
                <a:lnTo>
                  <a:pt x="33094" y="149660"/>
                </a:lnTo>
                <a:lnTo>
                  <a:pt x="37252" y="151169"/>
                </a:lnTo>
                <a:lnTo>
                  <a:pt x="40978" y="152175"/>
                </a:lnTo>
                <a:lnTo>
                  <a:pt x="44413" y="152846"/>
                </a:lnTo>
                <a:lnTo>
                  <a:pt x="47656" y="153293"/>
                </a:lnTo>
                <a:lnTo>
                  <a:pt x="50771" y="153591"/>
                </a:lnTo>
                <a:lnTo>
                  <a:pt x="53799" y="153790"/>
                </a:lnTo>
                <a:lnTo>
                  <a:pt x="57724" y="152970"/>
                </a:lnTo>
                <a:lnTo>
                  <a:pt x="62245" y="151470"/>
                </a:lnTo>
                <a:lnTo>
                  <a:pt x="67164" y="149519"/>
                </a:lnTo>
                <a:lnTo>
                  <a:pt x="71396" y="148218"/>
                </a:lnTo>
                <a:lnTo>
                  <a:pt x="75170" y="147350"/>
                </a:lnTo>
                <a:lnTo>
                  <a:pt x="78639" y="146771"/>
                </a:lnTo>
                <a:lnTo>
                  <a:pt x="81903" y="145433"/>
                </a:lnTo>
                <a:lnTo>
                  <a:pt x="85032" y="143589"/>
                </a:lnTo>
                <a:lnTo>
                  <a:pt x="88070" y="141407"/>
                </a:lnTo>
                <a:lnTo>
                  <a:pt x="92001" y="138999"/>
                </a:lnTo>
                <a:lnTo>
                  <a:pt x="96526" y="136442"/>
                </a:lnTo>
                <a:lnTo>
                  <a:pt x="101448" y="133784"/>
                </a:lnTo>
                <a:lnTo>
                  <a:pt x="105682" y="131060"/>
                </a:lnTo>
                <a:lnTo>
                  <a:pt x="109457" y="128292"/>
                </a:lnTo>
                <a:lnTo>
                  <a:pt x="112927" y="125494"/>
                </a:lnTo>
                <a:lnTo>
                  <a:pt x="116192" y="122676"/>
                </a:lnTo>
                <a:lnTo>
                  <a:pt x="119322" y="119844"/>
                </a:lnTo>
                <a:lnTo>
                  <a:pt x="125338" y="114159"/>
                </a:lnTo>
                <a:lnTo>
                  <a:pt x="131188" y="108457"/>
                </a:lnTo>
                <a:lnTo>
                  <a:pt x="133129" y="105603"/>
                </a:lnTo>
                <a:lnTo>
                  <a:pt x="141049" y="86770"/>
                </a:lnTo>
                <a:lnTo>
                  <a:pt x="143568" y="78822"/>
                </a:lnTo>
                <a:lnTo>
                  <a:pt x="144985" y="68992"/>
                </a:lnTo>
                <a:lnTo>
                  <a:pt x="145504" y="60136"/>
                </a:lnTo>
                <a:lnTo>
                  <a:pt x="145582" y="43133"/>
                </a:lnTo>
                <a:lnTo>
                  <a:pt x="145582" y="63147"/>
                </a:lnTo>
                <a:lnTo>
                  <a:pt x="146536" y="65871"/>
                </a:lnTo>
                <a:lnTo>
                  <a:pt x="150134" y="71438"/>
                </a:lnTo>
                <a:lnTo>
                  <a:pt x="152368" y="79627"/>
                </a:lnTo>
                <a:lnTo>
                  <a:pt x="152964" y="84478"/>
                </a:lnTo>
                <a:lnTo>
                  <a:pt x="153361" y="89617"/>
                </a:lnTo>
                <a:lnTo>
                  <a:pt x="153626" y="94948"/>
                </a:lnTo>
                <a:lnTo>
                  <a:pt x="153920" y="105951"/>
                </a:lnTo>
                <a:lnTo>
                  <a:pt x="154051" y="117192"/>
                </a:lnTo>
                <a:lnTo>
                  <a:pt x="155037" y="122856"/>
                </a:lnTo>
                <a:lnTo>
                  <a:pt x="156649" y="128537"/>
                </a:lnTo>
                <a:lnTo>
                  <a:pt x="158675" y="134230"/>
                </a:lnTo>
                <a:lnTo>
                  <a:pt x="160026" y="139930"/>
                </a:lnTo>
                <a:lnTo>
                  <a:pt x="160926" y="145635"/>
                </a:lnTo>
                <a:lnTo>
                  <a:pt x="161527" y="151343"/>
                </a:lnTo>
                <a:lnTo>
                  <a:pt x="161927" y="157053"/>
                </a:lnTo>
                <a:lnTo>
                  <a:pt x="162194" y="162765"/>
                </a:lnTo>
                <a:lnTo>
                  <a:pt x="162372" y="168479"/>
                </a:lnTo>
                <a:lnTo>
                  <a:pt x="163443" y="174192"/>
                </a:lnTo>
                <a:lnTo>
                  <a:pt x="165109" y="179906"/>
                </a:lnTo>
                <a:lnTo>
                  <a:pt x="167173" y="185621"/>
                </a:lnTo>
                <a:lnTo>
                  <a:pt x="168549" y="191335"/>
                </a:lnTo>
                <a:lnTo>
                  <a:pt x="169466" y="197050"/>
                </a:lnTo>
                <a:lnTo>
                  <a:pt x="170078" y="202765"/>
                </a:lnTo>
                <a:lnTo>
                  <a:pt x="170485" y="208480"/>
                </a:lnTo>
                <a:lnTo>
                  <a:pt x="170757" y="214195"/>
                </a:lnTo>
                <a:lnTo>
                  <a:pt x="171059" y="225625"/>
                </a:lnTo>
                <a:lnTo>
                  <a:pt x="171269" y="254199"/>
                </a:lnTo>
                <a:lnTo>
                  <a:pt x="172232" y="259915"/>
                </a:lnTo>
                <a:lnTo>
                  <a:pt x="173826" y="265630"/>
                </a:lnTo>
                <a:lnTo>
                  <a:pt x="175842" y="271345"/>
                </a:lnTo>
                <a:lnTo>
                  <a:pt x="178081" y="280235"/>
                </a:lnTo>
                <a:lnTo>
                  <a:pt x="179076" y="287361"/>
                </a:lnTo>
                <a:lnTo>
                  <a:pt x="179637" y="296728"/>
                </a:lnTo>
                <a:lnTo>
                  <a:pt x="179803" y="305535"/>
                </a:lnTo>
                <a:lnTo>
                  <a:pt x="179872" y="3170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525"/>
          <p:cNvSpPr/>
          <p:nvPr/>
        </p:nvSpPr>
        <p:spPr>
          <a:xfrm>
            <a:off x="6132195" y="4461426"/>
            <a:ext cx="660083" cy="39106"/>
          </a:xfrm>
          <a:custGeom>
            <a:avLst/>
            <a:gdLst/>
            <a:ahLst/>
            <a:cxnLst/>
            <a:rect l="0" t="0" r="0" b="0"/>
            <a:pathLst>
              <a:path w="660083" h="39106">
                <a:moveTo>
                  <a:pt x="0" y="30564"/>
                </a:moveTo>
                <a:lnTo>
                  <a:pt x="20151" y="30564"/>
                </a:lnTo>
                <a:lnTo>
                  <a:pt x="22959" y="31516"/>
                </a:lnTo>
                <a:lnTo>
                  <a:pt x="25783" y="33104"/>
                </a:lnTo>
                <a:lnTo>
                  <a:pt x="28619" y="35115"/>
                </a:lnTo>
                <a:lnTo>
                  <a:pt x="32414" y="36455"/>
                </a:lnTo>
                <a:lnTo>
                  <a:pt x="36849" y="37349"/>
                </a:lnTo>
                <a:lnTo>
                  <a:pt x="46857" y="38342"/>
                </a:lnTo>
                <a:lnTo>
                  <a:pt x="64154" y="38901"/>
                </a:lnTo>
                <a:lnTo>
                  <a:pt x="103416" y="39105"/>
                </a:lnTo>
                <a:lnTo>
                  <a:pt x="111806" y="38163"/>
                </a:lnTo>
                <a:lnTo>
                  <a:pt x="120257" y="36582"/>
                </a:lnTo>
                <a:lnTo>
                  <a:pt x="128749" y="34576"/>
                </a:lnTo>
                <a:lnTo>
                  <a:pt x="138220" y="33239"/>
                </a:lnTo>
                <a:lnTo>
                  <a:pt x="148344" y="32347"/>
                </a:lnTo>
                <a:lnTo>
                  <a:pt x="158903" y="31752"/>
                </a:lnTo>
                <a:lnTo>
                  <a:pt x="169753" y="30404"/>
                </a:lnTo>
                <a:lnTo>
                  <a:pt x="180796" y="28552"/>
                </a:lnTo>
                <a:lnTo>
                  <a:pt x="191968" y="26365"/>
                </a:lnTo>
                <a:lnTo>
                  <a:pt x="203226" y="24907"/>
                </a:lnTo>
                <a:lnTo>
                  <a:pt x="214541" y="23935"/>
                </a:lnTo>
                <a:lnTo>
                  <a:pt x="225895" y="23287"/>
                </a:lnTo>
                <a:lnTo>
                  <a:pt x="238227" y="21903"/>
                </a:lnTo>
                <a:lnTo>
                  <a:pt x="251210" y="20027"/>
                </a:lnTo>
                <a:lnTo>
                  <a:pt x="264628" y="17824"/>
                </a:lnTo>
                <a:lnTo>
                  <a:pt x="277383" y="15403"/>
                </a:lnTo>
                <a:lnTo>
                  <a:pt x="301716" y="10173"/>
                </a:lnTo>
                <a:lnTo>
                  <a:pt x="314492" y="8398"/>
                </a:lnTo>
                <a:lnTo>
                  <a:pt x="327771" y="7214"/>
                </a:lnTo>
                <a:lnTo>
                  <a:pt x="341386" y="6425"/>
                </a:lnTo>
                <a:lnTo>
                  <a:pt x="369215" y="5548"/>
                </a:lnTo>
                <a:lnTo>
                  <a:pt x="383303" y="5314"/>
                </a:lnTo>
                <a:lnTo>
                  <a:pt x="396505" y="4206"/>
                </a:lnTo>
                <a:lnTo>
                  <a:pt x="409117" y="2514"/>
                </a:lnTo>
                <a:lnTo>
                  <a:pt x="421335" y="434"/>
                </a:lnTo>
                <a:lnTo>
                  <a:pt x="434242" y="0"/>
                </a:lnTo>
                <a:lnTo>
                  <a:pt x="447610" y="663"/>
                </a:lnTo>
                <a:lnTo>
                  <a:pt x="461283" y="2057"/>
                </a:lnTo>
                <a:lnTo>
                  <a:pt x="474210" y="2987"/>
                </a:lnTo>
                <a:lnTo>
                  <a:pt x="486638" y="3606"/>
                </a:lnTo>
                <a:lnTo>
                  <a:pt x="510605" y="4295"/>
                </a:lnTo>
                <a:lnTo>
                  <a:pt x="582126" y="4814"/>
                </a:lnTo>
                <a:lnTo>
                  <a:pt x="648490" y="4845"/>
                </a:lnTo>
                <a:lnTo>
                  <a:pt x="652354" y="5799"/>
                </a:lnTo>
                <a:lnTo>
                  <a:pt x="654930" y="7386"/>
                </a:lnTo>
                <a:lnTo>
                  <a:pt x="660082" y="134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526"/>
          <p:cNvSpPr/>
          <p:nvPr/>
        </p:nvSpPr>
        <p:spPr>
          <a:xfrm>
            <a:off x="6329715" y="4552392"/>
            <a:ext cx="239526" cy="248195"/>
          </a:xfrm>
          <a:custGeom>
            <a:avLst/>
            <a:gdLst/>
            <a:ahLst/>
            <a:cxnLst/>
            <a:rect l="0" t="0" r="0" b="0"/>
            <a:pathLst>
              <a:path w="239526" h="248195">
                <a:moveTo>
                  <a:pt x="8219" y="59612"/>
                </a:moveTo>
                <a:lnTo>
                  <a:pt x="3669" y="59612"/>
                </a:lnTo>
                <a:lnTo>
                  <a:pt x="2328" y="58660"/>
                </a:lnTo>
                <a:lnTo>
                  <a:pt x="1434" y="57073"/>
                </a:lnTo>
                <a:lnTo>
                  <a:pt x="0" y="52231"/>
                </a:lnTo>
                <a:lnTo>
                  <a:pt x="2344" y="49030"/>
                </a:lnTo>
                <a:lnTo>
                  <a:pt x="9019" y="41872"/>
                </a:lnTo>
                <a:lnTo>
                  <a:pt x="19807" y="30920"/>
                </a:lnTo>
                <a:lnTo>
                  <a:pt x="23565" y="29054"/>
                </a:lnTo>
                <a:lnTo>
                  <a:pt x="27975" y="27810"/>
                </a:lnTo>
                <a:lnTo>
                  <a:pt x="32819" y="26981"/>
                </a:lnTo>
                <a:lnTo>
                  <a:pt x="37955" y="25476"/>
                </a:lnTo>
                <a:lnTo>
                  <a:pt x="43283" y="23520"/>
                </a:lnTo>
                <a:lnTo>
                  <a:pt x="48740" y="21264"/>
                </a:lnTo>
                <a:lnTo>
                  <a:pt x="55236" y="18806"/>
                </a:lnTo>
                <a:lnTo>
                  <a:pt x="70073" y="13537"/>
                </a:lnTo>
                <a:lnTo>
                  <a:pt x="77078" y="11750"/>
                </a:lnTo>
                <a:lnTo>
                  <a:pt x="83653" y="10559"/>
                </a:lnTo>
                <a:lnTo>
                  <a:pt x="89941" y="9765"/>
                </a:lnTo>
                <a:lnTo>
                  <a:pt x="96038" y="8284"/>
                </a:lnTo>
                <a:lnTo>
                  <a:pt x="102008" y="6343"/>
                </a:lnTo>
                <a:lnTo>
                  <a:pt x="107893" y="4098"/>
                </a:lnTo>
                <a:lnTo>
                  <a:pt x="113721" y="2600"/>
                </a:lnTo>
                <a:lnTo>
                  <a:pt x="119511" y="1602"/>
                </a:lnTo>
                <a:lnTo>
                  <a:pt x="125277" y="936"/>
                </a:lnTo>
                <a:lnTo>
                  <a:pt x="131025" y="492"/>
                </a:lnTo>
                <a:lnTo>
                  <a:pt x="136763" y="197"/>
                </a:lnTo>
                <a:lnTo>
                  <a:pt x="142493" y="0"/>
                </a:lnTo>
                <a:lnTo>
                  <a:pt x="147265" y="821"/>
                </a:lnTo>
                <a:lnTo>
                  <a:pt x="151399" y="2321"/>
                </a:lnTo>
                <a:lnTo>
                  <a:pt x="158532" y="6527"/>
                </a:lnTo>
                <a:lnTo>
                  <a:pt x="164878" y="11572"/>
                </a:lnTo>
                <a:lnTo>
                  <a:pt x="170873" y="16989"/>
                </a:lnTo>
                <a:lnTo>
                  <a:pt x="173805" y="19766"/>
                </a:lnTo>
                <a:lnTo>
                  <a:pt x="175760" y="22571"/>
                </a:lnTo>
                <a:lnTo>
                  <a:pt x="177932" y="28227"/>
                </a:lnTo>
                <a:lnTo>
                  <a:pt x="178511" y="32021"/>
                </a:lnTo>
                <a:lnTo>
                  <a:pt x="178897" y="36456"/>
                </a:lnTo>
                <a:lnTo>
                  <a:pt x="179155" y="41317"/>
                </a:lnTo>
                <a:lnTo>
                  <a:pt x="178374" y="46464"/>
                </a:lnTo>
                <a:lnTo>
                  <a:pt x="176901" y="51799"/>
                </a:lnTo>
                <a:lnTo>
                  <a:pt x="174967" y="57261"/>
                </a:lnTo>
                <a:lnTo>
                  <a:pt x="172724" y="61855"/>
                </a:lnTo>
                <a:lnTo>
                  <a:pt x="165018" y="73824"/>
                </a:lnTo>
                <a:lnTo>
                  <a:pt x="162282" y="78612"/>
                </a:lnTo>
                <a:lnTo>
                  <a:pt x="159505" y="83709"/>
                </a:lnTo>
                <a:lnTo>
                  <a:pt x="156701" y="88059"/>
                </a:lnTo>
                <a:lnTo>
                  <a:pt x="151047" y="95433"/>
                </a:lnTo>
                <a:lnTo>
                  <a:pt x="147253" y="98733"/>
                </a:lnTo>
                <a:lnTo>
                  <a:pt x="142818" y="101885"/>
                </a:lnTo>
                <a:lnTo>
                  <a:pt x="137957" y="104940"/>
                </a:lnTo>
                <a:lnTo>
                  <a:pt x="133764" y="107928"/>
                </a:lnTo>
                <a:lnTo>
                  <a:pt x="126564" y="113789"/>
                </a:lnTo>
                <a:lnTo>
                  <a:pt x="120190" y="117029"/>
                </a:lnTo>
                <a:lnTo>
                  <a:pt x="117156" y="117893"/>
                </a:lnTo>
                <a:lnTo>
                  <a:pt x="115134" y="119421"/>
                </a:lnTo>
                <a:lnTo>
                  <a:pt x="113786" y="121392"/>
                </a:lnTo>
                <a:lnTo>
                  <a:pt x="112887" y="123659"/>
                </a:lnTo>
                <a:lnTo>
                  <a:pt x="111336" y="125170"/>
                </a:lnTo>
                <a:lnTo>
                  <a:pt x="109349" y="126178"/>
                </a:lnTo>
                <a:lnTo>
                  <a:pt x="102917" y="128075"/>
                </a:lnTo>
                <a:lnTo>
                  <a:pt x="107187" y="128157"/>
                </a:lnTo>
                <a:lnTo>
                  <a:pt x="109440" y="127217"/>
                </a:lnTo>
                <a:lnTo>
                  <a:pt x="114484" y="123631"/>
                </a:lnTo>
                <a:lnTo>
                  <a:pt x="117163" y="122294"/>
                </a:lnTo>
                <a:lnTo>
                  <a:pt x="122678" y="120808"/>
                </a:lnTo>
                <a:lnTo>
                  <a:pt x="128305" y="120149"/>
                </a:lnTo>
                <a:lnTo>
                  <a:pt x="131139" y="119972"/>
                </a:lnTo>
                <a:lnTo>
                  <a:pt x="134933" y="118902"/>
                </a:lnTo>
                <a:lnTo>
                  <a:pt x="139368" y="117237"/>
                </a:lnTo>
                <a:lnTo>
                  <a:pt x="144230" y="115174"/>
                </a:lnTo>
                <a:lnTo>
                  <a:pt x="148422" y="113798"/>
                </a:lnTo>
                <a:lnTo>
                  <a:pt x="155622" y="112270"/>
                </a:lnTo>
                <a:lnTo>
                  <a:pt x="159828" y="111863"/>
                </a:lnTo>
                <a:lnTo>
                  <a:pt x="164537" y="111591"/>
                </a:lnTo>
                <a:lnTo>
                  <a:pt x="174849" y="111289"/>
                </a:lnTo>
                <a:lnTo>
                  <a:pt x="202648" y="111079"/>
                </a:lnTo>
                <a:lnTo>
                  <a:pt x="207371" y="112021"/>
                </a:lnTo>
                <a:lnTo>
                  <a:pt x="211472" y="113602"/>
                </a:lnTo>
                <a:lnTo>
                  <a:pt x="218569" y="116945"/>
                </a:lnTo>
                <a:lnTo>
                  <a:pt x="224898" y="118431"/>
                </a:lnTo>
                <a:lnTo>
                  <a:pt x="230886" y="121632"/>
                </a:lnTo>
                <a:lnTo>
                  <a:pt x="233816" y="123819"/>
                </a:lnTo>
                <a:lnTo>
                  <a:pt x="235770" y="126229"/>
                </a:lnTo>
                <a:lnTo>
                  <a:pt x="237072" y="128788"/>
                </a:lnTo>
                <a:lnTo>
                  <a:pt x="238520" y="134173"/>
                </a:lnTo>
                <a:lnTo>
                  <a:pt x="239163" y="139740"/>
                </a:lnTo>
                <a:lnTo>
                  <a:pt x="239334" y="143511"/>
                </a:lnTo>
                <a:lnTo>
                  <a:pt x="239525" y="152781"/>
                </a:lnTo>
                <a:lnTo>
                  <a:pt x="238623" y="156967"/>
                </a:lnTo>
                <a:lnTo>
                  <a:pt x="235081" y="164159"/>
                </a:lnTo>
                <a:lnTo>
                  <a:pt x="230331" y="173070"/>
                </a:lnTo>
                <a:lnTo>
                  <a:pt x="227732" y="178113"/>
                </a:lnTo>
                <a:lnTo>
                  <a:pt x="224094" y="183381"/>
                </a:lnTo>
                <a:lnTo>
                  <a:pt x="219763" y="188797"/>
                </a:lnTo>
                <a:lnTo>
                  <a:pt x="214971" y="194314"/>
                </a:lnTo>
                <a:lnTo>
                  <a:pt x="209871" y="198943"/>
                </a:lnTo>
                <a:lnTo>
                  <a:pt x="204566" y="202982"/>
                </a:lnTo>
                <a:lnTo>
                  <a:pt x="199125" y="206627"/>
                </a:lnTo>
                <a:lnTo>
                  <a:pt x="193593" y="210009"/>
                </a:lnTo>
                <a:lnTo>
                  <a:pt x="187999" y="213217"/>
                </a:lnTo>
                <a:lnTo>
                  <a:pt x="176704" y="219321"/>
                </a:lnTo>
                <a:lnTo>
                  <a:pt x="148223" y="233879"/>
                </a:lnTo>
                <a:lnTo>
                  <a:pt x="131088" y="242480"/>
                </a:lnTo>
                <a:lnTo>
                  <a:pt x="125374" y="244390"/>
                </a:lnTo>
                <a:lnTo>
                  <a:pt x="119661" y="245662"/>
                </a:lnTo>
                <a:lnTo>
                  <a:pt x="113946" y="246511"/>
                </a:lnTo>
                <a:lnTo>
                  <a:pt x="109184" y="247077"/>
                </a:lnTo>
                <a:lnTo>
                  <a:pt x="105057" y="247454"/>
                </a:lnTo>
                <a:lnTo>
                  <a:pt x="101352" y="247705"/>
                </a:lnTo>
                <a:lnTo>
                  <a:pt x="96978" y="247872"/>
                </a:lnTo>
                <a:lnTo>
                  <a:pt x="82673" y="248108"/>
                </a:lnTo>
                <a:lnTo>
                  <a:pt x="65767" y="248194"/>
                </a:lnTo>
                <a:lnTo>
                  <a:pt x="63730" y="247246"/>
                </a:lnTo>
                <a:lnTo>
                  <a:pt x="62371" y="245662"/>
                </a:lnTo>
                <a:lnTo>
                  <a:pt x="59655" y="2396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527"/>
          <p:cNvSpPr/>
          <p:nvPr/>
        </p:nvSpPr>
        <p:spPr>
          <a:xfrm>
            <a:off x="7315200" y="4457700"/>
            <a:ext cx="385763" cy="25718"/>
          </a:xfrm>
          <a:custGeom>
            <a:avLst/>
            <a:gdLst/>
            <a:ahLst/>
            <a:cxnLst/>
            <a:rect l="0" t="0" r="0" b="0"/>
            <a:pathLst>
              <a:path w="385763" h="25718">
                <a:moveTo>
                  <a:pt x="0" y="25717"/>
                </a:moveTo>
                <a:lnTo>
                  <a:pt x="17321" y="25717"/>
                </a:lnTo>
                <a:lnTo>
                  <a:pt x="22025" y="24765"/>
                </a:lnTo>
                <a:lnTo>
                  <a:pt x="27065" y="23178"/>
                </a:lnTo>
                <a:lnTo>
                  <a:pt x="32331" y="21166"/>
                </a:lnTo>
                <a:lnTo>
                  <a:pt x="36794" y="19825"/>
                </a:lnTo>
                <a:lnTo>
                  <a:pt x="40722" y="18932"/>
                </a:lnTo>
                <a:lnTo>
                  <a:pt x="44292" y="18336"/>
                </a:lnTo>
                <a:lnTo>
                  <a:pt x="55881" y="17674"/>
                </a:lnTo>
                <a:lnTo>
                  <a:pt x="62971" y="17498"/>
                </a:lnTo>
                <a:lnTo>
                  <a:pt x="69603" y="16428"/>
                </a:lnTo>
                <a:lnTo>
                  <a:pt x="75930" y="14762"/>
                </a:lnTo>
                <a:lnTo>
                  <a:pt x="82052" y="12698"/>
                </a:lnTo>
                <a:lnTo>
                  <a:pt x="88992" y="11323"/>
                </a:lnTo>
                <a:lnTo>
                  <a:pt x="96475" y="10406"/>
                </a:lnTo>
                <a:lnTo>
                  <a:pt x="104322" y="9795"/>
                </a:lnTo>
                <a:lnTo>
                  <a:pt x="112410" y="9387"/>
                </a:lnTo>
                <a:lnTo>
                  <a:pt x="129018" y="8934"/>
                </a:lnTo>
                <a:lnTo>
                  <a:pt x="154432" y="8679"/>
                </a:lnTo>
                <a:lnTo>
                  <a:pt x="163914" y="7691"/>
                </a:lnTo>
                <a:lnTo>
                  <a:pt x="174046" y="6080"/>
                </a:lnTo>
                <a:lnTo>
                  <a:pt x="184611" y="4053"/>
                </a:lnTo>
                <a:lnTo>
                  <a:pt x="194511" y="2702"/>
                </a:lnTo>
                <a:lnTo>
                  <a:pt x="203969" y="1801"/>
                </a:lnTo>
                <a:lnTo>
                  <a:pt x="213132" y="1201"/>
                </a:lnTo>
                <a:lnTo>
                  <a:pt x="222098" y="801"/>
                </a:lnTo>
                <a:lnTo>
                  <a:pt x="239680" y="355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528"/>
          <p:cNvSpPr/>
          <p:nvPr/>
        </p:nvSpPr>
        <p:spPr>
          <a:xfrm>
            <a:off x="7323772" y="4543437"/>
            <a:ext cx="289768" cy="282881"/>
          </a:xfrm>
          <a:custGeom>
            <a:avLst/>
            <a:gdLst/>
            <a:ahLst/>
            <a:cxnLst/>
            <a:rect l="0" t="0" r="0" b="0"/>
            <a:pathLst>
              <a:path w="289768" h="282881">
                <a:moveTo>
                  <a:pt x="77153" y="42850"/>
                </a:moveTo>
                <a:lnTo>
                  <a:pt x="64383" y="42850"/>
                </a:lnTo>
                <a:lnTo>
                  <a:pt x="62924" y="41898"/>
                </a:lnTo>
                <a:lnTo>
                  <a:pt x="61952" y="40310"/>
                </a:lnTo>
                <a:lnTo>
                  <a:pt x="61304" y="38300"/>
                </a:lnTo>
                <a:lnTo>
                  <a:pt x="61824" y="36958"/>
                </a:lnTo>
                <a:lnTo>
                  <a:pt x="63124" y="36065"/>
                </a:lnTo>
                <a:lnTo>
                  <a:pt x="67502" y="34631"/>
                </a:lnTo>
                <a:lnTo>
                  <a:pt x="75867" y="26928"/>
                </a:lnTo>
                <a:lnTo>
                  <a:pt x="81662" y="23709"/>
                </a:lnTo>
                <a:lnTo>
                  <a:pt x="106321" y="11155"/>
                </a:lnTo>
                <a:lnTo>
                  <a:pt x="117422" y="5586"/>
                </a:lnTo>
                <a:lnTo>
                  <a:pt x="123049" y="3720"/>
                </a:lnTo>
                <a:lnTo>
                  <a:pt x="128705" y="2475"/>
                </a:lnTo>
                <a:lnTo>
                  <a:pt x="134381" y="1646"/>
                </a:lnTo>
                <a:lnTo>
                  <a:pt x="140070" y="1094"/>
                </a:lnTo>
                <a:lnTo>
                  <a:pt x="145768" y="725"/>
                </a:lnTo>
                <a:lnTo>
                  <a:pt x="151470" y="479"/>
                </a:lnTo>
                <a:lnTo>
                  <a:pt x="165428" y="206"/>
                </a:lnTo>
                <a:lnTo>
                  <a:pt x="206552" y="0"/>
                </a:lnTo>
                <a:lnTo>
                  <a:pt x="210091" y="949"/>
                </a:lnTo>
                <a:lnTo>
                  <a:pt x="216564" y="4542"/>
                </a:lnTo>
                <a:lnTo>
                  <a:pt x="225564" y="11921"/>
                </a:lnTo>
                <a:lnTo>
                  <a:pt x="227528" y="14611"/>
                </a:lnTo>
                <a:lnTo>
                  <a:pt x="229711" y="20139"/>
                </a:lnTo>
                <a:lnTo>
                  <a:pt x="230682" y="28311"/>
                </a:lnTo>
                <a:lnTo>
                  <a:pt x="230941" y="33158"/>
                </a:lnTo>
                <a:lnTo>
                  <a:pt x="230160" y="38293"/>
                </a:lnTo>
                <a:lnTo>
                  <a:pt x="228687" y="43622"/>
                </a:lnTo>
                <a:lnTo>
                  <a:pt x="226753" y="49080"/>
                </a:lnTo>
                <a:lnTo>
                  <a:pt x="223559" y="54624"/>
                </a:lnTo>
                <a:lnTo>
                  <a:pt x="219524" y="60224"/>
                </a:lnTo>
                <a:lnTo>
                  <a:pt x="214929" y="65863"/>
                </a:lnTo>
                <a:lnTo>
                  <a:pt x="210914" y="71527"/>
                </a:lnTo>
                <a:lnTo>
                  <a:pt x="207285" y="77208"/>
                </a:lnTo>
                <a:lnTo>
                  <a:pt x="203912" y="82900"/>
                </a:lnTo>
                <a:lnTo>
                  <a:pt x="199759" y="87648"/>
                </a:lnTo>
                <a:lnTo>
                  <a:pt x="195085" y="91765"/>
                </a:lnTo>
                <a:lnTo>
                  <a:pt x="190064" y="95463"/>
                </a:lnTo>
                <a:lnTo>
                  <a:pt x="184812" y="99833"/>
                </a:lnTo>
                <a:lnTo>
                  <a:pt x="179406" y="104651"/>
                </a:lnTo>
                <a:lnTo>
                  <a:pt x="169271" y="114132"/>
                </a:lnTo>
                <a:lnTo>
                  <a:pt x="161592" y="121521"/>
                </a:lnTo>
                <a:lnTo>
                  <a:pt x="157258" y="124824"/>
                </a:lnTo>
                <a:lnTo>
                  <a:pt x="152464" y="127980"/>
                </a:lnTo>
                <a:lnTo>
                  <a:pt x="147362" y="131036"/>
                </a:lnTo>
                <a:lnTo>
                  <a:pt x="142056" y="134025"/>
                </a:lnTo>
                <a:lnTo>
                  <a:pt x="131081" y="139888"/>
                </a:lnTo>
                <a:lnTo>
                  <a:pt x="122394" y="143128"/>
                </a:lnTo>
                <a:lnTo>
                  <a:pt x="115357" y="144568"/>
                </a:lnTo>
                <a:lnTo>
                  <a:pt x="106993" y="145379"/>
                </a:lnTo>
                <a:lnTo>
                  <a:pt x="103032" y="145707"/>
                </a:lnTo>
                <a:lnTo>
                  <a:pt x="102884" y="138338"/>
                </a:lnTo>
                <a:lnTo>
                  <a:pt x="108765" y="130539"/>
                </a:lnTo>
                <a:lnTo>
                  <a:pt x="110253" y="125321"/>
                </a:lnTo>
                <a:lnTo>
                  <a:pt x="111602" y="123548"/>
                </a:lnTo>
                <a:lnTo>
                  <a:pt x="113454" y="122366"/>
                </a:lnTo>
                <a:lnTo>
                  <a:pt x="119003" y="120100"/>
                </a:lnTo>
                <a:lnTo>
                  <a:pt x="127821" y="115919"/>
                </a:lnTo>
                <a:lnTo>
                  <a:pt x="143495" y="108209"/>
                </a:lnTo>
                <a:lnTo>
                  <a:pt x="149003" y="106426"/>
                </a:lnTo>
                <a:lnTo>
                  <a:pt x="154580" y="105236"/>
                </a:lnTo>
                <a:lnTo>
                  <a:pt x="160204" y="104444"/>
                </a:lnTo>
                <a:lnTo>
                  <a:pt x="166810" y="103914"/>
                </a:lnTo>
                <a:lnTo>
                  <a:pt x="174072" y="103562"/>
                </a:lnTo>
                <a:lnTo>
                  <a:pt x="188808" y="103171"/>
                </a:lnTo>
                <a:lnTo>
                  <a:pt x="225510" y="102885"/>
                </a:lnTo>
                <a:lnTo>
                  <a:pt x="237070" y="102870"/>
                </a:lnTo>
                <a:lnTo>
                  <a:pt x="241866" y="103818"/>
                </a:lnTo>
                <a:lnTo>
                  <a:pt x="249737" y="107412"/>
                </a:lnTo>
                <a:lnTo>
                  <a:pt x="256409" y="112185"/>
                </a:lnTo>
                <a:lnTo>
                  <a:pt x="262550" y="117481"/>
                </a:lnTo>
                <a:lnTo>
                  <a:pt x="271362" y="125817"/>
                </a:lnTo>
                <a:lnTo>
                  <a:pt x="285737" y="140018"/>
                </a:lnTo>
                <a:lnTo>
                  <a:pt x="287647" y="143824"/>
                </a:lnTo>
                <a:lnTo>
                  <a:pt x="288919" y="148266"/>
                </a:lnTo>
                <a:lnTo>
                  <a:pt x="289767" y="153132"/>
                </a:lnTo>
                <a:lnTo>
                  <a:pt x="289381" y="157329"/>
                </a:lnTo>
                <a:lnTo>
                  <a:pt x="288171" y="161079"/>
                </a:lnTo>
                <a:lnTo>
                  <a:pt x="279385" y="178493"/>
                </a:lnTo>
                <a:lnTo>
                  <a:pt x="275792" y="182809"/>
                </a:lnTo>
                <a:lnTo>
                  <a:pt x="271491" y="186638"/>
                </a:lnTo>
                <a:lnTo>
                  <a:pt x="266719" y="190144"/>
                </a:lnTo>
                <a:lnTo>
                  <a:pt x="261633" y="194386"/>
                </a:lnTo>
                <a:lnTo>
                  <a:pt x="256337" y="199119"/>
                </a:lnTo>
                <a:lnTo>
                  <a:pt x="250902" y="204179"/>
                </a:lnTo>
                <a:lnTo>
                  <a:pt x="245372" y="208505"/>
                </a:lnTo>
                <a:lnTo>
                  <a:pt x="239782" y="212342"/>
                </a:lnTo>
                <a:lnTo>
                  <a:pt x="234150" y="215853"/>
                </a:lnTo>
                <a:lnTo>
                  <a:pt x="228490" y="220097"/>
                </a:lnTo>
                <a:lnTo>
                  <a:pt x="222812" y="224833"/>
                </a:lnTo>
                <a:lnTo>
                  <a:pt x="217121" y="229894"/>
                </a:lnTo>
                <a:lnTo>
                  <a:pt x="210470" y="234221"/>
                </a:lnTo>
                <a:lnTo>
                  <a:pt x="203178" y="238058"/>
                </a:lnTo>
                <a:lnTo>
                  <a:pt x="188409" y="244862"/>
                </a:lnTo>
                <a:lnTo>
                  <a:pt x="175495" y="251061"/>
                </a:lnTo>
                <a:lnTo>
                  <a:pt x="168431" y="254047"/>
                </a:lnTo>
                <a:lnTo>
                  <a:pt x="160865" y="256990"/>
                </a:lnTo>
                <a:lnTo>
                  <a:pt x="152964" y="259905"/>
                </a:lnTo>
                <a:lnTo>
                  <a:pt x="144838" y="261849"/>
                </a:lnTo>
                <a:lnTo>
                  <a:pt x="136564" y="263144"/>
                </a:lnTo>
                <a:lnTo>
                  <a:pt x="128190" y="264008"/>
                </a:lnTo>
                <a:lnTo>
                  <a:pt x="120703" y="265536"/>
                </a:lnTo>
                <a:lnTo>
                  <a:pt x="113806" y="267507"/>
                </a:lnTo>
                <a:lnTo>
                  <a:pt x="107303" y="269775"/>
                </a:lnTo>
                <a:lnTo>
                  <a:pt x="101063" y="271285"/>
                </a:lnTo>
                <a:lnTo>
                  <a:pt x="94998" y="272293"/>
                </a:lnTo>
                <a:lnTo>
                  <a:pt x="89049" y="272965"/>
                </a:lnTo>
                <a:lnTo>
                  <a:pt x="82227" y="273412"/>
                </a:lnTo>
                <a:lnTo>
                  <a:pt x="74820" y="273711"/>
                </a:lnTo>
                <a:lnTo>
                  <a:pt x="53284" y="274131"/>
                </a:lnTo>
                <a:lnTo>
                  <a:pt x="46953" y="274190"/>
                </a:lnTo>
                <a:lnTo>
                  <a:pt x="40827" y="275182"/>
                </a:lnTo>
                <a:lnTo>
                  <a:pt x="34838" y="276795"/>
                </a:lnTo>
                <a:lnTo>
                  <a:pt x="28941" y="278824"/>
                </a:lnTo>
                <a:lnTo>
                  <a:pt x="24057" y="280175"/>
                </a:lnTo>
                <a:lnTo>
                  <a:pt x="16089" y="281678"/>
                </a:lnTo>
                <a:lnTo>
                  <a:pt x="9373" y="282346"/>
                </a:lnTo>
                <a:lnTo>
                  <a:pt x="0" y="2828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529"/>
          <p:cNvSpPr/>
          <p:nvPr/>
        </p:nvSpPr>
        <p:spPr>
          <a:xfrm>
            <a:off x="5969317" y="5254942"/>
            <a:ext cx="205741" cy="291466"/>
          </a:xfrm>
          <a:custGeom>
            <a:avLst/>
            <a:gdLst/>
            <a:ahLst/>
            <a:cxnLst/>
            <a:rect l="0" t="0" r="0" b="0"/>
            <a:pathLst>
              <a:path w="205741" h="291466">
                <a:moveTo>
                  <a:pt x="0" y="0"/>
                </a:moveTo>
                <a:lnTo>
                  <a:pt x="0" y="15601"/>
                </a:lnTo>
                <a:lnTo>
                  <a:pt x="2540" y="18999"/>
                </a:lnTo>
                <a:lnTo>
                  <a:pt x="6844" y="23684"/>
                </a:lnTo>
                <a:lnTo>
                  <a:pt x="11932" y="28941"/>
                </a:lnTo>
                <a:lnTo>
                  <a:pt x="13670" y="32629"/>
                </a:lnTo>
                <a:lnTo>
                  <a:pt x="14828" y="36993"/>
                </a:lnTo>
                <a:lnTo>
                  <a:pt x="15601" y="41807"/>
                </a:lnTo>
                <a:lnTo>
                  <a:pt x="18021" y="45969"/>
                </a:lnTo>
                <a:lnTo>
                  <a:pt x="21539" y="49696"/>
                </a:lnTo>
                <a:lnTo>
                  <a:pt x="25789" y="53134"/>
                </a:lnTo>
                <a:lnTo>
                  <a:pt x="29575" y="56377"/>
                </a:lnTo>
                <a:lnTo>
                  <a:pt x="33052" y="59492"/>
                </a:lnTo>
                <a:lnTo>
                  <a:pt x="36322" y="62522"/>
                </a:lnTo>
                <a:lnTo>
                  <a:pt x="50026" y="75887"/>
                </a:lnTo>
                <a:lnTo>
                  <a:pt x="54306" y="81071"/>
                </a:lnTo>
                <a:lnTo>
                  <a:pt x="58111" y="86433"/>
                </a:lnTo>
                <a:lnTo>
                  <a:pt x="61601" y="91912"/>
                </a:lnTo>
                <a:lnTo>
                  <a:pt x="68018" y="100540"/>
                </a:lnTo>
                <a:lnTo>
                  <a:pt x="71063" y="104174"/>
                </a:lnTo>
                <a:lnTo>
                  <a:pt x="74998" y="108502"/>
                </a:lnTo>
                <a:lnTo>
                  <a:pt x="84450" y="118390"/>
                </a:lnTo>
                <a:lnTo>
                  <a:pt x="89637" y="122742"/>
                </a:lnTo>
                <a:lnTo>
                  <a:pt x="95001" y="126596"/>
                </a:lnTo>
                <a:lnTo>
                  <a:pt x="100481" y="130117"/>
                </a:lnTo>
                <a:lnTo>
                  <a:pt x="106040" y="134370"/>
                </a:lnTo>
                <a:lnTo>
                  <a:pt x="111651" y="139110"/>
                </a:lnTo>
                <a:lnTo>
                  <a:pt x="117296" y="144175"/>
                </a:lnTo>
                <a:lnTo>
                  <a:pt x="122013" y="149457"/>
                </a:lnTo>
                <a:lnTo>
                  <a:pt x="126110" y="154883"/>
                </a:lnTo>
                <a:lnTo>
                  <a:pt x="129793" y="160405"/>
                </a:lnTo>
                <a:lnTo>
                  <a:pt x="133201" y="165992"/>
                </a:lnTo>
                <a:lnTo>
                  <a:pt x="136426" y="171621"/>
                </a:lnTo>
                <a:lnTo>
                  <a:pt x="139528" y="177279"/>
                </a:lnTo>
                <a:lnTo>
                  <a:pt x="143501" y="182004"/>
                </a:lnTo>
                <a:lnTo>
                  <a:pt x="148055" y="186106"/>
                </a:lnTo>
                <a:lnTo>
                  <a:pt x="152996" y="189793"/>
                </a:lnTo>
                <a:lnTo>
                  <a:pt x="157242" y="194156"/>
                </a:lnTo>
                <a:lnTo>
                  <a:pt x="161026" y="198970"/>
                </a:lnTo>
                <a:lnTo>
                  <a:pt x="164500" y="204085"/>
                </a:lnTo>
                <a:lnTo>
                  <a:pt x="166817" y="209399"/>
                </a:lnTo>
                <a:lnTo>
                  <a:pt x="168361" y="214847"/>
                </a:lnTo>
                <a:lnTo>
                  <a:pt x="169391" y="220384"/>
                </a:lnTo>
                <a:lnTo>
                  <a:pt x="173075" y="229076"/>
                </a:lnTo>
                <a:lnTo>
                  <a:pt x="177887" y="236114"/>
                </a:lnTo>
                <a:lnTo>
                  <a:pt x="183201" y="242417"/>
                </a:lnTo>
                <a:lnTo>
                  <a:pt x="184999" y="246384"/>
                </a:lnTo>
                <a:lnTo>
                  <a:pt x="186197" y="250933"/>
                </a:lnTo>
                <a:lnTo>
                  <a:pt x="186997" y="255872"/>
                </a:lnTo>
                <a:lnTo>
                  <a:pt x="190425" y="263899"/>
                </a:lnTo>
                <a:lnTo>
                  <a:pt x="194171" y="270641"/>
                </a:lnTo>
                <a:lnTo>
                  <a:pt x="195835" y="276812"/>
                </a:lnTo>
                <a:lnTo>
                  <a:pt x="197232" y="278839"/>
                </a:lnTo>
                <a:lnTo>
                  <a:pt x="199115" y="280190"/>
                </a:lnTo>
                <a:lnTo>
                  <a:pt x="201324" y="281091"/>
                </a:lnTo>
                <a:lnTo>
                  <a:pt x="202796" y="282644"/>
                </a:lnTo>
                <a:lnTo>
                  <a:pt x="203777" y="284632"/>
                </a:lnTo>
                <a:lnTo>
                  <a:pt x="205740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530"/>
          <p:cNvSpPr/>
          <p:nvPr/>
        </p:nvSpPr>
        <p:spPr>
          <a:xfrm>
            <a:off x="5986462" y="5203507"/>
            <a:ext cx="274321" cy="317184"/>
          </a:xfrm>
          <a:custGeom>
            <a:avLst/>
            <a:gdLst/>
            <a:ahLst/>
            <a:cxnLst/>
            <a:rect l="0" t="0" r="0" b="0"/>
            <a:pathLst>
              <a:path w="274321" h="317184">
                <a:moveTo>
                  <a:pt x="274320" y="0"/>
                </a:moveTo>
                <a:lnTo>
                  <a:pt x="266101" y="0"/>
                </a:lnTo>
                <a:lnTo>
                  <a:pt x="258398" y="7381"/>
                </a:lnTo>
                <a:lnTo>
                  <a:pt x="252986" y="12770"/>
                </a:lnTo>
                <a:lnTo>
                  <a:pt x="248011" y="20281"/>
                </a:lnTo>
                <a:lnTo>
                  <a:pt x="245351" y="24950"/>
                </a:lnTo>
                <a:lnTo>
                  <a:pt x="237315" y="32679"/>
                </a:lnTo>
                <a:lnTo>
                  <a:pt x="232505" y="36074"/>
                </a:lnTo>
                <a:lnTo>
                  <a:pt x="224620" y="44925"/>
                </a:lnTo>
                <a:lnTo>
                  <a:pt x="221185" y="49953"/>
                </a:lnTo>
                <a:lnTo>
                  <a:pt x="217942" y="55209"/>
                </a:lnTo>
                <a:lnTo>
                  <a:pt x="214827" y="60619"/>
                </a:lnTo>
                <a:lnTo>
                  <a:pt x="211798" y="66130"/>
                </a:lnTo>
                <a:lnTo>
                  <a:pt x="203353" y="74794"/>
                </a:lnTo>
                <a:lnTo>
                  <a:pt x="198433" y="78438"/>
                </a:lnTo>
                <a:lnTo>
                  <a:pt x="194201" y="83724"/>
                </a:lnTo>
                <a:lnTo>
                  <a:pt x="190428" y="90106"/>
                </a:lnTo>
                <a:lnTo>
                  <a:pt x="186960" y="97218"/>
                </a:lnTo>
                <a:lnTo>
                  <a:pt x="182742" y="103865"/>
                </a:lnTo>
                <a:lnTo>
                  <a:pt x="178025" y="110201"/>
                </a:lnTo>
                <a:lnTo>
                  <a:pt x="172976" y="116330"/>
                </a:lnTo>
                <a:lnTo>
                  <a:pt x="167705" y="123273"/>
                </a:lnTo>
                <a:lnTo>
                  <a:pt x="156768" y="138608"/>
                </a:lnTo>
                <a:lnTo>
                  <a:pt x="151185" y="145746"/>
                </a:lnTo>
                <a:lnTo>
                  <a:pt x="145557" y="152409"/>
                </a:lnTo>
                <a:lnTo>
                  <a:pt x="139901" y="158756"/>
                </a:lnTo>
                <a:lnTo>
                  <a:pt x="134225" y="165845"/>
                </a:lnTo>
                <a:lnTo>
                  <a:pt x="128536" y="173428"/>
                </a:lnTo>
                <a:lnTo>
                  <a:pt x="122838" y="181341"/>
                </a:lnTo>
                <a:lnTo>
                  <a:pt x="117135" y="188522"/>
                </a:lnTo>
                <a:lnTo>
                  <a:pt x="111427" y="195214"/>
                </a:lnTo>
                <a:lnTo>
                  <a:pt x="105717" y="201580"/>
                </a:lnTo>
                <a:lnTo>
                  <a:pt x="94293" y="213734"/>
                </a:lnTo>
                <a:lnTo>
                  <a:pt x="88580" y="219642"/>
                </a:lnTo>
                <a:lnTo>
                  <a:pt x="83818" y="225486"/>
                </a:lnTo>
                <a:lnTo>
                  <a:pt x="79691" y="231286"/>
                </a:lnTo>
                <a:lnTo>
                  <a:pt x="75987" y="237058"/>
                </a:lnTo>
                <a:lnTo>
                  <a:pt x="71613" y="242812"/>
                </a:lnTo>
                <a:lnTo>
                  <a:pt x="66792" y="248552"/>
                </a:lnTo>
                <a:lnTo>
                  <a:pt x="61673" y="254284"/>
                </a:lnTo>
                <a:lnTo>
                  <a:pt x="57308" y="260010"/>
                </a:lnTo>
                <a:lnTo>
                  <a:pt x="53445" y="265732"/>
                </a:lnTo>
                <a:lnTo>
                  <a:pt x="49917" y="271453"/>
                </a:lnTo>
                <a:lnTo>
                  <a:pt x="43459" y="280348"/>
                </a:lnTo>
                <a:lnTo>
                  <a:pt x="37412" y="287477"/>
                </a:lnTo>
                <a:lnTo>
                  <a:pt x="31550" y="293820"/>
                </a:lnTo>
                <a:lnTo>
                  <a:pt x="28654" y="295892"/>
                </a:lnTo>
                <a:lnTo>
                  <a:pt x="22895" y="298195"/>
                </a:lnTo>
                <a:lnTo>
                  <a:pt x="17161" y="301759"/>
                </a:lnTo>
                <a:lnTo>
                  <a:pt x="11437" y="306518"/>
                </a:lnTo>
                <a:lnTo>
                  <a:pt x="3812" y="313600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531"/>
          <p:cNvSpPr/>
          <p:nvPr/>
        </p:nvSpPr>
        <p:spPr>
          <a:xfrm>
            <a:off x="6329362" y="5220663"/>
            <a:ext cx="265748" cy="51425"/>
          </a:xfrm>
          <a:custGeom>
            <a:avLst/>
            <a:gdLst/>
            <a:ahLst/>
            <a:cxnLst/>
            <a:rect l="0" t="0" r="0" b="0"/>
            <a:pathLst>
              <a:path w="265748" h="51425">
                <a:moveTo>
                  <a:pt x="0" y="51424"/>
                </a:moveTo>
                <a:lnTo>
                  <a:pt x="4551" y="46874"/>
                </a:lnTo>
                <a:lnTo>
                  <a:pt x="6844" y="45532"/>
                </a:lnTo>
                <a:lnTo>
                  <a:pt x="15574" y="42694"/>
                </a:lnTo>
                <a:lnTo>
                  <a:pt x="19908" y="40841"/>
                </a:lnTo>
                <a:lnTo>
                  <a:pt x="29803" y="36243"/>
                </a:lnTo>
                <a:lnTo>
                  <a:pt x="40551" y="31024"/>
                </a:lnTo>
                <a:lnTo>
                  <a:pt x="47036" y="29252"/>
                </a:lnTo>
                <a:lnTo>
                  <a:pt x="54218" y="28070"/>
                </a:lnTo>
                <a:lnTo>
                  <a:pt x="61863" y="27282"/>
                </a:lnTo>
                <a:lnTo>
                  <a:pt x="68864" y="25804"/>
                </a:lnTo>
                <a:lnTo>
                  <a:pt x="75437" y="23867"/>
                </a:lnTo>
                <a:lnTo>
                  <a:pt x="96329" y="16589"/>
                </a:lnTo>
                <a:lnTo>
                  <a:pt x="104225" y="13913"/>
                </a:lnTo>
                <a:lnTo>
                  <a:pt x="111393" y="12129"/>
                </a:lnTo>
                <a:lnTo>
                  <a:pt x="118077" y="10940"/>
                </a:lnTo>
                <a:lnTo>
                  <a:pt x="124438" y="10147"/>
                </a:lnTo>
                <a:lnTo>
                  <a:pt x="131537" y="8666"/>
                </a:lnTo>
                <a:lnTo>
                  <a:pt x="139126" y="6727"/>
                </a:lnTo>
                <a:lnTo>
                  <a:pt x="147043" y="4480"/>
                </a:lnTo>
                <a:lnTo>
                  <a:pt x="155179" y="2984"/>
                </a:lnTo>
                <a:lnTo>
                  <a:pt x="163460" y="1985"/>
                </a:lnTo>
                <a:lnTo>
                  <a:pt x="171839" y="1320"/>
                </a:lnTo>
                <a:lnTo>
                  <a:pt x="179329" y="876"/>
                </a:lnTo>
                <a:lnTo>
                  <a:pt x="192732" y="384"/>
                </a:lnTo>
                <a:lnTo>
                  <a:pt x="210987" y="106"/>
                </a:lnTo>
                <a:lnTo>
                  <a:pt x="241153" y="0"/>
                </a:lnTo>
                <a:lnTo>
                  <a:pt x="244589" y="949"/>
                </a:lnTo>
                <a:lnTo>
                  <a:pt x="247832" y="2534"/>
                </a:lnTo>
                <a:lnTo>
                  <a:pt x="250947" y="4543"/>
                </a:lnTo>
                <a:lnTo>
                  <a:pt x="253975" y="5883"/>
                </a:lnTo>
                <a:lnTo>
                  <a:pt x="256947" y="6776"/>
                </a:lnTo>
                <a:lnTo>
                  <a:pt x="265747" y="85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532"/>
          <p:cNvSpPr/>
          <p:nvPr/>
        </p:nvSpPr>
        <p:spPr>
          <a:xfrm>
            <a:off x="6324493" y="5332095"/>
            <a:ext cx="270617" cy="34291"/>
          </a:xfrm>
          <a:custGeom>
            <a:avLst/>
            <a:gdLst/>
            <a:ahLst/>
            <a:cxnLst/>
            <a:rect l="0" t="0" r="0" b="0"/>
            <a:pathLst>
              <a:path w="270617" h="34291">
                <a:moveTo>
                  <a:pt x="13441" y="34290"/>
                </a:moveTo>
                <a:lnTo>
                  <a:pt x="0" y="34290"/>
                </a:lnTo>
                <a:lnTo>
                  <a:pt x="9174" y="34290"/>
                </a:lnTo>
                <a:lnTo>
                  <a:pt x="12502" y="33337"/>
                </a:lnTo>
                <a:lnTo>
                  <a:pt x="16625" y="31750"/>
                </a:lnTo>
                <a:lnTo>
                  <a:pt x="21279" y="29739"/>
                </a:lnTo>
                <a:lnTo>
                  <a:pt x="25334" y="28398"/>
                </a:lnTo>
                <a:lnTo>
                  <a:pt x="28990" y="27504"/>
                </a:lnTo>
                <a:lnTo>
                  <a:pt x="35592" y="26512"/>
                </a:lnTo>
                <a:lnTo>
                  <a:pt x="41701" y="26070"/>
                </a:lnTo>
                <a:lnTo>
                  <a:pt x="45616" y="25000"/>
                </a:lnTo>
                <a:lnTo>
                  <a:pt x="50131" y="23334"/>
                </a:lnTo>
                <a:lnTo>
                  <a:pt x="55047" y="21271"/>
                </a:lnTo>
                <a:lnTo>
                  <a:pt x="60228" y="19896"/>
                </a:lnTo>
                <a:lnTo>
                  <a:pt x="65587" y="18979"/>
                </a:lnTo>
                <a:lnTo>
                  <a:pt x="71066" y="18367"/>
                </a:lnTo>
                <a:lnTo>
                  <a:pt x="76622" y="17960"/>
                </a:lnTo>
                <a:lnTo>
                  <a:pt x="82232" y="17688"/>
                </a:lnTo>
                <a:lnTo>
                  <a:pt x="87877" y="17507"/>
                </a:lnTo>
                <a:lnTo>
                  <a:pt x="93545" y="16433"/>
                </a:lnTo>
                <a:lnTo>
                  <a:pt x="99229" y="14765"/>
                </a:lnTo>
                <a:lnTo>
                  <a:pt x="104923" y="12702"/>
                </a:lnTo>
                <a:lnTo>
                  <a:pt x="110624" y="11325"/>
                </a:lnTo>
                <a:lnTo>
                  <a:pt x="116330" y="10407"/>
                </a:lnTo>
                <a:lnTo>
                  <a:pt x="122039" y="9795"/>
                </a:lnTo>
                <a:lnTo>
                  <a:pt x="128703" y="9388"/>
                </a:lnTo>
                <a:lnTo>
                  <a:pt x="143726" y="8935"/>
                </a:lnTo>
                <a:lnTo>
                  <a:pt x="150781" y="7861"/>
                </a:lnTo>
                <a:lnTo>
                  <a:pt x="157388" y="6193"/>
                </a:lnTo>
                <a:lnTo>
                  <a:pt x="163698" y="4129"/>
                </a:lnTo>
                <a:lnTo>
                  <a:pt x="169810" y="2752"/>
                </a:lnTo>
                <a:lnTo>
                  <a:pt x="175790" y="1835"/>
                </a:lnTo>
                <a:lnTo>
                  <a:pt x="181681" y="1223"/>
                </a:lnTo>
                <a:lnTo>
                  <a:pt x="187514" y="815"/>
                </a:lnTo>
                <a:lnTo>
                  <a:pt x="193307" y="543"/>
                </a:lnTo>
                <a:lnTo>
                  <a:pt x="205777" y="241"/>
                </a:lnTo>
                <a:lnTo>
                  <a:pt x="27061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533"/>
          <p:cNvSpPr/>
          <p:nvPr/>
        </p:nvSpPr>
        <p:spPr>
          <a:xfrm>
            <a:off x="6689407" y="5084833"/>
            <a:ext cx="282742" cy="358705"/>
          </a:xfrm>
          <a:custGeom>
            <a:avLst/>
            <a:gdLst/>
            <a:ahLst/>
            <a:cxnLst/>
            <a:rect l="0" t="0" r="0" b="0"/>
            <a:pathLst>
              <a:path w="282742" h="358705">
                <a:moveTo>
                  <a:pt x="60008" y="92957"/>
                </a:moveTo>
                <a:lnTo>
                  <a:pt x="67389" y="85575"/>
                </a:lnTo>
                <a:lnTo>
                  <a:pt x="68051" y="82374"/>
                </a:lnTo>
                <a:lnTo>
                  <a:pt x="68227" y="80186"/>
                </a:lnTo>
                <a:lnTo>
                  <a:pt x="70250" y="77776"/>
                </a:lnTo>
                <a:lnTo>
                  <a:pt x="77577" y="72557"/>
                </a:lnTo>
                <a:lnTo>
                  <a:pt x="82198" y="69832"/>
                </a:lnTo>
                <a:lnTo>
                  <a:pt x="87184" y="67063"/>
                </a:lnTo>
                <a:lnTo>
                  <a:pt x="92413" y="64264"/>
                </a:lnTo>
                <a:lnTo>
                  <a:pt x="100763" y="56074"/>
                </a:lnTo>
                <a:lnTo>
                  <a:pt x="104323" y="51223"/>
                </a:lnTo>
                <a:lnTo>
                  <a:pt x="108601" y="47037"/>
                </a:lnTo>
                <a:lnTo>
                  <a:pt x="113358" y="43294"/>
                </a:lnTo>
                <a:lnTo>
                  <a:pt x="118435" y="39846"/>
                </a:lnTo>
                <a:lnTo>
                  <a:pt x="123724" y="36594"/>
                </a:lnTo>
                <a:lnTo>
                  <a:pt x="129155" y="33474"/>
                </a:lnTo>
                <a:lnTo>
                  <a:pt x="134681" y="30442"/>
                </a:lnTo>
                <a:lnTo>
                  <a:pt x="143361" y="24532"/>
                </a:lnTo>
                <a:lnTo>
                  <a:pt x="151346" y="18731"/>
                </a:lnTo>
                <a:lnTo>
                  <a:pt x="156143" y="15850"/>
                </a:lnTo>
                <a:lnTo>
                  <a:pt x="161245" y="12977"/>
                </a:lnTo>
                <a:lnTo>
                  <a:pt x="166552" y="11062"/>
                </a:lnTo>
                <a:lnTo>
                  <a:pt x="171995" y="9785"/>
                </a:lnTo>
                <a:lnTo>
                  <a:pt x="177528" y="8934"/>
                </a:lnTo>
                <a:lnTo>
                  <a:pt x="186216" y="5448"/>
                </a:lnTo>
                <a:lnTo>
                  <a:pt x="193253" y="1677"/>
                </a:lnTo>
                <a:lnTo>
                  <a:pt x="199556" y="0"/>
                </a:lnTo>
                <a:lnTo>
                  <a:pt x="203522" y="506"/>
                </a:lnTo>
                <a:lnTo>
                  <a:pt x="208071" y="1795"/>
                </a:lnTo>
                <a:lnTo>
                  <a:pt x="219958" y="6158"/>
                </a:lnTo>
                <a:lnTo>
                  <a:pt x="226569" y="11464"/>
                </a:lnTo>
                <a:lnTo>
                  <a:pt x="227246" y="14816"/>
                </a:lnTo>
                <a:lnTo>
                  <a:pt x="226745" y="18955"/>
                </a:lnTo>
                <a:lnTo>
                  <a:pt x="224601" y="27682"/>
                </a:lnTo>
                <a:lnTo>
                  <a:pt x="223648" y="34736"/>
                </a:lnTo>
                <a:lnTo>
                  <a:pt x="220685" y="43586"/>
                </a:lnTo>
                <a:lnTo>
                  <a:pt x="216192" y="53869"/>
                </a:lnTo>
                <a:lnTo>
                  <a:pt x="211020" y="64789"/>
                </a:lnTo>
                <a:lnTo>
                  <a:pt x="202753" y="81648"/>
                </a:lnTo>
                <a:lnTo>
                  <a:pt x="198987" y="87322"/>
                </a:lnTo>
                <a:lnTo>
                  <a:pt x="194570" y="93011"/>
                </a:lnTo>
                <a:lnTo>
                  <a:pt x="189721" y="98707"/>
                </a:lnTo>
                <a:lnTo>
                  <a:pt x="184584" y="104411"/>
                </a:lnTo>
                <a:lnTo>
                  <a:pt x="173795" y="115827"/>
                </a:lnTo>
                <a:lnTo>
                  <a:pt x="169203" y="121539"/>
                </a:lnTo>
                <a:lnTo>
                  <a:pt x="165190" y="127251"/>
                </a:lnTo>
                <a:lnTo>
                  <a:pt x="158190" y="137726"/>
                </a:lnTo>
                <a:lnTo>
                  <a:pt x="151904" y="145557"/>
                </a:lnTo>
                <a:lnTo>
                  <a:pt x="145936" y="152212"/>
                </a:lnTo>
                <a:lnTo>
                  <a:pt x="143010" y="155320"/>
                </a:lnTo>
                <a:lnTo>
                  <a:pt x="140108" y="157392"/>
                </a:lnTo>
                <a:lnTo>
                  <a:pt x="134343" y="159695"/>
                </a:lnTo>
                <a:lnTo>
                  <a:pt x="132424" y="161261"/>
                </a:lnTo>
                <a:lnTo>
                  <a:pt x="131145" y="163258"/>
                </a:lnTo>
                <a:lnTo>
                  <a:pt x="128632" y="169990"/>
                </a:lnTo>
                <a:lnTo>
                  <a:pt x="133151" y="165523"/>
                </a:lnTo>
                <a:lnTo>
                  <a:pt x="135440" y="164194"/>
                </a:lnTo>
                <a:lnTo>
                  <a:pt x="143212" y="161372"/>
                </a:lnTo>
                <a:lnTo>
                  <a:pt x="148740" y="157336"/>
                </a:lnTo>
                <a:lnTo>
                  <a:pt x="152500" y="155878"/>
                </a:lnTo>
                <a:lnTo>
                  <a:pt x="156912" y="154908"/>
                </a:lnTo>
                <a:lnTo>
                  <a:pt x="161758" y="154260"/>
                </a:lnTo>
                <a:lnTo>
                  <a:pt x="169682" y="151000"/>
                </a:lnTo>
                <a:lnTo>
                  <a:pt x="173129" y="148797"/>
                </a:lnTo>
                <a:lnTo>
                  <a:pt x="177332" y="147329"/>
                </a:lnTo>
                <a:lnTo>
                  <a:pt x="182039" y="146350"/>
                </a:lnTo>
                <a:lnTo>
                  <a:pt x="187082" y="145697"/>
                </a:lnTo>
                <a:lnTo>
                  <a:pt x="192348" y="145262"/>
                </a:lnTo>
                <a:lnTo>
                  <a:pt x="197765" y="144972"/>
                </a:lnTo>
                <a:lnTo>
                  <a:pt x="208863" y="144650"/>
                </a:lnTo>
                <a:lnTo>
                  <a:pt x="220145" y="144506"/>
                </a:lnTo>
                <a:lnTo>
                  <a:pt x="224869" y="145421"/>
                </a:lnTo>
                <a:lnTo>
                  <a:pt x="232657" y="148976"/>
                </a:lnTo>
                <a:lnTo>
                  <a:pt x="237019" y="150305"/>
                </a:lnTo>
                <a:lnTo>
                  <a:pt x="241833" y="151192"/>
                </a:lnTo>
                <a:lnTo>
                  <a:pt x="246947" y="151783"/>
                </a:lnTo>
                <a:lnTo>
                  <a:pt x="251308" y="153129"/>
                </a:lnTo>
                <a:lnTo>
                  <a:pt x="258696" y="157165"/>
                </a:lnTo>
                <a:lnTo>
                  <a:pt x="265153" y="162133"/>
                </a:lnTo>
                <a:lnTo>
                  <a:pt x="271199" y="167517"/>
                </a:lnTo>
                <a:lnTo>
                  <a:pt x="277060" y="173085"/>
                </a:lnTo>
                <a:lnTo>
                  <a:pt x="279004" y="176855"/>
                </a:lnTo>
                <a:lnTo>
                  <a:pt x="281164" y="186125"/>
                </a:lnTo>
                <a:lnTo>
                  <a:pt x="282124" y="196595"/>
                </a:lnTo>
                <a:lnTo>
                  <a:pt x="282551" y="207598"/>
                </a:lnTo>
                <a:lnTo>
                  <a:pt x="282741" y="218839"/>
                </a:lnTo>
                <a:lnTo>
                  <a:pt x="281839" y="224503"/>
                </a:lnTo>
                <a:lnTo>
                  <a:pt x="280285" y="230184"/>
                </a:lnTo>
                <a:lnTo>
                  <a:pt x="278297" y="235877"/>
                </a:lnTo>
                <a:lnTo>
                  <a:pt x="276019" y="241577"/>
                </a:lnTo>
                <a:lnTo>
                  <a:pt x="273548" y="247281"/>
                </a:lnTo>
                <a:lnTo>
                  <a:pt x="270947" y="252990"/>
                </a:lnTo>
                <a:lnTo>
                  <a:pt x="267309" y="258700"/>
                </a:lnTo>
                <a:lnTo>
                  <a:pt x="262979" y="264412"/>
                </a:lnTo>
                <a:lnTo>
                  <a:pt x="258186" y="270125"/>
                </a:lnTo>
                <a:lnTo>
                  <a:pt x="253087" y="275840"/>
                </a:lnTo>
                <a:lnTo>
                  <a:pt x="242341" y="287268"/>
                </a:lnTo>
                <a:lnTo>
                  <a:pt x="208550" y="321557"/>
                </a:lnTo>
                <a:lnTo>
                  <a:pt x="201898" y="326319"/>
                </a:lnTo>
                <a:lnTo>
                  <a:pt x="194606" y="330447"/>
                </a:lnTo>
                <a:lnTo>
                  <a:pt x="166923" y="343915"/>
                </a:lnTo>
                <a:lnTo>
                  <a:pt x="160812" y="345987"/>
                </a:lnTo>
                <a:lnTo>
                  <a:pt x="154833" y="347368"/>
                </a:lnTo>
                <a:lnTo>
                  <a:pt x="148942" y="348289"/>
                </a:lnTo>
                <a:lnTo>
                  <a:pt x="143110" y="349856"/>
                </a:lnTo>
                <a:lnTo>
                  <a:pt x="137316" y="351853"/>
                </a:lnTo>
                <a:lnTo>
                  <a:pt x="131550" y="354137"/>
                </a:lnTo>
                <a:lnTo>
                  <a:pt x="125800" y="355659"/>
                </a:lnTo>
                <a:lnTo>
                  <a:pt x="120061" y="356674"/>
                </a:lnTo>
                <a:lnTo>
                  <a:pt x="114331" y="357351"/>
                </a:lnTo>
                <a:lnTo>
                  <a:pt x="107654" y="357802"/>
                </a:lnTo>
                <a:lnTo>
                  <a:pt x="100344" y="358103"/>
                </a:lnTo>
                <a:lnTo>
                  <a:pt x="77183" y="358585"/>
                </a:lnTo>
                <a:lnTo>
                  <a:pt x="0" y="3587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534"/>
          <p:cNvSpPr/>
          <p:nvPr/>
        </p:nvSpPr>
        <p:spPr>
          <a:xfrm>
            <a:off x="5755004" y="4920650"/>
            <a:ext cx="1431607" cy="822922"/>
          </a:xfrm>
          <a:custGeom>
            <a:avLst/>
            <a:gdLst/>
            <a:ahLst/>
            <a:cxnLst/>
            <a:rect l="0" t="0" r="0" b="0"/>
            <a:pathLst>
              <a:path w="1431607" h="822922">
                <a:moveTo>
                  <a:pt x="17146" y="248567"/>
                </a:moveTo>
                <a:lnTo>
                  <a:pt x="8926" y="248567"/>
                </a:lnTo>
                <a:lnTo>
                  <a:pt x="4127" y="253118"/>
                </a:lnTo>
                <a:lnTo>
                  <a:pt x="2751" y="255411"/>
                </a:lnTo>
                <a:lnTo>
                  <a:pt x="1223" y="260499"/>
                </a:lnTo>
                <a:lnTo>
                  <a:pt x="48" y="285417"/>
                </a:lnTo>
                <a:lnTo>
                  <a:pt x="0" y="420384"/>
                </a:lnTo>
                <a:lnTo>
                  <a:pt x="4551" y="445843"/>
                </a:lnTo>
                <a:lnTo>
                  <a:pt x="7382" y="471485"/>
                </a:lnTo>
                <a:lnTo>
                  <a:pt x="8220" y="497179"/>
                </a:lnTo>
                <a:lnTo>
                  <a:pt x="8573" y="704100"/>
                </a:lnTo>
                <a:lnTo>
                  <a:pt x="11113" y="718044"/>
                </a:lnTo>
                <a:lnTo>
                  <a:pt x="15358" y="734064"/>
                </a:lnTo>
                <a:lnTo>
                  <a:pt x="17863" y="756965"/>
                </a:lnTo>
                <a:lnTo>
                  <a:pt x="22967" y="768668"/>
                </a:lnTo>
                <a:lnTo>
                  <a:pt x="25855" y="782824"/>
                </a:lnTo>
                <a:lnTo>
                  <a:pt x="29906" y="790180"/>
                </a:lnTo>
                <a:lnTo>
                  <a:pt x="41287" y="803971"/>
                </a:lnTo>
                <a:lnTo>
                  <a:pt x="51498" y="809795"/>
                </a:lnTo>
                <a:lnTo>
                  <a:pt x="58766" y="812327"/>
                </a:lnTo>
                <a:lnTo>
                  <a:pt x="62038" y="813002"/>
                </a:lnTo>
                <a:lnTo>
                  <a:pt x="68213" y="816292"/>
                </a:lnTo>
                <a:lnTo>
                  <a:pt x="71193" y="818503"/>
                </a:lnTo>
                <a:lnTo>
                  <a:pt x="79584" y="820960"/>
                </a:lnTo>
                <a:lnTo>
                  <a:pt x="120608" y="822873"/>
                </a:lnTo>
                <a:lnTo>
                  <a:pt x="160055" y="822921"/>
                </a:lnTo>
                <a:lnTo>
                  <a:pt x="171466" y="820383"/>
                </a:lnTo>
                <a:lnTo>
                  <a:pt x="183840" y="817033"/>
                </a:lnTo>
                <a:lnTo>
                  <a:pt x="223388" y="810154"/>
                </a:lnTo>
                <a:lnTo>
                  <a:pt x="263274" y="803816"/>
                </a:lnTo>
                <a:lnTo>
                  <a:pt x="277031" y="800144"/>
                </a:lnTo>
                <a:lnTo>
                  <a:pt x="311686" y="795247"/>
                </a:lnTo>
                <a:lnTo>
                  <a:pt x="350387" y="789941"/>
                </a:lnTo>
                <a:lnTo>
                  <a:pt x="392393" y="783001"/>
                </a:lnTo>
                <a:lnTo>
                  <a:pt x="434839" y="780643"/>
                </a:lnTo>
                <a:lnTo>
                  <a:pt x="464757" y="777694"/>
                </a:lnTo>
                <a:lnTo>
                  <a:pt x="509000" y="772716"/>
                </a:lnTo>
                <a:lnTo>
                  <a:pt x="543034" y="771853"/>
                </a:lnTo>
                <a:lnTo>
                  <a:pt x="1071175" y="771490"/>
                </a:lnTo>
                <a:lnTo>
                  <a:pt x="1097166" y="766939"/>
                </a:lnTo>
                <a:lnTo>
                  <a:pt x="1140128" y="754122"/>
                </a:lnTo>
                <a:lnTo>
                  <a:pt x="1182051" y="740028"/>
                </a:lnTo>
                <a:lnTo>
                  <a:pt x="1220771" y="722910"/>
                </a:lnTo>
                <a:lnTo>
                  <a:pt x="1235985" y="717196"/>
                </a:lnTo>
                <a:lnTo>
                  <a:pt x="1242137" y="713387"/>
                </a:lnTo>
                <a:lnTo>
                  <a:pt x="1257253" y="699875"/>
                </a:lnTo>
                <a:lnTo>
                  <a:pt x="1277077" y="688464"/>
                </a:lnTo>
                <a:lnTo>
                  <a:pt x="1286093" y="678709"/>
                </a:lnTo>
                <a:lnTo>
                  <a:pt x="1300594" y="657877"/>
                </a:lnTo>
                <a:lnTo>
                  <a:pt x="1326314" y="635961"/>
                </a:lnTo>
                <a:lnTo>
                  <a:pt x="1338603" y="619679"/>
                </a:lnTo>
                <a:lnTo>
                  <a:pt x="1351289" y="596158"/>
                </a:lnTo>
                <a:lnTo>
                  <a:pt x="1360078" y="574124"/>
                </a:lnTo>
                <a:lnTo>
                  <a:pt x="1368716" y="554156"/>
                </a:lnTo>
                <a:lnTo>
                  <a:pt x="1377308" y="530564"/>
                </a:lnTo>
                <a:lnTo>
                  <a:pt x="1384933" y="505477"/>
                </a:lnTo>
                <a:lnTo>
                  <a:pt x="1388569" y="479946"/>
                </a:lnTo>
                <a:lnTo>
                  <a:pt x="1394303" y="454283"/>
                </a:lnTo>
                <a:lnTo>
                  <a:pt x="1397377" y="428583"/>
                </a:lnTo>
                <a:lnTo>
                  <a:pt x="1402945" y="402870"/>
                </a:lnTo>
                <a:lnTo>
                  <a:pt x="1405971" y="377154"/>
                </a:lnTo>
                <a:lnTo>
                  <a:pt x="1411523" y="351437"/>
                </a:lnTo>
                <a:lnTo>
                  <a:pt x="1413156" y="334292"/>
                </a:lnTo>
                <a:lnTo>
                  <a:pt x="1413882" y="317147"/>
                </a:lnTo>
                <a:lnTo>
                  <a:pt x="1415158" y="300002"/>
                </a:lnTo>
                <a:lnTo>
                  <a:pt x="1418899" y="282857"/>
                </a:lnTo>
                <a:lnTo>
                  <a:pt x="1421198" y="265712"/>
                </a:lnTo>
                <a:lnTo>
                  <a:pt x="1422219" y="248567"/>
                </a:lnTo>
                <a:lnTo>
                  <a:pt x="1422673" y="231422"/>
                </a:lnTo>
                <a:lnTo>
                  <a:pt x="1422928" y="205704"/>
                </a:lnTo>
                <a:lnTo>
                  <a:pt x="1425529" y="188560"/>
                </a:lnTo>
                <a:lnTo>
                  <a:pt x="1429807" y="165382"/>
                </a:lnTo>
                <a:lnTo>
                  <a:pt x="1431075" y="143910"/>
                </a:lnTo>
                <a:lnTo>
                  <a:pt x="1431503" y="115605"/>
                </a:lnTo>
                <a:lnTo>
                  <a:pt x="1431606" y="62864"/>
                </a:lnTo>
                <a:lnTo>
                  <a:pt x="1430654" y="58091"/>
                </a:lnTo>
                <a:lnTo>
                  <a:pt x="1424823" y="43584"/>
                </a:lnTo>
                <a:lnTo>
                  <a:pt x="1424227" y="40474"/>
                </a:lnTo>
                <a:lnTo>
                  <a:pt x="1421025" y="34479"/>
                </a:lnTo>
                <a:lnTo>
                  <a:pt x="1402915" y="14265"/>
                </a:lnTo>
                <a:lnTo>
                  <a:pt x="1400097" y="12356"/>
                </a:lnTo>
                <a:lnTo>
                  <a:pt x="1391579" y="8716"/>
                </a:lnTo>
                <a:lnTo>
                  <a:pt x="1385877" y="4490"/>
                </a:lnTo>
                <a:lnTo>
                  <a:pt x="1382071" y="2981"/>
                </a:lnTo>
                <a:lnTo>
                  <a:pt x="1367612" y="858"/>
                </a:lnTo>
                <a:lnTo>
                  <a:pt x="1322979" y="0"/>
                </a:lnTo>
                <a:lnTo>
                  <a:pt x="1294263" y="924"/>
                </a:lnTo>
                <a:lnTo>
                  <a:pt x="1266718" y="6751"/>
                </a:lnTo>
                <a:lnTo>
                  <a:pt x="1225604" y="9254"/>
                </a:lnTo>
                <a:lnTo>
                  <a:pt x="1188986" y="17816"/>
                </a:lnTo>
                <a:lnTo>
                  <a:pt x="1159060" y="23351"/>
                </a:lnTo>
                <a:lnTo>
                  <a:pt x="1118798" y="29773"/>
                </a:lnTo>
                <a:lnTo>
                  <a:pt x="1080999" y="39261"/>
                </a:lnTo>
                <a:lnTo>
                  <a:pt x="1043477" y="44663"/>
                </a:lnTo>
                <a:lnTo>
                  <a:pt x="1010854" y="49403"/>
                </a:lnTo>
                <a:lnTo>
                  <a:pt x="977057" y="53348"/>
                </a:lnTo>
                <a:lnTo>
                  <a:pt x="942914" y="58010"/>
                </a:lnTo>
                <a:lnTo>
                  <a:pt x="908667" y="61931"/>
                </a:lnTo>
                <a:lnTo>
                  <a:pt x="871850" y="66585"/>
                </a:lnTo>
                <a:lnTo>
                  <a:pt x="833319" y="70504"/>
                </a:lnTo>
                <a:lnTo>
                  <a:pt x="797772" y="75158"/>
                </a:lnTo>
                <a:lnTo>
                  <a:pt x="763110" y="79076"/>
                </a:lnTo>
                <a:lnTo>
                  <a:pt x="728709" y="83730"/>
                </a:lnTo>
                <a:lnTo>
                  <a:pt x="694387" y="87649"/>
                </a:lnTo>
                <a:lnTo>
                  <a:pt x="644105" y="97507"/>
                </a:lnTo>
                <a:lnTo>
                  <a:pt x="602432" y="101256"/>
                </a:lnTo>
                <a:lnTo>
                  <a:pt x="564473" y="106918"/>
                </a:lnTo>
                <a:lnTo>
                  <a:pt x="489933" y="122945"/>
                </a:lnTo>
                <a:lnTo>
                  <a:pt x="445815" y="133336"/>
                </a:lnTo>
                <a:lnTo>
                  <a:pt x="407896" y="136954"/>
                </a:lnTo>
                <a:lnTo>
                  <a:pt x="372107" y="142683"/>
                </a:lnTo>
                <a:lnTo>
                  <a:pt x="337372" y="145757"/>
                </a:lnTo>
                <a:lnTo>
                  <a:pt x="294043" y="152306"/>
                </a:lnTo>
                <a:lnTo>
                  <a:pt x="253134" y="158433"/>
                </a:lnTo>
                <a:lnTo>
                  <a:pt x="215208" y="161971"/>
                </a:lnTo>
                <a:lnTo>
                  <a:pt x="171568" y="162728"/>
                </a:lnTo>
                <a:lnTo>
                  <a:pt x="138136" y="163772"/>
                </a:lnTo>
                <a:lnTo>
                  <a:pt x="106233" y="170220"/>
                </a:lnTo>
                <a:lnTo>
                  <a:pt x="62568" y="171368"/>
                </a:lnTo>
                <a:lnTo>
                  <a:pt x="49083" y="171405"/>
                </a:lnTo>
                <a:lnTo>
                  <a:pt x="46058" y="172361"/>
                </a:lnTo>
                <a:lnTo>
                  <a:pt x="37248" y="177305"/>
                </a:lnTo>
                <a:lnTo>
                  <a:pt x="25718" y="1799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838200" y="1447800"/>
          <a:ext cx="3159125" cy="1439863"/>
        </p:xfrm>
        <a:graphic>
          <a:graphicData uri="http://schemas.openxmlformats.org/presentationml/2006/ole">
            <p:oleObj spid="_x0000_s2050" name="Equation" r:id="rId4" imgW="863280" imgH="393480" progId="Equation.3">
              <p:embed/>
            </p:oleObj>
          </a:graphicData>
        </a:graphic>
      </p:graphicFrame>
      <p:sp>
        <p:nvSpPr>
          <p:cNvPr id="5" name="SMARTPenAnnotation2395"/>
          <p:cNvSpPr/>
          <p:nvPr/>
        </p:nvSpPr>
        <p:spPr>
          <a:xfrm>
            <a:off x="311823" y="1783111"/>
            <a:ext cx="25362" cy="351442"/>
          </a:xfrm>
          <a:custGeom>
            <a:avLst/>
            <a:gdLst/>
            <a:ahLst/>
            <a:cxnLst/>
            <a:rect l="0" t="0" r="0" b="0"/>
            <a:pathLst>
              <a:path w="25362" h="351442">
                <a:moveTo>
                  <a:pt x="16789" y="8541"/>
                </a:moveTo>
                <a:lnTo>
                  <a:pt x="12238" y="8541"/>
                </a:lnTo>
                <a:lnTo>
                  <a:pt x="10898" y="7589"/>
                </a:lnTo>
                <a:lnTo>
                  <a:pt x="10004" y="6001"/>
                </a:lnTo>
                <a:lnTo>
                  <a:pt x="8321" y="322"/>
                </a:lnTo>
                <a:lnTo>
                  <a:pt x="7334" y="204"/>
                </a:lnTo>
                <a:lnTo>
                  <a:pt x="5723" y="126"/>
                </a:lnTo>
                <a:lnTo>
                  <a:pt x="845" y="0"/>
                </a:lnTo>
                <a:lnTo>
                  <a:pt x="444" y="942"/>
                </a:lnTo>
                <a:lnTo>
                  <a:pt x="0" y="4529"/>
                </a:lnTo>
                <a:lnTo>
                  <a:pt x="834" y="5866"/>
                </a:lnTo>
                <a:lnTo>
                  <a:pt x="2342" y="6758"/>
                </a:lnTo>
                <a:lnTo>
                  <a:pt x="4300" y="7352"/>
                </a:lnTo>
                <a:lnTo>
                  <a:pt x="5606" y="9653"/>
                </a:lnTo>
                <a:lnTo>
                  <a:pt x="6476" y="13093"/>
                </a:lnTo>
                <a:lnTo>
                  <a:pt x="7056" y="17290"/>
                </a:lnTo>
                <a:lnTo>
                  <a:pt x="7701" y="24495"/>
                </a:lnTo>
                <a:lnTo>
                  <a:pt x="8064" y="33906"/>
                </a:lnTo>
                <a:lnTo>
                  <a:pt x="8186" y="50170"/>
                </a:lnTo>
                <a:lnTo>
                  <a:pt x="8207" y="61621"/>
                </a:lnTo>
                <a:lnTo>
                  <a:pt x="9163" y="66788"/>
                </a:lnTo>
                <a:lnTo>
                  <a:pt x="10752" y="73090"/>
                </a:lnTo>
                <a:lnTo>
                  <a:pt x="12765" y="80149"/>
                </a:lnTo>
                <a:lnTo>
                  <a:pt x="14106" y="86759"/>
                </a:lnTo>
                <a:lnTo>
                  <a:pt x="15000" y="93072"/>
                </a:lnTo>
                <a:lnTo>
                  <a:pt x="15596" y="99185"/>
                </a:lnTo>
                <a:lnTo>
                  <a:pt x="15994" y="105165"/>
                </a:lnTo>
                <a:lnTo>
                  <a:pt x="16259" y="111057"/>
                </a:lnTo>
                <a:lnTo>
                  <a:pt x="16553" y="123636"/>
                </a:lnTo>
                <a:lnTo>
                  <a:pt x="16789" y="345685"/>
                </a:lnTo>
                <a:lnTo>
                  <a:pt x="17741" y="347603"/>
                </a:lnTo>
                <a:lnTo>
                  <a:pt x="19329" y="348883"/>
                </a:lnTo>
                <a:lnTo>
                  <a:pt x="25361" y="3514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96"/>
          <p:cNvSpPr/>
          <p:nvPr/>
        </p:nvSpPr>
        <p:spPr>
          <a:xfrm>
            <a:off x="491521" y="1834545"/>
            <a:ext cx="176087" cy="239956"/>
          </a:xfrm>
          <a:custGeom>
            <a:avLst/>
            <a:gdLst/>
            <a:ahLst/>
            <a:cxnLst/>
            <a:rect l="0" t="0" r="0" b="0"/>
            <a:pathLst>
              <a:path w="176087" h="239956">
                <a:moveTo>
                  <a:pt x="17113" y="8542"/>
                </a:moveTo>
                <a:lnTo>
                  <a:pt x="17113" y="0"/>
                </a:lnTo>
                <a:lnTo>
                  <a:pt x="17113" y="20122"/>
                </a:lnTo>
                <a:lnTo>
                  <a:pt x="16161" y="22929"/>
                </a:lnTo>
                <a:lnTo>
                  <a:pt x="12563" y="28589"/>
                </a:lnTo>
                <a:lnTo>
                  <a:pt x="10328" y="34279"/>
                </a:lnTo>
                <a:lnTo>
                  <a:pt x="9335" y="40936"/>
                </a:lnTo>
                <a:lnTo>
                  <a:pt x="9071" y="45378"/>
                </a:lnTo>
                <a:lnTo>
                  <a:pt x="8894" y="50244"/>
                </a:lnTo>
                <a:lnTo>
                  <a:pt x="7824" y="55394"/>
                </a:lnTo>
                <a:lnTo>
                  <a:pt x="6158" y="60731"/>
                </a:lnTo>
                <a:lnTo>
                  <a:pt x="4095" y="66195"/>
                </a:lnTo>
                <a:lnTo>
                  <a:pt x="2719" y="70790"/>
                </a:lnTo>
                <a:lnTo>
                  <a:pt x="1802" y="74806"/>
                </a:lnTo>
                <a:lnTo>
                  <a:pt x="1191" y="78435"/>
                </a:lnTo>
                <a:lnTo>
                  <a:pt x="783" y="82760"/>
                </a:lnTo>
                <a:lnTo>
                  <a:pt x="512" y="87548"/>
                </a:lnTo>
                <a:lnTo>
                  <a:pt x="210" y="96996"/>
                </a:lnTo>
                <a:lnTo>
                  <a:pt x="40" y="108622"/>
                </a:lnTo>
                <a:lnTo>
                  <a:pt x="0" y="118427"/>
                </a:lnTo>
                <a:lnTo>
                  <a:pt x="942" y="123709"/>
                </a:lnTo>
                <a:lnTo>
                  <a:pt x="2523" y="129135"/>
                </a:lnTo>
                <a:lnTo>
                  <a:pt x="4529" y="134657"/>
                </a:lnTo>
                <a:lnTo>
                  <a:pt x="5866" y="140244"/>
                </a:lnTo>
                <a:lnTo>
                  <a:pt x="6758" y="145873"/>
                </a:lnTo>
                <a:lnTo>
                  <a:pt x="7352" y="151531"/>
                </a:lnTo>
                <a:lnTo>
                  <a:pt x="7748" y="156256"/>
                </a:lnTo>
                <a:lnTo>
                  <a:pt x="8013" y="160358"/>
                </a:lnTo>
                <a:lnTo>
                  <a:pt x="8189" y="164045"/>
                </a:lnTo>
                <a:lnTo>
                  <a:pt x="9259" y="168408"/>
                </a:lnTo>
                <a:lnTo>
                  <a:pt x="10924" y="173222"/>
                </a:lnTo>
                <a:lnTo>
                  <a:pt x="12987" y="178336"/>
                </a:lnTo>
                <a:lnTo>
                  <a:pt x="15315" y="182698"/>
                </a:lnTo>
                <a:lnTo>
                  <a:pt x="23142" y="194341"/>
                </a:lnTo>
                <a:lnTo>
                  <a:pt x="25895" y="199083"/>
                </a:lnTo>
                <a:lnTo>
                  <a:pt x="28683" y="204149"/>
                </a:lnTo>
                <a:lnTo>
                  <a:pt x="31494" y="208479"/>
                </a:lnTo>
                <a:lnTo>
                  <a:pt x="34320" y="212319"/>
                </a:lnTo>
                <a:lnTo>
                  <a:pt x="37157" y="215831"/>
                </a:lnTo>
                <a:lnTo>
                  <a:pt x="40953" y="219124"/>
                </a:lnTo>
                <a:lnTo>
                  <a:pt x="45389" y="222273"/>
                </a:lnTo>
                <a:lnTo>
                  <a:pt x="50252" y="225324"/>
                </a:lnTo>
                <a:lnTo>
                  <a:pt x="54445" y="228311"/>
                </a:lnTo>
                <a:lnTo>
                  <a:pt x="58194" y="231255"/>
                </a:lnTo>
                <a:lnTo>
                  <a:pt x="61645" y="234170"/>
                </a:lnTo>
                <a:lnTo>
                  <a:pt x="64899" y="236113"/>
                </a:lnTo>
                <a:lnTo>
                  <a:pt x="68020" y="237408"/>
                </a:lnTo>
                <a:lnTo>
                  <a:pt x="71054" y="238272"/>
                </a:lnTo>
                <a:lnTo>
                  <a:pt x="74029" y="238848"/>
                </a:lnTo>
                <a:lnTo>
                  <a:pt x="76964" y="239232"/>
                </a:lnTo>
                <a:lnTo>
                  <a:pt x="79874" y="239488"/>
                </a:lnTo>
                <a:lnTo>
                  <a:pt x="82766" y="239658"/>
                </a:lnTo>
                <a:lnTo>
                  <a:pt x="88520" y="239848"/>
                </a:lnTo>
                <a:lnTo>
                  <a:pt x="97114" y="239955"/>
                </a:lnTo>
                <a:lnTo>
                  <a:pt x="99022" y="239017"/>
                </a:lnTo>
                <a:lnTo>
                  <a:pt x="100294" y="237439"/>
                </a:lnTo>
                <a:lnTo>
                  <a:pt x="101142" y="235435"/>
                </a:lnTo>
                <a:lnTo>
                  <a:pt x="104625" y="230669"/>
                </a:lnTo>
                <a:lnTo>
                  <a:pt x="106887" y="228064"/>
                </a:lnTo>
                <a:lnTo>
                  <a:pt x="110300" y="224422"/>
                </a:lnTo>
                <a:lnTo>
                  <a:pt x="130326" y="203999"/>
                </a:lnTo>
                <a:lnTo>
                  <a:pt x="144215" y="190069"/>
                </a:lnTo>
                <a:lnTo>
                  <a:pt x="148520" y="184805"/>
                </a:lnTo>
                <a:lnTo>
                  <a:pt x="152343" y="179391"/>
                </a:lnTo>
                <a:lnTo>
                  <a:pt x="155844" y="173876"/>
                </a:lnTo>
                <a:lnTo>
                  <a:pt x="158178" y="168295"/>
                </a:lnTo>
                <a:lnTo>
                  <a:pt x="159734" y="162669"/>
                </a:lnTo>
                <a:lnTo>
                  <a:pt x="160771" y="157013"/>
                </a:lnTo>
                <a:lnTo>
                  <a:pt x="162415" y="151338"/>
                </a:lnTo>
                <a:lnTo>
                  <a:pt x="164464" y="145649"/>
                </a:lnTo>
                <a:lnTo>
                  <a:pt x="166782" y="139952"/>
                </a:lnTo>
                <a:lnTo>
                  <a:pt x="168327" y="134248"/>
                </a:lnTo>
                <a:lnTo>
                  <a:pt x="169358" y="128541"/>
                </a:lnTo>
                <a:lnTo>
                  <a:pt x="170045" y="122832"/>
                </a:lnTo>
                <a:lnTo>
                  <a:pt x="171455" y="117120"/>
                </a:lnTo>
                <a:lnTo>
                  <a:pt x="173348" y="111407"/>
                </a:lnTo>
                <a:lnTo>
                  <a:pt x="175562" y="105694"/>
                </a:lnTo>
                <a:lnTo>
                  <a:pt x="176086" y="100932"/>
                </a:lnTo>
                <a:lnTo>
                  <a:pt x="175483" y="96806"/>
                </a:lnTo>
                <a:lnTo>
                  <a:pt x="174128" y="93102"/>
                </a:lnTo>
                <a:lnTo>
                  <a:pt x="172272" y="88728"/>
                </a:lnTo>
                <a:lnTo>
                  <a:pt x="167670" y="78788"/>
                </a:lnTo>
                <a:lnTo>
                  <a:pt x="165110" y="74422"/>
                </a:lnTo>
                <a:lnTo>
                  <a:pt x="159725" y="67032"/>
                </a:lnTo>
                <a:lnTo>
                  <a:pt x="156955" y="63728"/>
                </a:lnTo>
                <a:lnTo>
                  <a:pt x="154156" y="60573"/>
                </a:lnTo>
                <a:lnTo>
                  <a:pt x="151338" y="57517"/>
                </a:lnTo>
                <a:lnTo>
                  <a:pt x="147554" y="54527"/>
                </a:lnTo>
                <a:lnTo>
                  <a:pt x="143126" y="51581"/>
                </a:lnTo>
                <a:lnTo>
                  <a:pt x="138269" y="48665"/>
                </a:lnTo>
                <a:lnTo>
                  <a:pt x="134079" y="46720"/>
                </a:lnTo>
                <a:lnTo>
                  <a:pt x="130333" y="45424"/>
                </a:lnTo>
                <a:lnTo>
                  <a:pt x="126883" y="44560"/>
                </a:lnTo>
                <a:lnTo>
                  <a:pt x="122678" y="43032"/>
                </a:lnTo>
                <a:lnTo>
                  <a:pt x="117970" y="41060"/>
                </a:lnTo>
                <a:lnTo>
                  <a:pt x="112926" y="38793"/>
                </a:lnTo>
                <a:lnTo>
                  <a:pt x="107658" y="37282"/>
                </a:lnTo>
                <a:lnTo>
                  <a:pt x="102242" y="36275"/>
                </a:lnTo>
                <a:lnTo>
                  <a:pt x="96726" y="35603"/>
                </a:lnTo>
                <a:lnTo>
                  <a:pt x="91143" y="36108"/>
                </a:lnTo>
                <a:lnTo>
                  <a:pt x="85517" y="37397"/>
                </a:lnTo>
                <a:lnTo>
                  <a:pt x="79861" y="39209"/>
                </a:lnTo>
                <a:lnTo>
                  <a:pt x="74185" y="40416"/>
                </a:lnTo>
                <a:lnTo>
                  <a:pt x="68496" y="41222"/>
                </a:lnTo>
                <a:lnTo>
                  <a:pt x="62799" y="41758"/>
                </a:lnTo>
                <a:lnTo>
                  <a:pt x="57095" y="42116"/>
                </a:lnTo>
                <a:lnTo>
                  <a:pt x="45678" y="42514"/>
                </a:lnTo>
                <a:lnTo>
                  <a:pt x="39967" y="43573"/>
                </a:lnTo>
                <a:lnTo>
                  <a:pt x="34254" y="45231"/>
                </a:lnTo>
                <a:lnTo>
                  <a:pt x="28540" y="47289"/>
                </a:lnTo>
                <a:lnTo>
                  <a:pt x="23779" y="49613"/>
                </a:lnTo>
                <a:lnTo>
                  <a:pt x="19652" y="52115"/>
                </a:lnTo>
                <a:lnTo>
                  <a:pt x="8541" y="599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97"/>
          <p:cNvSpPr/>
          <p:nvPr/>
        </p:nvSpPr>
        <p:spPr>
          <a:xfrm>
            <a:off x="320039" y="2228850"/>
            <a:ext cx="437199" cy="68581"/>
          </a:xfrm>
          <a:custGeom>
            <a:avLst/>
            <a:gdLst/>
            <a:ahLst/>
            <a:cxnLst/>
            <a:rect l="0" t="0" r="0" b="0"/>
            <a:pathLst>
              <a:path w="437199" h="68581">
                <a:moveTo>
                  <a:pt x="0" y="68580"/>
                </a:moveTo>
                <a:lnTo>
                  <a:pt x="0" y="60360"/>
                </a:lnTo>
                <a:lnTo>
                  <a:pt x="953" y="59290"/>
                </a:lnTo>
                <a:lnTo>
                  <a:pt x="4551" y="55561"/>
                </a:lnTo>
                <a:lnTo>
                  <a:pt x="6844" y="54185"/>
                </a:lnTo>
                <a:lnTo>
                  <a:pt x="11932" y="52657"/>
                </a:lnTo>
                <a:lnTo>
                  <a:pt x="23912" y="51676"/>
                </a:lnTo>
                <a:lnTo>
                  <a:pt x="33170" y="51542"/>
                </a:lnTo>
                <a:lnTo>
                  <a:pt x="37354" y="50554"/>
                </a:lnTo>
                <a:lnTo>
                  <a:pt x="41095" y="48942"/>
                </a:lnTo>
                <a:lnTo>
                  <a:pt x="44542" y="46916"/>
                </a:lnTo>
                <a:lnTo>
                  <a:pt x="48745" y="45565"/>
                </a:lnTo>
                <a:lnTo>
                  <a:pt x="58495" y="44063"/>
                </a:lnTo>
                <a:lnTo>
                  <a:pt x="64714" y="42710"/>
                </a:lnTo>
                <a:lnTo>
                  <a:pt x="71718" y="40856"/>
                </a:lnTo>
                <a:lnTo>
                  <a:pt x="79244" y="38667"/>
                </a:lnTo>
                <a:lnTo>
                  <a:pt x="87120" y="37208"/>
                </a:lnTo>
                <a:lnTo>
                  <a:pt x="95228" y="36235"/>
                </a:lnTo>
                <a:lnTo>
                  <a:pt x="103490" y="35587"/>
                </a:lnTo>
                <a:lnTo>
                  <a:pt x="110904" y="34202"/>
                </a:lnTo>
                <a:lnTo>
                  <a:pt x="117751" y="32326"/>
                </a:lnTo>
                <a:lnTo>
                  <a:pt x="146979" y="22472"/>
                </a:lnTo>
                <a:lnTo>
                  <a:pt x="155136" y="20696"/>
                </a:lnTo>
                <a:lnTo>
                  <a:pt x="163432" y="19512"/>
                </a:lnTo>
                <a:lnTo>
                  <a:pt x="171820" y="18723"/>
                </a:lnTo>
                <a:lnTo>
                  <a:pt x="180269" y="18197"/>
                </a:lnTo>
                <a:lnTo>
                  <a:pt x="197277" y="17612"/>
                </a:lnTo>
                <a:lnTo>
                  <a:pt x="205813" y="16504"/>
                </a:lnTo>
                <a:lnTo>
                  <a:pt x="214362" y="14813"/>
                </a:lnTo>
                <a:lnTo>
                  <a:pt x="222918" y="12732"/>
                </a:lnTo>
                <a:lnTo>
                  <a:pt x="231480" y="11346"/>
                </a:lnTo>
                <a:lnTo>
                  <a:pt x="240045" y="10421"/>
                </a:lnTo>
                <a:lnTo>
                  <a:pt x="248613" y="9805"/>
                </a:lnTo>
                <a:lnTo>
                  <a:pt x="256229" y="9394"/>
                </a:lnTo>
                <a:lnTo>
                  <a:pt x="269772" y="8937"/>
                </a:lnTo>
                <a:lnTo>
                  <a:pt x="277004" y="7863"/>
                </a:lnTo>
                <a:lnTo>
                  <a:pt x="284682" y="6194"/>
                </a:lnTo>
                <a:lnTo>
                  <a:pt x="292658" y="4129"/>
                </a:lnTo>
                <a:lnTo>
                  <a:pt x="300833" y="2753"/>
                </a:lnTo>
                <a:lnTo>
                  <a:pt x="309140" y="1835"/>
                </a:lnTo>
                <a:lnTo>
                  <a:pt x="317536" y="1223"/>
                </a:lnTo>
                <a:lnTo>
                  <a:pt x="325038" y="815"/>
                </a:lnTo>
                <a:lnTo>
                  <a:pt x="338454" y="362"/>
                </a:lnTo>
                <a:lnTo>
                  <a:pt x="363542" y="71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98"/>
          <p:cNvSpPr/>
          <p:nvPr/>
        </p:nvSpPr>
        <p:spPr>
          <a:xfrm>
            <a:off x="568642" y="2340292"/>
            <a:ext cx="17146" cy="325756"/>
          </a:xfrm>
          <a:custGeom>
            <a:avLst/>
            <a:gdLst/>
            <a:ahLst/>
            <a:cxnLst/>
            <a:rect l="0" t="0" r="0" b="0"/>
            <a:pathLst>
              <a:path w="17146" h="32575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7778" y="29803"/>
                </a:lnTo>
                <a:lnTo>
                  <a:pt x="8043" y="35109"/>
                </a:lnTo>
                <a:lnTo>
                  <a:pt x="8337" y="46084"/>
                </a:lnTo>
                <a:lnTo>
                  <a:pt x="8563" y="96005"/>
                </a:lnTo>
                <a:lnTo>
                  <a:pt x="9519" y="104008"/>
                </a:lnTo>
                <a:lnTo>
                  <a:pt x="11108" y="112201"/>
                </a:lnTo>
                <a:lnTo>
                  <a:pt x="13121" y="120521"/>
                </a:lnTo>
                <a:lnTo>
                  <a:pt x="14462" y="127972"/>
                </a:lnTo>
                <a:lnTo>
                  <a:pt x="15356" y="134845"/>
                </a:lnTo>
                <a:lnTo>
                  <a:pt x="15952" y="141332"/>
                </a:lnTo>
                <a:lnTo>
                  <a:pt x="16350" y="148514"/>
                </a:lnTo>
                <a:lnTo>
                  <a:pt x="16792" y="164114"/>
                </a:lnTo>
                <a:lnTo>
                  <a:pt x="17098" y="199118"/>
                </a:lnTo>
                <a:lnTo>
                  <a:pt x="17114" y="207040"/>
                </a:lnTo>
                <a:lnTo>
                  <a:pt x="16172" y="214227"/>
                </a:lnTo>
                <a:lnTo>
                  <a:pt x="14591" y="220923"/>
                </a:lnTo>
                <a:lnTo>
                  <a:pt x="12585" y="227292"/>
                </a:lnTo>
                <a:lnTo>
                  <a:pt x="11247" y="234395"/>
                </a:lnTo>
                <a:lnTo>
                  <a:pt x="10356" y="241989"/>
                </a:lnTo>
                <a:lnTo>
                  <a:pt x="9761" y="249908"/>
                </a:lnTo>
                <a:lnTo>
                  <a:pt x="9365" y="257093"/>
                </a:lnTo>
                <a:lnTo>
                  <a:pt x="8925" y="270156"/>
                </a:lnTo>
                <a:lnTo>
                  <a:pt x="8619" y="297325"/>
                </a:lnTo>
                <a:lnTo>
                  <a:pt x="8573" y="324015"/>
                </a:lnTo>
                <a:lnTo>
                  <a:pt x="9525" y="324595"/>
                </a:lnTo>
                <a:lnTo>
                  <a:pt x="11113" y="324982"/>
                </a:lnTo>
                <a:lnTo>
                  <a:pt x="17145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99"/>
          <p:cNvSpPr/>
          <p:nvPr/>
        </p:nvSpPr>
        <p:spPr>
          <a:xfrm>
            <a:off x="2866072" y="1663064"/>
            <a:ext cx="111443" cy="102872"/>
          </a:xfrm>
          <a:custGeom>
            <a:avLst/>
            <a:gdLst/>
            <a:ahLst/>
            <a:cxnLst/>
            <a:rect l="0" t="0" r="0" b="0"/>
            <a:pathLst>
              <a:path w="111443" h="102872">
                <a:moveTo>
                  <a:pt x="0" y="0"/>
                </a:moveTo>
                <a:lnTo>
                  <a:pt x="13019" y="0"/>
                </a:lnTo>
                <a:lnTo>
                  <a:pt x="15347" y="953"/>
                </a:lnTo>
                <a:lnTo>
                  <a:pt x="17851" y="2541"/>
                </a:lnTo>
                <a:lnTo>
                  <a:pt x="20473" y="4551"/>
                </a:lnTo>
                <a:lnTo>
                  <a:pt x="23174" y="5892"/>
                </a:lnTo>
                <a:lnTo>
                  <a:pt x="25927" y="6786"/>
                </a:lnTo>
                <a:lnTo>
                  <a:pt x="28715" y="7381"/>
                </a:lnTo>
                <a:lnTo>
                  <a:pt x="30573" y="8731"/>
                </a:lnTo>
                <a:lnTo>
                  <a:pt x="31812" y="10583"/>
                </a:lnTo>
                <a:lnTo>
                  <a:pt x="32638" y="12771"/>
                </a:lnTo>
                <a:lnTo>
                  <a:pt x="34141" y="15182"/>
                </a:lnTo>
                <a:lnTo>
                  <a:pt x="36096" y="17741"/>
                </a:lnTo>
                <a:lnTo>
                  <a:pt x="38351" y="20400"/>
                </a:lnTo>
                <a:lnTo>
                  <a:pt x="40807" y="23125"/>
                </a:lnTo>
                <a:lnTo>
                  <a:pt x="46077" y="28693"/>
                </a:lnTo>
                <a:lnTo>
                  <a:pt x="48815" y="32464"/>
                </a:lnTo>
                <a:lnTo>
                  <a:pt x="51593" y="36883"/>
                </a:lnTo>
                <a:lnTo>
                  <a:pt x="54398" y="41734"/>
                </a:lnTo>
                <a:lnTo>
                  <a:pt x="57221" y="45920"/>
                </a:lnTo>
                <a:lnTo>
                  <a:pt x="60055" y="49664"/>
                </a:lnTo>
                <a:lnTo>
                  <a:pt x="62896" y="53112"/>
                </a:lnTo>
                <a:lnTo>
                  <a:pt x="65743" y="56363"/>
                </a:lnTo>
                <a:lnTo>
                  <a:pt x="68594" y="59483"/>
                </a:lnTo>
                <a:lnTo>
                  <a:pt x="71447" y="62516"/>
                </a:lnTo>
                <a:lnTo>
                  <a:pt x="73349" y="65490"/>
                </a:lnTo>
                <a:lnTo>
                  <a:pt x="74617" y="68425"/>
                </a:lnTo>
                <a:lnTo>
                  <a:pt x="75462" y="71334"/>
                </a:lnTo>
                <a:lnTo>
                  <a:pt x="76025" y="74226"/>
                </a:lnTo>
                <a:lnTo>
                  <a:pt x="76401" y="77107"/>
                </a:lnTo>
                <a:lnTo>
                  <a:pt x="76651" y="79980"/>
                </a:lnTo>
                <a:lnTo>
                  <a:pt x="77771" y="82848"/>
                </a:lnTo>
                <a:lnTo>
                  <a:pt x="79470" y="85712"/>
                </a:lnTo>
                <a:lnTo>
                  <a:pt x="81555" y="88574"/>
                </a:lnTo>
                <a:lnTo>
                  <a:pt x="82945" y="91435"/>
                </a:lnTo>
                <a:lnTo>
                  <a:pt x="83872" y="94294"/>
                </a:lnTo>
                <a:lnTo>
                  <a:pt x="84489" y="97153"/>
                </a:lnTo>
                <a:lnTo>
                  <a:pt x="85854" y="99059"/>
                </a:lnTo>
                <a:lnTo>
                  <a:pt x="87716" y="100329"/>
                </a:lnTo>
                <a:lnTo>
                  <a:pt x="89910" y="101176"/>
                </a:lnTo>
                <a:lnTo>
                  <a:pt x="92325" y="101741"/>
                </a:lnTo>
                <a:lnTo>
                  <a:pt x="94887" y="102118"/>
                </a:lnTo>
                <a:lnTo>
                  <a:pt x="97548" y="102368"/>
                </a:lnTo>
                <a:lnTo>
                  <a:pt x="100275" y="102536"/>
                </a:lnTo>
                <a:lnTo>
                  <a:pt x="111442" y="1028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00"/>
          <p:cNvSpPr/>
          <p:nvPr/>
        </p:nvSpPr>
        <p:spPr>
          <a:xfrm>
            <a:off x="2900362" y="1487107"/>
            <a:ext cx="197020" cy="184381"/>
          </a:xfrm>
          <a:custGeom>
            <a:avLst/>
            <a:gdLst/>
            <a:ahLst/>
            <a:cxnLst/>
            <a:rect l="0" t="0" r="0" b="0"/>
            <a:pathLst>
              <a:path w="197020" h="184381">
                <a:moveTo>
                  <a:pt x="77152" y="47370"/>
                </a:moveTo>
                <a:lnTo>
                  <a:pt x="77152" y="75151"/>
                </a:lnTo>
                <a:lnTo>
                  <a:pt x="76200" y="79225"/>
                </a:lnTo>
                <a:lnTo>
                  <a:pt x="74613" y="83847"/>
                </a:lnTo>
                <a:lnTo>
                  <a:pt x="72602" y="88833"/>
                </a:lnTo>
                <a:lnTo>
                  <a:pt x="71261" y="94062"/>
                </a:lnTo>
                <a:lnTo>
                  <a:pt x="70367" y="99453"/>
                </a:lnTo>
                <a:lnTo>
                  <a:pt x="69772" y="104952"/>
                </a:lnTo>
                <a:lnTo>
                  <a:pt x="69374" y="110523"/>
                </a:lnTo>
                <a:lnTo>
                  <a:pt x="69110" y="116142"/>
                </a:lnTo>
                <a:lnTo>
                  <a:pt x="68815" y="127465"/>
                </a:lnTo>
                <a:lnTo>
                  <a:pt x="68685" y="138848"/>
                </a:lnTo>
                <a:lnTo>
                  <a:pt x="69602" y="143598"/>
                </a:lnTo>
                <a:lnTo>
                  <a:pt x="71167" y="147717"/>
                </a:lnTo>
                <a:lnTo>
                  <a:pt x="73162" y="151415"/>
                </a:lnTo>
                <a:lnTo>
                  <a:pt x="75445" y="154834"/>
                </a:lnTo>
                <a:lnTo>
                  <a:pt x="77919" y="158065"/>
                </a:lnTo>
                <a:lnTo>
                  <a:pt x="80521" y="161172"/>
                </a:lnTo>
                <a:lnTo>
                  <a:pt x="82256" y="164195"/>
                </a:lnTo>
                <a:lnTo>
                  <a:pt x="83412" y="167164"/>
                </a:lnTo>
                <a:lnTo>
                  <a:pt x="84183" y="170095"/>
                </a:lnTo>
                <a:lnTo>
                  <a:pt x="85650" y="173002"/>
                </a:lnTo>
                <a:lnTo>
                  <a:pt x="87580" y="175892"/>
                </a:lnTo>
                <a:lnTo>
                  <a:pt x="89819" y="178771"/>
                </a:lnTo>
                <a:lnTo>
                  <a:pt x="92264" y="180691"/>
                </a:lnTo>
                <a:lnTo>
                  <a:pt x="94847" y="181971"/>
                </a:lnTo>
                <a:lnTo>
                  <a:pt x="97522" y="182824"/>
                </a:lnTo>
                <a:lnTo>
                  <a:pt x="101209" y="183392"/>
                </a:lnTo>
                <a:lnTo>
                  <a:pt x="105573" y="183772"/>
                </a:lnTo>
                <a:lnTo>
                  <a:pt x="114549" y="184193"/>
                </a:lnTo>
                <a:lnTo>
                  <a:pt x="121713" y="184380"/>
                </a:lnTo>
                <a:lnTo>
                  <a:pt x="124957" y="183478"/>
                </a:lnTo>
                <a:lnTo>
                  <a:pt x="131101" y="179935"/>
                </a:lnTo>
                <a:lnTo>
                  <a:pt x="137007" y="175185"/>
                </a:lnTo>
                <a:lnTo>
                  <a:pt x="139916" y="172585"/>
                </a:lnTo>
                <a:lnTo>
                  <a:pt x="142807" y="168947"/>
                </a:lnTo>
                <a:lnTo>
                  <a:pt x="145687" y="164616"/>
                </a:lnTo>
                <a:lnTo>
                  <a:pt x="148560" y="159824"/>
                </a:lnTo>
                <a:lnTo>
                  <a:pt x="151427" y="155677"/>
                </a:lnTo>
                <a:lnTo>
                  <a:pt x="154292" y="151960"/>
                </a:lnTo>
                <a:lnTo>
                  <a:pt x="157153" y="148529"/>
                </a:lnTo>
                <a:lnTo>
                  <a:pt x="160014" y="144337"/>
                </a:lnTo>
                <a:lnTo>
                  <a:pt x="162874" y="139637"/>
                </a:lnTo>
                <a:lnTo>
                  <a:pt x="165732" y="134599"/>
                </a:lnTo>
                <a:lnTo>
                  <a:pt x="171449" y="123921"/>
                </a:lnTo>
                <a:lnTo>
                  <a:pt x="191452" y="84482"/>
                </a:lnTo>
                <a:lnTo>
                  <a:pt x="193358" y="79732"/>
                </a:lnTo>
                <a:lnTo>
                  <a:pt x="194627" y="75612"/>
                </a:lnTo>
                <a:lnTo>
                  <a:pt x="195474" y="71913"/>
                </a:lnTo>
                <a:lnTo>
                  <a:pt x="196039" y="67542"/>
                </a:lnTo>
                <a:lnTo>
                  <a:pt x="196415" y="62723"/>
                </a:lnTo>
                <a:lnTo>
                  <a:pt x="196666" y="57605"/>
                </a:lnTo>
                <a:lnTo>
                  <a:pt x="196945" y="46839"/>
                </a:lnTo>
                <a:lnTo>
                  <a:pt x="197019" y="41301"/>
                </a:lnTo>
                <a:lnTo>
                  <a:pt x="196116" y="35704"/>
                </a:lnTo>
                <a:lnTo>
                  <a:pt x="194562" y="30068"/>
                </a:lnTo>
                <a:lnTo>
                  <a:pt x="192573" y="24405"/>
                </a:lnTo>
                <a:lnTo>
                  <a:pt x="189342" y="19678"/>
                </a:lnTo>
                <a:lnTo>
                  <a:pt x="185283" y="15573"/>
                </a:lnTo>
                <a:lnTo>
                  <a:pt x="180672" y="11885"/>
                </a:lnTo>
                <a:lnTo>
                  <a:pt x="176646" y="9426"/>
                </a:lnTo>
                <a:lnTo>
                  <a:pt x="173009" y="7786"/>
                </a:lnTo>
                <a:lnTo>
                  <a:pt x="151226" y="604"/>
                </a:lnTo>
                <a:lnTo>
                  <a:pt x="145585" y="0"/>
                </a:lnTo>
                <a:lnTo>
                  <a:pt x="140872" y="550"/>
                </a:lnTo>
                <a:lnTo>
                  <a:pt x="136777" y="1869"/>
                </a:lnTo>
                <a:lnTo>
                  <a:pt x="131190" y="2749"/>
                </a:lnTo>
                <a:lnTo>
                  <a:pt x="124607" y="3335"/>
                </a:lnTo>
                <a:lnTo>
                  <a:pt x="117361" y="3726"/>
                </a:lnTo>
                <a:lnTo>
                  <a:pt x="110626" y="4939"/>
                </a:lnTo>
                <a:lnTo>
                  <a:pt x="104231" y="6700"/>
                </a:lnTo>
                <a:lnTo>
                  <a:pt x="98062" y="8827"/>
                </a:lnTo>
                <a:lnTo>
                  <a:pt x="91092" y="12150"/>
                </a:lnTo>
                <a:lnTo>
                  <a:pt x="83588" y="16270"/>
                </a:lnTo>
                <a:lnTo>
                  <a:pt x="75728" y="20921"/>
                </a:lnTo>
                <a:lnTo>
                  <a:pt x="68583" y="24975"/>
                </a:lnTo>
                <a:lnTo>
                  <a:pt x="55564" y="32019"/>
                </a:lnTo>
                <a:lnTo>
                  <a:pt x="49425" y="36184"/>
                </a:lnTo>
                <a:lnTo>
                  <a:pt x="43428" y="40865"/>
                </a:lnTo>
                <a:lnTo>
                  <a:pt x="37524" y="45891"/>
                </a:lnTo>
                <a:lnTo>
                  <a:pt x="31684" y="50194"/>
                </a:lnTo>
                <a:lnTo>
                  <a:pt x="25885" y="54015"/>
                </a:lnTo>
                <a:lnTo>
                  <a:pt x="20114" y="57515"/>
                </a:lnTo>
                <a:lnTo>
                  <a:pt x="15314" y="60801"/>
                </a:lnTo>
                <a:lnTo>
                  <a:pt x="11162" y="63944"/>
                </a:lnTo>
                <a:lnTo>
                  <a:pt x="2205" y="71281"/>
                </a:lnTo>
                <a:lnTo>
                  <a:pt x="1470" y="72836"/>
                </a:lnTo>
                <a:lnTo>
                  <a:pt x="980" y="74825"/>
                </a:lnTo>
                <a:lnTo>
                  <a:pt x="0" y="816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01"/>
          <p:cNvSpPr/>
          <p:nvPr/>
        </p:nvSpPr>
        <p:spPr>
          <a:xfrm>
            <a:off x="3037522" y="1620202"/>
            <a:ext cx="231458" cy="265749"/>
          </a:xfrm>
          <a:custGeom>
            <a:avLst/>
            <a:gdLst/>
            <a:ahLst/>
            <a:cxnLst/>
            <a:rect l="0" t="0" r="0" b="0"/>
            <a:pathLst>
              <a:path w="231458" h="265749">
                <a:moveTo>
                  <a:pt x="0" y="265748"/>
                </a:moveTo>
                <a:lnTo>
                  <a:pt x="0" y="258367"/>
                </a:lnTo>
                <a:lnTo>
                  <a:pt x="5891" y="250567"/>
                </a:lnTo>
                <a:lnTo>
                  <a:pt x="8731" y="242623"/>
                </a:lnTo>
                <a:lnTo>
                  <a:pt x="12770" y="237055"/>
                </a:lnTo>
                <a:lnTo>
                  <a:pt x="17741" y="228865"/>
                </a:lnTo>
                <a:lnTo>
                  <a:pt x="23125" y="218875"/>
                </a:lnTo>
                <a:lnTo>
                  <a:pt x="28693" y="208086"/>
                </a:lnTo>
                <a:lnTo>
                  <a:pt x="32464" y="202541"/>
                </a:lnTo>
                <a:lnTo>
                  <a:pt x="36882" y="196940"/>
                </a:lnTo>
                <a:lnTo>
                  <a:pt x="41733" y="191301"/>
                </a:lnTo>
                <a:lnTo>
                  <a:pt x="46872" y="184684"/>
                </a:lnTo>
                <a:lnTo>
                  <a:pt x="52203" y="177415"/>
                </a:lnTo>
                <a:lnTo>
                  <a:pt x="57662" y="169712"/>
                </a:lnTo>
                <a:lnTo>
                  <a:pt x="63206" y="162671"/>
                </a:lnTo>
                <a:lnTo>
                  <a:pt x="68807" y="156072"/>
                </a:lnTo>
                <a:lnTo>
                  <a:pt x="74447" y="149768"/>
                </a:lnTo>
                <a:lnTo>
                  <a:pt x="85792" y="137684"/>
                </a:lnTo>
                <a:lnTo>
                  <a:pt x="108598" y="114404"/>
                </a:lnTo>
                <a:lnTo>
                  <a:pt x="113356" y="108654"/>
                </a:lnTo>
                <a:lnTo>
                  <a:pt x="117481" y="102916"/>
                </a:lnTo>
                <a:lnTo>
                  <a:pt x="121183" y="97186"/>
                </a:lnTo>
                <a:lnTo>
                  <a:pt x="126509" y="91460"/>
                </a:lnTo>
                <a:lnTo>
                  <a:pt x="132917" y="85739"/>
                </a:lnTo>
                <a:lnTo>
                  <a:pt x="140046" y="80019"/>
                </a:lnTo>
                <a:lnTo>
                  <a:pt x="145752" y="74301"/>
                </a:lnTo>
                <a:lnTo>
                  <a:pt x="150508" y="68584"/>
                </a:lnTo>
                <a:lnTo>
                  <a:pt x="154631" y="62868"/>
                </a:lnTo>
                <a:lnTo>
                  <a:pt x="159285" y="58104"/>
                </a:lnTo>
                <a:lnTo>
                  <a:pt x="164292" y="53976"/>
                </a:lnTo>
                <a:lnTo>
                  <a:pt x="169536" y="50272"/>
                </a:lnTo>
                <a:lnTo>
                  <a:pt x="174936" y="45897"/>
                </a:lnTo>
                <a:lnTo>
                  <a:pt x="180442" y="41076"/>
                </a:lnTo>
                <a:lnTo>
                  <a:pt x="190686" y="31591"/>
                </a:lnTo>
                <a:lnTo>
                  <a:pt x="201809" y="20896"/>
                </a:lnTo>
                <a:lnTo>
                  <a:pt x="222484" y="400"/>
                </a:lnTo>
                <a:lnTo>
                  <a:pt x="225247" y="178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02"/>
          <p:cNvSpPr/>
          <p:nvPr/>
        </p:nvSpPr>
        <p:spPr>
          <a:xfrm>
            <a:off x="3191827" y="1800225"/>
            <a:ext cx="102871" cy="162878"/>
          </a:xfrm>
          <a:custGeom>
            <a:avLst/>
            <a:gdLst/>
            <a:ahLst/>
            <a:cxnLst/>
            <a:rect l="0" t="0" r="0" b="0"/>
            <a:pathLst>
              <a:path w="102871" h="16287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778" y="6843"/>
                </a:lnTo>
                <a:lnTo>
                  <a:pt x="8219" y="11931"/>
                </a:lnTo>
                <a:lnTo>
                  <a:pt x="9290" y="13669"/>
                </a:lnTo>
                <a:lnTo>
                  <a:pt x="10955" y="14827"/>
                </a:lnTo>
                <a:lnTo>
                  <a:pt x="13019" y="15600"/>
                </a:lnTo>
                <a:lnTo>
                  <a:pt x="15347" y="18020"/>
                </a:lnTo>
                <a:lnTo>
                  <a:pt x="17851" y="21538"/>
                </a:lnTo>
                <a:lnTo>
                  <a:pt x="20473" y="25788"/>
                </a:lnTo>
                <a:lnTo>
                  <a:pt x="23174" y="29575"/>
                </a:lnTo>
                <a:lnTo>
                  <a:pt x="25927" y="33051"/>
                </a:lnTo>
                <a:lnTo>
                  <a:pt x="28714" y="36322"/>
                </a:lnTo>
                <a:lnTo>
                  <a:pt x="32478" y="39454"/>
                </a:lnTo>
                <a:lnTo>
                  <a:pt x="36892" y="42495"/>
                </a:lnTo>
                <a:lnTo>
                  <a:pt x="41740" y="45475"/>
                </a:lnTo>
                <a:lnTo>
                  <a:pt x="45924" y="49366"/>
                </a:lnTo>
                <a:lnTo>
                  <a:pt x="49666" y="53866"/>
                </a:lnTo>
                <a:lnTo>
                  <a:pt x="53113" y="58770"/>
                </a:lnTo>
                <a:lnTo>
                  <a:pt x="56364" y="63945"/>
                </a:lnTo>
                <a:lnTo>
                  <a:pt x="59483" y="69300"/>
                </a:lnTo>
                <a:lnTo>
                  <a:pt x="62515" y="74775"/>
                </a:lnTo>
                <a:lnTo>
                  <a:pt x="64537" y="80330"/>
                </a:lnTo>
                <a:lnTo>
                  <a:pt x="65885" y="85938"/>
                </a:lnTo>
                <a:lnTo>
                  <a:pt x="66783" y="91582"/>
                </a:lnTo>
                <a:lnTo>
                  <a:pt x="68335" y="96297"/>
                </a:lnTo>
                <a:lnTo>
                  <a:pt x="70321" y="100393"/>
                </a:lnTo>
                <a:lnTo>
                  <a:pt x="72598" y="104076"/>
                </a:lnTo>
                <a:lnTo>
                  <a:pt x="75069" y="108436"/>
                </a:lnTo>
                <a:lnTo>
                  <a:pt x="80354" y="118361"/>
                </a:lnTo>
                <a:lnTo>
                  <a:pt x="82144" y="122722"/>
                </a:lnTo>
                <a:lnTo>
                  <a:pt x="83338" y="126582"/>
                </a:lnTo>
                <a:lnTo>
                  <a:pt x="84133" y="130108"/>
                </a:lnTo>
                <a:lnTo>
                  <a:pt x="85616" y="134364"/>
                </a:lnTo>
                <a:lnTo>
                  <a:pt x="87558" y="139106"/>
                </a:lnTo>
                <a:lnTo>
                  <a:pt x="89804" y="144172"/>
                </a:lnTo>
                <a:lnTo>
                  <a:pt x="92255" y="147549"/>
                </a:lnTo>
                <a:lnTo>
                  <a:pt x="94840" y="149801"/>
                </a:lnTo>
                <a:lnTo>
                  <a:pt x="97517" y="151302"/>
                </a:lnTo>
                <a:lnTo>
                  <a:pt x="99301" y="153255"/>
                </a:lnTo>
                <a:lnTo>
                  <a:pt x="100491" y="155510"/>
                </a:lnTo>
                <a:lnTo>
                  <a:pt x="102870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03"/>
          <p:cNvSpPr/>
          <p:nvPr/>
        </p:nvSpPr>
        <p:spPr>
          <a:xfrm>
            <a:off x="4100522" y="2177414"/>
            <a:ext cx="22075" cy="42719"/>
          </a:xfrm>
          <a:custGeom>
            <a:avLst/>
            <a:gdLst/>
            <a:ahLst/>
            <a:cxnLst/>
            <a:rect l="0" t="0" r="0" b="0"/>
            <a:pathLst>
              <a:path w="22075" h="42719">
                <a:moveTo>
                  <a:pt x="17135" y="0"/>
                </a:moveTo>
                <a:lnTo>
                  <a:pt x="17135" y="15849"/>
                </a:lnTo>
                <a:lnTo>
                  <a:pt x="18088" y="17234"/>
                </a:lnTo>
                <a:lnTo>
                  <a:pt x="19675" y="19109"/>
                </a:lnTo>
                <a:lnTo>
                  <a:pt x="21686" y="21312"/>
                </a:lnTo>
                <a:lnTo>
                  <a:pt x="22074" y="23734"/>
                </a:lnTo>
                <a:lnTo>
                  <a:pt x="21380" y="26300"/>
                </a:lnTo>
                <a:lnTo>
                  <a:pt x="19965" y="28963"/>
                </a:lnTo>
                <a:lnTo>
                  <a:pt x="19022" y="31692"/>
                </a:lnTo>
                <a:lnTo>
                  <a:pt x="18393" y="34463"/>
                </a:lnTo>
                <a:lnTo>
                  <a:pt x="17384" y="41204"/>
                </a:lnTo>
                <a:lnTo>
                  <a:pt x="16348" y="41757"/>
                </a:lnTo>
                <a:lnTo>
                  <a:pt x="14706" y="42126"/>
                </a:lnTo>
                <a:lnTo>
                  <a:pt x="9776" y="42718"/>
                </a:lnTo>
                <a:lnTo>
                  <a:pt x="8419" y="41813"/>
                </a:lnTo>
                <a:lnTo>
                  <a:pt x="6562" y="40258"/>
                </a:lnTo>
                <a:lnTo>
                  <a:pt x="1288" y="35469"/>
                </a:lnTo>
                <a:lnTo>
                  <a:pt x="855" y="34124"/>
                </a:lnTo>
                <a:lnTo>
                  <a:pt x="567" y="32275"/>
                </a:lnTo>
                <a:lnTo>
                  <a:pt x="374" y="30089"/>
                </a:lnTo>
                <a:lnTo>
                  <a:pt x="246" y="26727"/>
                </a:lnTo>
                <a:lnTo>
                  <a:pt x="41" y="10184"/>
                </a:lnTo>
                <a:lnTo>
                  <a:pt x="0" y="2012"/>
                </a:lnTo>
                <a:lnTo>
                  <a:pt x="949" y="1341"/>
                </a:lnTo>
                <a:lnTo>
                  <a:pt x="2534" y="895"/>
                </a:lnTo>
                <a:lnTo>
                  <a:pt x="8458" y="16"/>
                </a:lnTo>
                <a:lnTo>
                  <a:pt x="8493" y="963"/>
                </a:lnTo>
                <a:lnTo>
                  <a:pt x="8532" y="4556"/>
                </a:lnTo>
                <a:lnTo>
                  <a:pt x="9494" y="5895"/>
                </a:lnTo>
                <a:lnTo>
                  <a:pt x="11089" y="6788"/>
                </a:lnTo>
                <a:lnTo>
                  <a:pt x="13104" y="7383"/>
                </a:lnTo>
                <a:lnTo>
                  <a:pt x="14448" y="8732"/>
                </a:lnTo>
                <a:lnTo>
                  <a:pt x="15343" y="10584"/>
                </a:lnTo>
                <a:lnTo>
                  <a:pt x="17135" y="1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04"/>
          <p:cNvSpPr/>
          <p:nvPr/>
        </p:nvSpPr>
        <p:spPr>
          <a:xfrm>
            <a:off x="4374832" y="1671646"/>
            <a:ext cx="111444" cy="360037"/>
          </a:xfrm>
          <a:custGeom>
            <a:avLst/>
            <a:gdLst/>
            <a:ahLst/>
            <a:cxnLst/>
            <a:rect l="0" t="0" r="0" b="0"/>
            <a:pathLst>
              <a:path w="111444" h="360037">
                <a:moveTo>
                  <a:pt x="0" y="8564"/>
                </a:moveTo>
                <a:lnTo>
                  <a:pt x="8559" y="5"/>
                </a:lnTo>
                <a:lnTo>
                  <a:pt x="8563" y="0"/>
                </a:lnTo>
                <a:lnTo>
                  <a:pt x="21343" y="12762"/>
                </a:lnTo>
                <a:lnTo>
                  <a:pt x="22801" y="15172"/>
                </a:lnTo>
                <a:lnTo>
                  <a:pt x="25806" y="24068"/>
                </a:lnTo>
                <a:lnTo>
                  <a:pt x="27682" y="28425"/>
                </a:lnTo>
                <a:lnTo>
                  <a:pt x="32305" y="38346"/>
                </a:lnTo>
                <a:lnTo>
                  <a:pt x="37535" y="49105"/>
                </a:lnTo>
                <a:lnTo>
                  <a:pt x="40495" y="57697"/>
                </a:lnTo>
                <a:lnTo>
                  <a:pt x="42763" y="65643"/>
                </a:lnTo>
                <a:lnTo>
                  <a:pt x="44701" y="70429"/>
                </a:lnTo>
                <a:lnTo>
                  <a:pt x="46946" y="75525"/>
                </a:lnTo>
                <a:lnTo>
                  <a:pt x="49440" y="86267"/>
                </a:lnTo>
                <a:lnTo>
                  <a:pt x="50105" y="91798"/>
                </a:lnTo>
                <a:lnTo>
                  <a:pt x="51501" y="98343"/>
                </a:lnTo>
                <a:lnTo>
                  <a:pt x="53384" y="105564"/>
                </a:lnTo>
                <a:lnTo>
                  <a:pt x="55592" y="113236"/>
                </a:lnTo>
                <a:lnTo>
                  <a:pt x="57064" y="120255"/>
                </a:lnTo>
                <a:lnTo>
                  <a:pt x="58045" y="126839"/>
                </a:lnTo>
                <a:lnTo>
                  <a:pt x="58699" y="133134"/>
                </a:lnTo>
                <a:lnTo>
                  <a:pt x="60087" y="139236"/>
                </a:lnTo>
                <a:lnTo>
                  <a:pt x="61966" y="145208"/>
                </a:lnTo>
                <a:lnTo>
                  <a:pt x="64171" y="151095"/>
                </a:lnTo>
                <a:lnTo>
                  <a:pt x="65641" y="157877"/>
                </a:lnTo>
                <a:lnTo>
                  <a:pt x="66620" y="165256"/>
                </a:lnTo>
                <a:lnTo>
                  <a:pt x="67273" y="173033"/>
                </a:lnTo>
                <a:lnTo>
                  <a:pt x="67709" y="180122"/>
                </a:lnTo>
                <a:lnTo>
                  <a:pt x="68193" y="193079"/>
                </a:lnTo>
                <a:lnTo>
                  <a:pt x="69274" y="199202"/>
                </a:lnTo>
                <a:lnTo>
                  <a:pt x="70948" y="205188"/>
                </a:lnTo>
                <a:lnTo>
                  <a:pt x="73016" y="211084"/>
                </a:lnTo>
                <a:lnTo>
                  <a:pt x="74395" y="217872"/>
                </a:lnTo>
                <a:lnTo>
                  <a:pt x="75314" y="225255"/>
                </a:lnTo>
                <a:lnTo>
                  <a:pt x="75927" y="233035"/>
                </a:lnTo>
                <a:lnTo>
                  <a:pt x="77288" y="240126"/>
                </a:lnTo>
                <a:lnTo>
                  <a:pt x="79148" y="246758"/>
                </a:lnTo>
                <a:lnTo>
                  <a:pt x="81340" y="253085"/>
                </a:lnTo>
                <a:lnTo>
                  <a:pt x="82802" y="259208"/>
                </a:lnTo>
                <a:lnTo>
                  <a:pt x="83776" y="265195"/>
                </a:lnTo>
                <a:lnTo>
                  <a:pt x="84426" y="271091"/>
                </a:lnTo>
                <a:lnTo>
                  <a:pt x="84859" y="276927"/>
                </a:lnTo>
                <a:lnTo>
                  <a:pt x="85148" y="282723"/>
                </a:lnTo>
                <a:lnTo>
                  <a:pt x="85469" y="294242"/>
                </a:lnTo>
                <a:lnTo>
                  <a:pt x="85611" y="305712"/>
                </a:lnTo>
                <a:lnTo>
                  <a:pt x="86601" y="310485"/>
                </a:lnTo>
                <a:lnTo>
                  <a:pt x="88214" y="314619"/>
                </a:lnTo>
                <a:lnTo>
                  <a:pt x="90242" y="318328"/>
                </a:lnTo>
                <a:lnTo>
                  <a:pt x="92495" y="327529"/>
                </a:lnTo>
                <a:lnTo>
                  <a:pt x="93942" y="339857"/>
                </a:lnTo>
                <a:lnTo>
                  <a:pt x="96679" y="344082"/>
                </a:lnTo>
                <a:lnTo>
                  <a:pt x="98743" y="346543"/>
                </a:lnTo>
                <a:lnTo>
                  <a:pt x="100118" y="349136"/>
                </a:lnTo>
                <a:lnTo>
                  <a:pt x="102763" y="359555"/>
                </a:lnTo>
                <a:lnTo>
                  <a:pt x="105363" y="359822"/>
                </a:lnTo>
                <a:lnTo>
                  <a:pt x="111337" y="360032"/>
                </a:lnTo>
                <a:lnTo>
                  <a:pt x="102974" y="360036"/>
                </a:lnTo>
                <a:lnTo>
                  <a:pt x="111443" y="3600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05"/>
          <p:cNvSpPr/>
          <p:nvPr/>
        </p:nvSpPr>
        <p:spPr>
          <a:xfrm>
            <a:off x="4554854" y="1697355"/>
            <a:ext cx="196738" cy="265236"/>
          </a:xfrm>
          <a:custGeom>
            <a:avLst/>
            <a:gdLst/>
            <a:ahLst/>
            <a:cxnLst/>
            <a:rect l="0" t="0" r="0" b="0"/>
            <a:pathLst>
              <a:path w="196738" h="265236">
                <a:moveTo>
                  <a:pt x="60008" y="0"/>
                </a:moveTo>
                <a:lnTo>
                  <a:pt x="51540" y="0"/>
                </a:lnTo>
                <a:lnTo>
                  <a:pt x="51457" y="6843"/>
                </a:lnTo>
                <a:lnTo>
                  <a:pt x="51445" y="11931"/>
                </a:lnTo>
                <a:lnTo>
                  <a:pt x="48900" y="19908"/>
                </a:lnTo>
                <a:lnTo>
                  <a:pt x="46887" y="24702"/>
                </a:lnTo>
                <a:lnTo>
                  <a:pt x="45546" y="29802"/>
                </a:lnTo>
                <a:lnTo>
                  <a:pt x="44652" y="35108"/>
                </a:lnTo>
                <a:lnTo>
                  <a:pt x="44055" y="40550"/>
                </a:lnTo>
                <a:lnTo>
                  <a:pt x="43658" y="46083"/>
                </a:lnTo>
                <a:lnTo>
                  <a:pt x="43393" y="51677"/>
                </a:lnTo>
                <a:lnTo>
                  <a:pt x="43217" y="57311"/>
                </a:lnTo>
                <a:lnTo>
                  <a:pt x="42146" y="63925"/>
                </a:lnTo>
                <a:lnTo>
                  <a:pt x="40480" y="71191"/>
                </a:lnTo>
                <a:lnTo>
                  <a:pt x="38417" y="78893"/>
                </a:lnTo>
                <a:lnTo>
                  <a:pt x="37042" y="85933"/>
                </a:lnTo>
                <a:lnTo>
                  <a:pt x="36124" y="92531"/>
                </a:lnTo>
                <a:lnTo>
                  <a:pt x="35513" y="98835"/>
                </a:lnTo>
                <a:lnTo>
                  <a:pt x="34153" y="105895"/>
                </a:lnTo>
                <a:lnTo>
                  <a:pt x="32294" y="113459"/>
                </a:lnTo>
                <a:lnTo>
                  <a:pt x="30102" y="121359"/>
                </a:lnTo>
                <a:lnTo>
                  <a:pt x="28641" y="128531"/>
                </a:lnTo>
                <a:lnTo>
                  <a:pt x="27667" y="135217"/>
                </a:lnTo>
                <a:lnTo>
                  <a:pt x="27017" y="141580"/>
                </a:lnTo>
                <a:lnTo>
                  <a:pt x="27536" y="147726"/>
                </a:lnTo>
                <a:lnTo>
                  <a:pt x="28835" y="153729"/>
                </a:lnTo>
                <a:lnTo>
                  <a:pt x="30654" y="159636"/>
                </a:lnTo>
                <a:lnTo>
                  <a:pt x="31866" y="166431"/>
                </a:lnTo>
                <a:lnTo>
                  <a:pt x="32674" y="173819"/>
                </a:lnTo>
                <a:lnTo>
                  <a:pt x="33213" y="181602"/>
                </a:lnTo>
                <a:lnTo>
                  <a:pt x="34525" y="188695"/>
                </a:lnTo>
                <a:lnTo>
                  <a:pt x="36351" y="195329"/>
                </a:lnTo>
                <a:lnTo>
                  <a:pt x="38522" y="201657"/>
                </a:lnTo>
                <a:lnTo>
                  <a:pt x="39969" y="206828"/>
                </a:lnTo>
                <a:lnTo>
                  <a:pt x="41577" y="215113"/>
                </a:lnTo>
                <a:lnTo>
                  <a:pt x="42958" y="219609"/>
                </a:lnTo>
                <a:lnTo>
                  <a:pt x="44831" y="224511"/>
                </a:lnTo>
                <a:lnTo>
                  <a:pt x="47032" y="229684"/>
                </a:lnTo>
                <a:lnTo>
                  <a:pt x="52019" y="237971"/>
                </a:lnTo>
                <a:lnTo>
                  <a:pt x="57410" y="244830"/>
                </a:lnTo>
                <a:lnTo>
                  <a:pt x="62981" y="251053"/>
                </a:lnTo>
                <a:lnTo>
                  <a:pt x="64847" y="254046"/>
                </a:lnTo>
                <a:lnTo>
                  <a:pt x="66921" y="259912"/>
                </a:lnTo>
                <a:lnTo>
                  <a:pt x="69380" y="261857"/>
                </a:lnTo>
                <a:lnTo>
                  <a:pt x="72923" y="263154"/>
                </a:lnTo>
                <a:lnTo>
                  <a:pt x="77191" y="264018"/>
                </a:lnTo>
                <a:lnTo>
                  <a:pt x="80988" y="264594"/>
                </a:lnTo>
                <a:lnTo>
                  <a:pt x="84472" y="264979"/>
                </a:lnTo>
                <a:lnTo>
                  <a:pt x="87747" y="265235"/>
                </a:lnTo>
                <a:lnTo>
                  <a:pt x="90883" y="264453"/>
                </a:lnTo>
                <a:lnTo>
                  <a:pt x="96908" y="261044"/>
                </a:lnTo>
                <a:lnTo>
                  <a:pt x="102760" y="258894"/>
                </a:lnTo>
                <a:lnTo>
                  <a:pt x="105655" y="258321"/>
                </a:lnTo>
                <a:lnTo>
                  <a:pt x="111411" y="255144"/>
                </a:lnTo>
                <a:lnTo>
                  <a:pt x="114279" y="252963"/>
                </a:lnTo>
                <a:lnTo>
                  <a:pt x="118096" y="249605"/>
                </a:lnTo>
                <a:lnTo>
                  <a:pt x="127417" y="240793"/>
                </a:lnTo>
                <a:lnTo>
                  <a:pt x="147743" y="220821"/>
                </a:lnTo>
                <a:lnTo>
                  <a:pt x="152788" y="215794"/>
                </a:lnTo>
                <a:lnTo>
                  <a:pt x="157104" y="210538"/>
                </a:lnTo>
                <a:lnTo>
                  <a:pt x="160934" y="205128"/>
                </a:lnTo>
                <a:lnTo>
                  <a:pt x="168681" y="193085"/>
                </a:lnTo>
                <a:lnTo>
                  <a:pt x="178475" y="178208"/>
                </a:lnTo>
                <a:lnTo>
                  <a:pt x="181849" y="171193"/>
                </a:lnTo>
                <a:lnTo>
                  <a:pt x="184097" y="164611"/>
                </a:lnTo>
                <a:lnTo>
                  <a:pt x="185597" y="158318"/>
                </a:lnTo>
                <a:lnTo>
                  <a:pt x="187549" y="152218"/>
                </a:lnTo>
                <a:lnTo>
                  <a:pt x="189803" y="146246"/>
                </a:lnTo>
                <a:lnTo>
                  <a:pt x="192258" y="140360"/>
                </a:lnTo>
                <a:lnTo>
                  <a:pt x="193895" y="134530"/>
                </a:lnTo>
                <a:lnTo>
                  <a:pt x="194985" y="128739"/>
                </a:lnTo>
                <a:lnTo>
                  <a:pt x="195713" y="122974"/>
                </a:lnTo>
                <a:lnTo>
                  <a:pt x="196198" y="118177"/>
                </a:lnTo>
                <a:lnTo>
                  <a:pt x="196737" y="110308"/>
                </a:lnTo>
                <a:lnTo>
                  <a:pt x="195928" y="105923"/>
                </a:lnTo>
                <a:lnTo>
                  <a:pt x="194437" y="101096"/>
                </a:lnTo>
                <a:lnTo>
                  <a:pt x="192489" y="95972"/>
                </a:lnTo>
                <a:lnTo>
                  <a:pt x="191192" y="90651"/>
                </a:lnTo>
                <a:lnTo>
                  <a:pt x="190326" y="85199"/>
                </a:lnTo>
                <a:lnTo>
                  <a:pt x="189749" y="79659"/>
                </a:lnTo>
                <a:lnTo>
                  <a:pt x="187460" y="75013"/>
                </a:lnTo>
                <a:lnTo>
                  <a:pt x="184028" y="70964"/>
                </a:lnTo>
                <a:lnTo>
                  <a:pt x="179836" y="67312"/>
                </a:lnTo>
                <a:lnTo>
                  <a:pt x="176089" y="62972"/>
                </a:lnTo>
                <a:lnTo>
                  <a:pt x="172637" y="58174"/>
                </a:lnTo>
                <a:lnTo>
                  <a:pt x="169384" y="53070"/>
                </a:lnTo>
                <a:lnTo>
                  <a:pt x="165310" y="48715"/>
                </a:lnTo>
                <a:lnTo>
                  <a:pt x="160690" y="44859"/>
                </a:lnTo>
                <a:lnTo>
                  <a:pt x="155704" y="41336"/>
                </a:lnTo>
                <a:lnTo>
                  <a:pt x="150475" y="38035"/>
                </a:lnTo>
                <a:lnTo>
                  <a:pt x="145085" y="34881"/>
                </a:lnTo>
                <a:lnTo>
                  <a:pt x="139586" y="31827"/>
                </a:lnTo>
                <a:lnTo>
                  <a:pt x="128396" y="25892"/>
                </a:lnTo>
                <a:lnTo>
                  <a:pt x="122745" y="22976"/>
                </a:lnTo>
                <a:lnTo>
                  <a:pt x="117073" y="21032"/>
                </a:lnTo>
                <a:lnTo>
                  <a:pt x="111386" y="19736"/>
                </a:lnTo>
                <a:lnTo>
                  <a:pt x="105690" y="18872"/>
                </a:lnTo>
                <a:lnTo>
                  <a:pt x="99988" y="18297"/>
                </a:lnTo>
                <a:lnTo>
                  <a:pt x="94281" y="17912"/>
                </a:lnTo>
                <a:lnTo>
                  <a:pt x="88572" y="17656"/>
                </a:lnTo>
                <a:lnTo>
                  <a:pt x="82861" y="18438"/>
                </a:lnTo>
                <a:lnTo>
                  <a:pt x="77148" y="19912"/>
                </a:lnTo>
                <a:lnTo>
                  <a:pt x="71435" y="21847"/>
                </a:lnTo>
                <a:lnTo>
                  <a:pt x="65720" y="23137"/>
                </a:lnTo>
                <a:lnTo>
                  <a:pt x="60006" y="23997"/>
                </a:lnTo>
                <a:lnTo>
                  <a:pt x="54292" y="24570"/>
                </a:lnTo>
                <a:lnTo>
                  <a:pt x="47625" y="25905"/>
                </a:lnTo>
                <a:lnTo>
                  <a:pt x="40323" y="27747"/>
                </a:lnTo>
                <a:lnTo>
                  <a:pt x="32597" y="29928"/>
                </a:lnTo>
                <a:lnTo>
                  <a:pt x="26494" y="35192"/>
                </a:lnTo>
                <a:lnTo>
                  <a:pt x="21473" y="42511"/>
                </a:lnTo>
                <a:lnTo>
                  <a:pt x="17173" y="51201"/>
                </a:lnTo>
                <a:lnTo>
                  <a:pt x="13353" y="57946"/>
                </a:lnTo>
                <a:lnTo>
                  <a:pt x="9855" y="63396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06"/>
          <p:cNvSpPr/>
          <p:nvPr/>
        </p:nvSpPr>
        <p:spPr>
          <a:xfrm>
            <a:off x="4400550" y="2103972"/>
            <a:ext cx="514351" cy="133451"/>
          </a:xfrm>
          <a:custGeom>
            <a:avLst/>
            <a:gdLst/>
            <a:ahLst/>
            <a:cxnLst/>
            <a:rect l="0" t="0" r="0" b="0"/>
            <a:pathLst>
              <a:path w="514351" h="133451">
                <a:moveTo>
                  <a:pt x="0" y="133450"/>
                </a:moveTo>
                <a:lnTo>
                  <a:pt x="16482" y="133450"/>
                </a:lnTo>
                <a:lnTo>
                  <a:pt x="26693" y="130910"/>
                </a:lnTo>
                <a:lnTo>
                  <a:pt x="32082" y="128899"/>
                </a:lnTo>
                <a:lnTo>
                  <a:pt x="37581" y="126606"/>
                </a:lnTo>
                <a:lnTo>
                  <a:pt x="43151" y="124125"/>
                </a:lnTo>
                <a:lnTo>
                  <a:pt x="48770" y="121518"/>
                </a:lnTo>
                <a:lnTo>
                  <a:pt x="55373" y="118828"/>
                </a:lnTo>
                <a:lnTo>
                  <a:pt x="62632" y="116082"/>
                </a:lnTo>
                <a:lnTo>
                  <a:pt x="70330" y="113299"/>
                </a:lnTo>
                <a:lnTo>
                  <a:pt x="78319" y="111443"/>
                </a:lnTo>
                <a:lnTo>
                  <a:pt x="86502" y="110207"/>
                </a:lnTo>
                <a:lnTo>
                  <a:pt x="94815" y="109382"/>
                </a:lnTo>
                <a:lnTo>
                  <a:pt x="103215" y="107880"/>
                </a:lnTo>
                <a:lnTo>
                  <a:pt x="111673" y="105926"/>
                </a:lnTo>
                <a:lnTo>
                  <a:pt x="120168" y="103670"/>
                </a:lnTo>
                <a:lnTo>
                  <a:pt x="129642" y="97405"/>
                </a:lnTo>
                <a:lnTo>
                  <a:pt x="139768" y="88465"/>
                </a:lnTo>
                <a:lnTo>
                  <a:pt x="150328" y="77742"/>
                </a:lnTo>
                <a:lnTo>
                  <a:pt x="160226" y="69642"/>
                </a:lnTo>
                <a:lnTo>
                  <a:pt x="169683" y="63289"/>
                </a:lnTo>
                <a:lnTo>
                  <a:pt x="178844" y="58101"/>
                </a:lnTo>
                <a:lnTo>
                  <a:pt x="188761" y="54642"/>
                </a:lnTo>
                <a:lnTo>
                  <a:pt x="199183" y="52336"/>
                </a:lnTo>
                <a:lnTo>
                  <a:pt x="209941" y="50799"/>
                </a:lnTo>
                <a:lnTo>
                  <a:pt x="220923" y="48822"/>
                </a:lnTo>
                <a:lnTo>
                  <a:pt x="232054" y="46551"/>
                </a:lnTo>
                <a:lnTo>
                  <a:pt x="254582" y="41488"/>
                </a:lnTo>
                <a:lnTo>
                  <a:pt x="277295" y="36063"/>
                </a:lnTo>
                <a:lnTo>
                  <a:pt x="287733" y="33283"/>
                </a:lnTo>
                <a:lnTo>
                  <a:pt x="306951" y="27654"/>
                </a:lnTo>
                <a:lnTo>
                  <a:pt x="316076" y="25772"/>
                </a:lnTo>
                <a:lnTo>
                  <a:pt x="325018" y="24517"/>
                </a:lnTo>
                <a:lnTo>
                  <a:pt x="333836" y="23680"/>
                </a:lnTo>
                <a:lnTo>
                  <a:pt x="343524" y="22170"/>
                </a:lnTo>
                <a:lnTo>
                  <a:pt x="353793" y="20211"/>
                </a:lnTo>
                <a:lnTo>
                  <a:pt x="364450" y="17952"/>
                </a:lnTo>
                <a:lnTo>
                  <a:pt x="374411" y="16447"/>
                </a:lnTo>
                <a:lnTo>
                  <a:pt x="383910" y="15443"/>
                </a:lnTo>
                <a:lnTo>
                  <a:pt x="393100" y="14774"/>
                </a:lnTo>
                <a:lnTo>
                  <a:pt x="402084" y="13375"/>
                </a:lnTo>
                <a:lnTo>
                  <a:pt x="410931" y="11490"/>
                </a:lnTo>
                <a:lnTo>
                  <a:pt x="419686" y="9281"/>
                </a:lnTo>
                <a:lnTo>
                  <a:pt x="434495" y="6826"/>
                </a:lnTo>
                <a:lnTo>
                  <a:pt x="447426" y="5735"/>
                </a:lnTo>
                <a:lnTo>
                  <a:pt x="459523" y="5250"/>
                </a:lnTo>
                <a:lnTo>
                  <a:pt x="471250" y="2495"/>
                </a:lnTo>
                <a:lnTo>
                  <a:pt x="477044" y="427"/>
                </a:lnTo>
                <a:lnTo>
                  <a:pt x="481859" y="0"/>
                </a:lnTo>
                <a:lnTo>
                  <a:pt x="486022" y="669"/>
                </a:lnTo>
                <a:lnTo>
                  <a:pt x="493187" y="2999"/>
                </a:lnTo>
                <a:lnTo>
                  <a:pt x="499547" y="4034"/>
                </a:lnTo>
                <a:lnTo>
                  <a:pt x="501623" y="5263"/>
                </a:lnTo>
                <a:lnTo>
                  <a:pt x="503008" y="7034"/>
                </a:lnTo>
                <a:lnTo>
                  <a:pt x="503931" y="9168"/>
                </a:lnTo>
                <a:lnTo>
                  <a:pt x="505498" y="10590"/>
                </a:lnTo>
                <a:lnTo>
                  <a:pt x="507497" y="11538"/>
                </a:lnTo>
                <a:lnTo>
                  <a:pt x="514350" y="13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07"/>
          <p:cNvSpPr/>
          <p:nvPr/>
        </p:nvSpPr>
        <p:spPr>
          <a:xfrm>
            <a:off x="4606290" y="2254567"/>
            <a:ext cx="34290" cy="351473"/>
          </a:xfrm>
          <a:custGeom>
            <a:avLst/>
            <a:gdLst/>
            <a:ahLst/>
            <a:cxnLst/>
            <a:rect l="0" t="0" r="0" b="0"/>
            <a:pathLst>
              <a:path w="34290" h="351473">
                <a:moveTo>
                  <a:pt x="8572" y="0"/>
                </a:moveTo>
                <a:lnTo>
                  <a:pt x="1191" y="7381"/>
                </a:lnTo>
                <a:lnTo>
                  <a:pt x="353" y="17321"/>
                </a:lnTo>
                <a:lnTo>
                  <a:pt x="104" y="27781"/>
                </a:lnTo>
                <a:lnTo>
                  <a:pt x="0" y="158476"/>
                </a:lnTo>
                <a:lnTo>
                  <a:pt x="952" y="165658"/>
                </a:lnTo>
                <a:lnTo>
                  <a:pt x="2540" y="173304"/>
                </a:lnTo>
                <a:lnTo>
                  <a:pt x="4551" y="181259"/>
                </a:lnTo>
                <a:lnTo>
                  <a:pt x="5891" y="189419"/>
                </a:lnTo>
                <a:lnTo>
                  <a:pt x="6785" y="197717"/>
                </a:lnTo>
                <a:lnTo>
                  <a:pt x="7381" y="206106"/>
                </a:lnTo>
                <a:lnTo>
                  <a:pt x="8730" y="213604"/>
                </a:lnTo>
                <a:lnTo>
                  <a:pt x="10583" y="220508"/>
                </a:lnTo>
                <a:lnTo>
                  <a:pt x="12770" y="227015"/>
                </a:lnTo>
                <a:lnTo>
                  <a:pt x="14228" y="233259"/>
                </a:lnTo>
                <a:lnTo>
                  <a:pt x="15200" y="239326"/>
                </a:lnTo>
                <a:lnTo>
                  <a:pt x="15848" y="245275"/>
                </a:lnTo>
                <a:lnTo>
                  <a:pt x="17233" y="252099"/>
                </a:lnTo>
                <a:lnTo>
                  <a:pt x="19109" y="259506"/>
                </a:lnTo>
                <a:lnTo>
                  <a:pt x="21312" y="267302"/>
                </a:lnTo>
                <a:lnTo>
                  <a:pt x="22780" y="274404"/>
                </a:lnTo>
                <a:lnTo>
                  <a:pt x="23759" y="281043"/>
                </a:lnTo>
                <a:lnTo>
                  <a:pt x="24411" y="287375"/>
                </a:lnTo>
                <a:lnTo>
                  <a:pt x="24847" y="293501"/>
                </a:lnTo>
                <a:lnTo>
                  <a:pt x="25137" y="299490"/>
                </a:lnTo>
                <a:lnTo>
                  <a:pt x="25330" y="305387"/>
                </a:lnTo>
                <a:lnTo>
                  <a:pt x="26412" y="310271"/>
                </a:lnTo>
                <a:lnTo>
                  <a:pt x="28085" y="314480"/>
                </a:lnTo>
                <a:lnTo>
                  <a:pt x="30153" y="318238"/>
                </a:lnTo>
                <a:lnTo>
                  <a:pt x="31532" y="321696"/>
                </a:lnTo>
                <a:lnTo>
                  <a:pt x="32452" y="324954"/>
                </a:lnTo>
                <a:lnTo>
                  <a:pt x="33472" y="331114"/>
                </a:lnTo>
                <a:lnTo>
                  <a:pt x="34047" y="339937"/>
                </a:lnTo>
                <a:lnTo>
                  <a:pt x="34288" y="351406"/>
                </a:lnTo>
                <a:lnTo>
                  <a:pt x="34289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08"/>
          <p:cNvSpPr/>
          <p:nvPr/>
        </p:nvSpPr>
        <p:spPr>
          <a:xfrm>
            <a:off x="889723" y="3274738"/>
            <a:ext cx="227560" cy="299995"/>
          </a:xfrm>
          <a:custGeom>
            <a:avLst/>
            <a:gdLst/>
            <a:ahLst/>
            <a:cxnLst/>
            <a:rect l="0" t="0" r="0" b="0"/>
            <a:pathLst>
              <a:path w="227560" h="299995">
                <a:moveTo>
                  <a:pt x="21819" y="59964"/>
                </a:moveTo>
                <a:lnTo>
                  <a:pt x="30287" y="59964"/>
                </a:lnTo>
                <a:lnTo>
                  <a:pt x="30382" y="52583"/>
                </a:lnTo>
                <a:lnTo>
                  <a:pt x="36281" y="44783"/>
                </a:lnTo>
                <a:lnTo>
                  <a:pt x="39122" y="36839"/>
                </a:lnTo>
                <a:lnTo>
                  <a:pt x="43162" y="31271"/>
                </a:lnTo>
                <a:lnTo>
                  <a:pt x="45572" y="29406"/>
                </a:lnTo>
                <a:lnTo>
                  <a:pt x="48132" y="28162"/>
                </a:lnTo>
                <a:lnTo>
                  <a:pt x="50791" y="27333"/>
                </a:lnTo>
                <a:lnTo>
                  <a:pt x="56285" y="23871"/>
                </a:lnTo>
                <a:lnTo>
                  <a:pt x="62855" y="19158"/>
                </a:lnTo>
                <a:lnTo>
                  <a:pt x="67274" y="16567"/>
                </a:lnTo>
                <a:lnTo>
                  <a:pt x="72125" y="13888"/>
                </a:lnTo>
                <a:lnTo>
                  <a:pt x="76311" y="11149"/>
                </a:lnTo>
                <a:lnTo>
                  <a:pt x="80055" y="8371"/>
                </a:lnTo>
                <a:lnTo>
                  <a:pt x="83503" y="5566"/>
                </a:lnTo>
                <a:lnTo>
                  <a:pt x="87706" y="3696"/>
                </a:lnTo>
                <a:lnTo>
                  <a:pt x="92414" y="2450"/>
                </a:lnTo>
                <a:lnTo>
                  <a:pt x="97457" y="1618"/>
                </a:lnTo>
                <a:lnTo>
                  <a:pt x="102724" y="1065"/>
                </a:lnTo>
                <a:lnTo>
                  <a:pt x="108141" y="695"/>
                </a:lnTo>
                <a:lnTo>
                  <a:pt x="118287" y="285"/>
                </a:lnTo>
                <a:lnTo>
                  <a:pt x="125971" y="103"/>
                </a:lnTo>
                <a:lnTo>
                  <a:pt x="140203" y="0"/>
                </a:lnTo>
                <a:lnTo>
                  <a:pt x="144557" y="938"/>
                </a:lnTo>
                <a:lnTo>
                  <a:pt x="148412" y="2516"/>
                </a:lnTo>
                <a:lnTo>
                  <a:pt x="155235" y="6809"/>
                </a:lnTo>
                <a:lnTo>
                  <a:pt x="161442" y="11892"/>
                </a:lnTo>
                <a:lnTo>
                  <a:pt x="167376" y="17326"/>
                </a:lnTo>
                <a:lnTo>
                  <a:pt x="170292" y="20109"/>
                </a:lnTo>
                <a:lnTo>
                  <a:pt x="176072" y="28281"/>
                </a:lnTo>
                <a:lnTo>
                  <a:pt x="180863" y="37310"/>
                </a:lnTo>
                <a:lnTo>
                  <a:pt x="182993" y="44498"/>
                </a:lnTo>
                <a:lnTo>
                  <a:pt x="186479" y="53408"/>
                </a:lnTo>
                <a:lnTo>
                  <a:pt x="188742" y="58451"/>
                </a:lnTo>
                <a:lnTo>
                  <a:pt x="190251" y="63718"/>
                </a:lnTo>
                <a:lnTo>
                  <a:pt x="191257" y="69134"/>
                </a:lnTo>
                <a:lnTo>
                  <a:pt x="191928" y="74650"/>
                </a:lnTo>
                <a:lnTo>
                  <a:pt x="192375" y="80232"/>
                </a:lnTo>
                <a:lnTo>
                  <a:pt x="192673" y="85859"/>
                </a:lnTo>
                <a:lnTo>
                  <a:pt x="193004" y="97190"/>
                </a:lnTo>
                <a:lnTo>
                  <a:pt x="193151" y="108577"/>
                </a:lnTo>
                <a:lnTo>
                  <a:pt x="192238" y="114280"/>
                </a:lnTo>
                <a:lnTo>
                  <a:pt x="190677" y="119987"/>
                </a:lnTo>
                <a:lnTo>
                  <a:pt x="188683" y="125697"/>
                </a:lnTo>
                <a:lnTo>
                  <a:pt x="185449" y="131409"/>
                </a:lnTo>
                <a:lnTo>
                  <a:pt x="181388" y="137121"/>
                </a:lnTo>
                <a:lnTo>
                  <a:pt x="176776" y="142835"/>
                </a:lnTo>
                <a:lnTo>
                  <a:pt x="172749" y="148549"/>
                </a:lnTo>
                <a:lnTo>
                  <a:pt x="169111" y="154263"/>
                </a:lnTo>
                <a:lnTo>
                  <a:pt x="165734" y="159977"/>
                </a:lnTo>
                <a:lnTo>
                  <a:pt x="162530" y="165692"/>
                </a:lnTo>
                <a:lnTo>
                  <a:pt x="156430" y="177122"/>
                </a:lnTo>
                <a:lnTo>
                  <a:pt x="130412" y="228557"/>
                </a:lnTo>
                <a:lnTo>
                  <a:pt x="124693" y="237447"/>
                </a:lnTo>
                <a:lnTo>
                  <a:pt x="118023" y="245525"/>
                </a:lnTo>
                <a:lnTo>
                  <a:pt x="113577" y="250346"/>
                </a:lnTo>
                <a:lnTo>
                  <a:pt x="100759" y="263694"/>
                </a:lnTo>
                <a:lnTo>
                  <a:pt x="83624" y="281038"/>
                </a:lnTo>
                <a:lnTo>
                  <a:pt x="77546" y="284584"/>
                </a:lnTo>
                <a:lnTo>
                  <a:pt x="73257" y="286863"/>
                </a:lnTo>
                <a:lnTo>
                  <a:pt x="69446" y="288383"/>
                </a:lnTo>
                <a:lnTo>
                  <a:pt x="62672" y="290071"/>
                </a:lnTo>
                <a:lnTo>
                  <a:pt x="56486" y="293362"/>
                </a:lnTo>
                <a:lnTo>
                  <a:pt x="53503" y="295572"/>
                </a:lnTo>
                <a:lnTo>
                  <a:pt x="50561" y="296094"/>
                </a:lnTo>
                <a:lnTo>
                  <a:pt x="47648" y="295489"/>
                </a:lnTo>
                <a:lnTo>
                  <a:pt x="41871" y="293229"/>
                </a:lnTo>
                <a:lnTo>
                  <a:pt x="36129" y="292225"/>
                </a:lnTo>
                <a:lnTo>
                  <a:pt x="30401" y="291779"/>
                </a:lnTo>
                <a:lnTo>
                  <a:pt x="24681" y="291580"/>
                </a:lnTo>
                <a:lnTo>
                  <a:pt x="18963" y="291492"/>
                </a:lnTo>
                <a:lnTo>
                  <a:pt x="17058" y="290516"/>
                </a:lnTo>
                <a:lnTo>
                  <a:pt x="15787" y="288913"/>
                </a:lnTo>
                <a:lnTo>
                  <a:pt x="14940" y="286892"/>
                </a:lnTo>
                <a:lnTo>
                  <a:pt x="9198" y="279496"/>
                </a:lnTo>
                <a:lnTo>
                  <a:pt x="7690" y="276804"/>
                </a:lnTo>
                <a:lnTo>
                  <a:pt x="4615" y="268464"/>
                </a:lnTo>
                <a:lnTo>
                  <a:pt x="520" y="262803"/>
                </a:lnTo>
                <a:lnTo>
                  <a:pt x="0" y="259960"/>
                </a:lnTo>
                <a:lnTo>
                  <a:pt x="605" y="257112"/>
                </a:lnTo>
                <a:lnTo>
                  <a:pt x="1962" y="254261"/>
                </a:lnTo>
                <a:lnTo>
                  <a:pt x="3468" y="246013"/>
                </a:lnTo>
                <a:lnTo>
                  <a:pt x="3870" y="241147"/>
                </a:lnTo>
                <a:lnTo>
                  <a:pt x="5091" y="236950"/>
                </a:lnTo>
                <a:lnTo>
                  <a:pt x="8987" y="229747"/>
                </a:lnTo>
                <a:lnTo>
                  <a:pt x="13893" y="223371"/>
                </a:lnTo>
                <a:lnTo>
                  <a:pt x="16535" y="220337"/>
                </a:lnTo>
                <a:lnTo>
                  <a:pt x="18296" y="217362"/>
                </a:lnTo>
                <a:lnTo>
                  <a:pt x="20253" y="211516"/>
                </a:lnTo>
                <a:lnTo>
                  <a:pt x="22680" y="208624"/>
                </a:lnTo>
                <a:lnTo>
                  <a:pt x="26203" y="205743"/>
                </a:lnTo>
                <a:lnTo>
                  <a:pt x="30457" y="202870"/>
                </a:lnTo>
                <a:lnTo>
                  <a:pt x="34245" y="200003"/>
                </a:lnTo>
                <a:lnTo>
                  <a:pt x="40994" y="194276"/>
                </a:lnTo>
                <a:lnTo>
                  <a:pt x="45080" y="192368"/>
                </a:lnTo>
                <a:lnTo>
                  <a:pt x="49709" y="191096"/>
                </a:lnTo>
                <a:lnTo>
                  <a:pt x="54700" y="190248"/>
                </a:lnTo>
                <a:lnTo>
                  <a:pt x="59932" y="189682"/>
                </a:lnTo>
                <a:lnTo>
                  <a:pt x="65325" y="189305"/>
                </a:lnTo>
                <a:lnTo>
                  <a:pt x="70826" y="189054"/>
                </a:lnTo>
                <a:lnTo>
                  <a:pt x="82017" y="188775"/>
                </a:lnTo>
                <a:lnTo>
                  <a:pt x="87669" y="188701"/>
                </a:lnTo>
                <a:lnTo>
                  <a:pt x="92389" y="189604"/>
                </a:lnTo>
                <a:lnTo>
                  <a:pt x="96488" y="191158"/>
                </a:lnTo>
                <a:lnTo>
                  <a:pt x="100173" y="193147"/>
                </a:lnTo>
                <a:lnTo>
                  <a:pt x="104535" y="194472"/>
                </a:lnTo>
                <a:lnTo>
                  <a:pt x="109348" y="195356"/>
                </a:lnTo>
                <a:lnTo>
                  <a:pt x="114462" y="195945"/>
                </a:lnTo>
                <a:lnTo>
                  <a:pt x="118823" y="198243"/>
                </a:lnTo>
                <a:lnTo>
                  <a:pt x="122684" y="201680"/>
                </a:lnTo>
                <a:lnTo>
                  <a:pt x="126209" y="205877"/>
                </a:lnTo>
                <a:lnTo>
                  <a:pt x="130465" y="209626"/>
                </a:lnTo>
                <a:lnTo>
                  <a:pt x="135207" y="213079"/>
                </a:lnTo>
                <a:lnTo>
                  <a:pt x="140274" y="216333"/>
                </a:lnTo>
                <a:lnTo>
                  <a:pt x="144604" y="219455"/>
                </a:lnTo>
                <a:lnTo>
                  <a:pt x="148443" y="222489"/>
                </a:lnTo>
                <a:lnTo>
                  <a:pt x="151955" y="225464"/>
                </a:lnTo>
                <a:lnTo>
                  <a:pt x="154296" y="228400"/>
                </a:lnTo>
                <a:lnTo>
                  <a:pt x="158544" y="237083"/>
                </a:lnTo>
                <a:lnTo>
                  <a:pt x="162913" y="242824"/>
                </a:lnTo>
                <a:lnTo>
                  <a:pt x="168030" y="251090"/>
                </a:lnTo>
                <a:lnTo>
                  <a:pt x="173479" y="260161"/>
                </a:lnTo>
                <a:lnTo>
                  <a:pt x="179076" y="267368"/>
                </a:lnTo>
                <a:lnTo>
                  <a:pt x="184739" y="273746"/>
                </a:lnTo>
                <a:lnTo>
                  <a:pt x="187582" y="276780"/>
                </a:lnTo>
                <a:lnTo>
                  <a:pt x="190430" y="278803"/>
                </a:lnTo>
                <a:lnTo>
                  <a:pt x="196135" y="281051"/>
                </a:lnTo>
                <a:lnTo>
                  <a:pt x="201845" y="284590"/>
                </a:lnTo>
                <a:lnTo>
                  <a:pt x="208721" y="290072"/>
                </a:lnTo>
                <a:lnTo>
                  <a:pt x="212202" y="290822"/>
                </a:lnTo>
                <a:lnTo>
                  <a:pt x="214463" y="291022"/>
                </a:lnTo>
                <a:lnTo>
                  <a:pt x="215971" y="292107"/>
                </a:lnTo>
                <a:lnTo>
                  <a:pt x="216976" y="293784"/>
                </a:lnTo>
                <a:lnTo>
                  <a:pt x="217646" y="295854"/>
                </a:lnTo>
                <a:lnTo>
                  <a:pt x="219045" y="297234"/>
                </a:lnTo>
                <a:lnTo>
                  <a:pt x="220931" y="298154"/>
                </a:lnTo>
                <a:lnTo>
                  <a:pt x="227559" y="2999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09"/>
          <p:cNvSpPr/>
          <p:nvPr/>
        </p:nvSpPr>
        <p:spPr>
          <a:xfrm>
            <a:off x="1186083" y="3248977"/>
            <a:ext cx="290565" cy="325639"/>
          </a:xfrm>
          <a:custGeom>
            <a:avLst/>
            <a:gdLst/>
            <a:ahLst/>
            <a:cxnLst/>
            <a:rect l="0" t="0" r="0" b="0"/>
            <a:pathLst>
              <a:path w="290565" h="325639">
                <a:moveTo>
                  <a:pt x="76931" y="60008"/>
                </a:moveTo>
                <a:lnTo>
                  <a:pt x="60149" y="43225"/>
                </a:lnTo>
                <a:lnTo>
                  <a:pt x="59818" y="50275"/>
                </a:lnTo>
                <a:lnTo>
                  <a:pt x="52949" y="59002"/>
                </a:lnTo>
                <a:lnTo>
                  <a:pt x="47858" y="67816"/>
                </a:lnTo>
                <a:lnTo>
                  <a:pt x="42420" y="75543"/>
                </a:lnTo>
                <a:lnTo>
                  <a:pt x="39636" y="78937"/>
                </a:lnTo>
                <a:lnTo>
                  <a:pt x="37780" y="83105"/>
                </a:lnTo>
                <a:lnTo>
                  <a:pt x="35718" y="92815"/>
                </a:lnTo>
                <a:lnTo>
                  <a:pt x="35169" y="98072"/>
                </a:lnTo>
                <a:lnTo>
                  <a:pt x="34802" y="103481"/>
                </a:lnTo>
                <a:lnTo>
                  <a:pt x="34558" y="108993"/>
                </a:lnTo>
                <a:lnTo>
                  <a:pt x="33442" y="114572"/>
                </a:lnTo>
                <a:lnTo>
                  <a:pt x="31746" y="120196"/>
                </a:lnTo>
                <a:lnTo>
                  <a:pt x="29663" y="125851"/>
                </a:lnTo>
                <a:lnTo>
                  <a:pt x="27322" y="131526"/>
                </a:lnTo>
                <a:lnTo>
                  <a:pt x="24808" y="137214"/>
                </a:lnTo>
                <a:lnTo>
                  <a:pt x="22180" y="142911"/>
                </a:lnTo>
                <a:lnTo>
                  <a:pt x="19260" y="151781"/>
                </a:lnTo>
                <a:lnTo>
                  <a:pt x="18481" y="155480"/>
                </a:lnTo>
                <a:lnTo>
                  <a:pt x="12536" y="164670"/>
                </a:lnTo>
                <a:lnTo>
                  <a:pt x="5449" y="174152"/>
                </a:lnTo>
                <a:lnTo>
                  <a:pt x="2299" y="181541"/>
                </a:lnTo>
                <a:lnTo>
                  <a:pt x="899" y="190540"/>
                </a:lnTo>
                <a:lnTo>
                  <a:pt x="277" y="199937"/>
                </a:lnTo>
                <a:lnTo>
                  <a:pt x="0" y="207288"/>
                </a:lnTo>
                <a:lnTo>
                  <a:pt x="879" y="210582"/>
                </a:lnTo>
                <a:lnTo>
                  <a:pt x="6667" y="220722"/>
                </a:lnTo>
                <a:lnTo>
                  <a:pt x="11730" y="230178"/>
                </a:lnTo>
                <a:lnTo>
                  <a:pt x="14616" y="238192"/>
                </a:lnTo>
                <a:lnTo>
                  <a:pt x="15385" y="241662"/>
                </a:lnTo>
                <a:lnTo>
                  <a:pt x="17803" y="244928"/>
                </a:lnTo>
                <a:lnTo>
                  <a:pt x="25570" y="251097"/>
                </a:lnTo>
                <a:lnTo>
                  <a:pt x="32831" y="257014"/>
                </a:lnTo>
                <a:lnTo>
                  <a:pt x="39234" y="262818"/>
                </a:lnTo>
                <a:lnTo>
                  <a:pt x="48193" y="271441"/>
                </a:lnTo>
                <a:lnTo>
                  <a:pt x="56881" y="280981"/>
                </a:lnTo>
                <a:lnTo>
                  <a:pt x="62623" y="290298"/>
                </a:lnTo>
                <a:lnTo>
                  <a:pt x="66440" y="293545"/>
                </a:lnTo>
                <a:lnTo>
                  <a:pt x="70889" y="295709"/>
                </a:lnTo>
                <a:lnTo>
                  <a:pt x="79961" y="299066"/>
                </a:lnTo>
                <a:lnTo>
                  <a:pt x="87168" y="303734"/>
                </a:lnTo>
                <a:lnTo>
                  <a:pt x="93546" y="308983"/>
                </a:lnTo>
                <a:lnTo>
                  <a:pt x="96580" y="311716"/>
                </a:lnTo>
                <a:lnTo>
                  <a:pt x="100508" y="313538"/>
                </a:lnTo>
                <a:lnTo>
                  <a:pt x="105032" y="314753"/>
                </a:lnTo>
                <a:lnTo>
                  <a:pt x="109953" y="315563"/>
                </a:lnTo>
                <a:lnTo>
                  <a:pt x="117960" y="319003"/>
                </a:lnTo>
                <a:lnTo>
                  <a:pt x="124694" y="322754"/>
                </a:lnTo>
                <a:lnTo>
                  <a:pt x="130862" y="324421"/>
                </a:lnTo>
                <a:lnTo>
                  <a:pt x="139318" y="325162"/>
                </a:lnTo>
                <a:lnTo>
                  <a:pt x="148474" y="325492"/>
                </a:lnTo>
                <a:lnTo>
                  <a:pt x="155718" y="325638"/>
                </a:lnTo>
                <a:lnTo>
                  <a:pt x="158983" y="324725"/>
                </a:lnTo>
                <a:lnTo>
                  <a:pt x="165151" y="321170"/>
                </a:lnTo>
                <a:lnTo>
                  <a:pt x="171068" y="318955"/>
                </a:lnTo>
                <a:lnTo>
                  <a:pt x="173979" y="318364"/>
                </a:lnTo>
                <a:lnTo>
                  <a:pt x="179754" y="315168"/>
                </a:lnTo>
                <a:lnTo>
                  <a:pt x="186448" y="310572"/>
                </a:lnTo>
                <a:lnTo>
                  <a:pt x="190900" y="308013"/>
                </a:lnTo>
                <a:lnTo>
                  <a:pt x="195773" y="305354"/>
                </a:lnTo>
                <a:lnTo>
                  <a:pt x="203727" y="297321"/>
                </a:lnTo>
                <a:lnTo>
                  <a:pt x="209485" y="288353"/>
                </a:lnTo>
                <a:lnTo>
                  <a:pt x="212044" y="281192"/>
                </a:lnTo>
                <a:lnTo>
                  <a:pt x="215722" y="274834"/>
                </a:lnTo>
                <a:lnTo>
                  <a:pt x="220531" y="267881"/>
                </a:lnTo>
                <a:lnTo>
                  <a:pt x="225844" y="258441"/>
                </a:lnTo>
                <a:lnTo>
                  <a:pt x="234189" y="242416"/>
                </a:lnTo>
                <a:lnTo>
                  <a:pt x="251247" y="208556"/>
                </a:lnTo>
                <a:lnTo>
                  <a:pt x="253150" y="202855"/>
                </a:lnTo>
                <a:lnTo>
                  <a:pt x="254418" y="197149"/>
                </a:lnTo>
                <a:lnTo>
                  <a:pt x="255263" y="191440"/>
                </a:lnTo>
                <a:lnTo>
                  <a:pt x="258684" y="185730"/>
                </a:lnTo>
                <a:lnTo>
                  <a:pt x="263823" y="180017"/>
                </a:lnTo>
                <a:lnTo>
                  <a:pt x="270105" y="174304"/>
                </a:lnTo>
                <a:lnTo>
                  <a:pt x="275247" y="168590"/>
                </a:lnTo>
                <a:lnTo>
                  <a:pt x="279627" y="162876"/>
                </a:lnTo>
                <a:lnTo>
                  <a:pt x="283499" y="157161"/>
                </a:lnTo>
                <a:lnTo>
                  <a:pt x="286081" y="151447"/>
                </a:lnTo>
                <a:lnTo>
                  <a:pt x="287802" y="145732"/>
                </a:lnTo>
                <a:lnTo>
                  <a:pt x="288949" y="140018"/>
                </a:lnTo>
                <a:lnTo>
                  <a:pt x="289714" y="134302"/>
                </a:lnTo>
                <a:lnTo>
                  <a:pt x="290224" y="128588"/>
                </a:lnTo>
                <a:lnTo>
                  <a:pt x="290564" y="122873"/>
                </a:lnTo>
                <a:lnTo>
                  <a:pt x="289838" y="117157"/>
                </a:lnTo>
                <a:lnTo>
                  <a:pt x="288402" y="111443"/>
                </a:lnTo>
                <a:lnTo>
                  <a:pt x="286492" y="105728"/>
                </a:lnTo>
                <a:lnTo>
                  <a:pt x="284266" y="100013"/>
                </a:lnTo>
                <a:lnTo>
                  <a:pt x="281829" y="94298"/>
                </a:lnTo>
                <a:lnTo>
                  <a:pt x="279253" y="88583"/>
                </a:lnTo>
                <a:lnTo>
                  <a:pt x="273849" y="79693"/>
                </a:lnTo>
                <a:lnTo>
                  <a:pt x="268273" y="71614"/>
                </a:lnTo>
                <a:lnTo>
                  <a:pt x="262620" y="61674"/>
                </a:lnTo>
                <a:lnTo>
                  <a:pt x="259472" y="53446"/>
                </a:lnTo>
                <a:lnTo>
                  <a:pt x="258633" y="49918"/>
                </a:lnTo>
                <a:lnTo>
                  <a:pt x="256168" y="46614"/>
                </a:lnTo>
                <a:lnTo>
                  <a:pt x="248350" y="40402"/>
                </a:lnTo>
                <a:lnTo>
                  <a:pt x="243598" y="37412"/>
                </a:lnTo>
                <a:lnTo>
                  <a:pt x="238525" y="34467"/>
                </a:lnTo>
                <a:lnTo>
                  <a:pt x="233238" y="31550"/>
                </a:lnTo>
                <a:lnTo>
                  <a:pt x="224823" y="25770"/>
                </a:lnTo>
                <a:lnTo>
                  <a:pt x="217909" y="20026"/>
                </a:lnTo>
                <a:lnTo>
                  <a:pt x="211661" y="14298"/>
                </a:lnTo>
                <a:lnTo>
                  <a:pt x="207708" y="12389"/>
                </a:lnTo>
                <a:lnTo>
                  <a:pt x="203169" y="11117"/>
                </a:lnTo>
                <a:lnTo>
                  <a:pt x="198237" y="10269"/>
                </a:lnTo>
                <a:lnTo>
                  <a:pt x="190217" y="6787"/>
                </a:lnTo>
                <a:lnTo>
                  <a:pt x="186745" y="4524"/>
                </a:lnTo>
                <a:lnTo>
                  <a:pt x="177808" y="2011"/>
                </a:lnTo>
                <a:lnTo>
                  <a:pt x="172757" y="1341"/>
                </a:lnTo>
                <a:lnTo>
                  <a:pt x="164606" y="596"/>
                </a:lnTo>
                <a:lnTo>
                  <a:pt x="157808" y="265"/>
                </a:lnTo>
                <a:lnTo>
                  <a:pt x="151611" y="118"/>
                </a:lnTo>
                <a:lnTo>
                  <a:pt x="1369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10"/>
          <p:cNvSpPr/>
          <p:nvPr/>
        </p:nvSpPr>
        <p:spPr>
          <a:xfrm>
            <a:off x="1554832" y="3360420"/>
            <a:ext cx="196816" cy="162878"/>
          </a:xfrm>
          <a:custGeom>
            <a:avLst/>
            <a:gdLst/>
            <a:ahLst/>
            <a:cxnLst/>
            <a:rect l="0" t="0" r="0" b="0"/>
            <a:pathLst>
              <a:path w="196816" h="162878">
                <a:moveTo>
                  <a:pt x="8220" y="0"/>
                </a:moveTo>
                <a:lnTo>
                  <a:pt x="0" y="0"/>
                </a:lnTo>
                <a:lnTo>
                  <a:pt x="7059" y="0"/>
                </a:lnTo>
                <a:lnTo>
                  <a:pt x="12427" y="4550"/>
                </a:lnTo>
                <a:lnTo>
                  <a:pt x="16883" y="8730"/>
                </a:lnTo>
                <a:lnTo>
                  <a:pt x="28611" y="20399"/>
                </a:lnTo>
                <a:lnTo>
                  <a:pt x="32291" y="23125"/>
                </a:lnTo>
                <a:lnTo>
                  <a:pt x="36650" y="25894"/>
                </a:lnTo>
                <a:lnTo>
                  <a:pt x="41461" y="28692"/>
                </a:lnTo>
                <a:lnTo>
                  <a:pt x="45620" y="31510"/>
                </a:lnTo>
                <a:lnTo>
                  <a:pt x="49346" y="34342"/>
                </a:lnTo>
                <a:lnTo>
                  <a:pt x="52782" y="37182"/>
                </a:lnTo>
                <a:lnTo>
                  <a:pt x="56978" y="40028"/>
                </a:lnTo>
                <a:lnTo>
                  <a:pt x="61681" y="42878"/>
                </a:lnTo>
                <a:lnTo>
                  <a:pt x="66720" y="45730"/>
                </a:lnTo>
                <a:lnTo>
                  <a:pt x="71033" y="48584"/>
                </a:lnTo>
                <a:lnTo>
                  <a:pt x="74860" y="51439"/>
                </a:lnTo>
                <a:lnTo>
                  <a:pt x="78364" y="54295"/>
                </a:lnTo>
                <a:lnTo>
                  <a:pt x="79748" y="57152"/>
                </a:lnTo>
                <a:lnTo>
                  <a:pt x="79718" y="60008"/>
                </a:lnTo>
                <a:lnTo>
                  <a:pt x="78745" y="62866"/>
                </a:lnTo>
                <a:lnTo>
                  <a:pt x="79049" y="65723"/>
                </a:lnTo>
                <a:lnTo>
                  <a:pt x="80205" y="68580"/>
                </a:lnTo>
                <a:lnTo>
                  <a:pt x="81927" y="71437"/>
                </a:lnTo>
                <a:lnTo>
                  <a:pt x="84981" y="74295"/>
                </a:lnTo>
                <a:lnTo>
                  <a:pt x="88921" y="77152"/>
                </a:lnTo>
                <a:lnTo>
                  <a:pt x="93453" y="80010"/>
                </a:lnTo>
                <a:lnTo>
                  <a:pt x="97427" y="82867"/>
                </a:lnTo>
                <a:lnTo>
                  <a:pt x="101029" y="85725"/>
                </a:lnTo>
                <a:lnTo>
                  <a:pt x="104383" y="88582"/>
                </a:lnTo>
                <a:lnTo>
                  <a:pt x="108524" y="91439"/>
                </a:lnTo>
                <a:lnTo>
                  <a:pt x="113189" y="94297"/>
                </a:lnTo>
                <a:lnTo>
                  <a:pt x="118204" y="97155"/>
                </a:lnTo>
                <a:lnTo>
                  <a:pt x="121548" y="100964"/>
                </a:lnTo>
                <a:lnTo>
                  <a:pt x="123777" y="105409"/>
                </a:lnTo>
                <a:lnTo>
                  <a:pt x="125263" y="110278"/>
                </a:lnTo>
                <a:lnTo>
                  <a:pt x="128159" y="114476"/>
                </a:lnTo>
                <a:lnTo>
                  <a:pt x="131994" y="118227"/>
                </a:lnTo>
                <a:lnTo>
                  <a:pt x="136456" y="121681"/>
                </a:lnTo>
                <a:lnTo>
                  <a:pt x="139431" y="124935"/>
                </a:lnTo>
                <a:lnTo>
                  <a:pt x="141414" y="128058"/>
                </a:lnTo>
                <a:lnTo>
                  <a:pt x="142736" y="131092"/>
                </a:lnTo>
                <a:lnTo>
                  <a:pt x="144570" y="133114"/>
                </a:lnTo>
                <a:lnTo>
                  <a:pt x="146745" y="134463"/>
                </a:lnTo>
                <a:lnTo>
                  <a:pt x="152654" y="136913"/>
                </a:lnTo>
                <a:lnTo>
                  <a:pt x="161631" y="141178"/>
                </a:lnTo>
                <a:lnTo>
                  <a:pt x="164786" y="143648"/>
                </a:lnTo>
                <a:lnTo>
                  <a:pt x="166890" y="146248"/>
                </a:lnTo>
                <a:lnTo>
                  <a:pt x="168292" y="148934"/>
                </a:lnTo>
                <a:lnTo>
                  <a:pt x="170180" y="150724"/>
                </a:lnTo>
                <a:lnTo>
                  <a:pt x="172391" y="151917"/>
                </a:lnTo>
                <a:lnTo>
                  <a:pt x="177387" y="153244"/>
                </a:lnTo>
                <a:lnTo>
                  <a:pt x="182783" y="153833"/>
                </a:lnTo>
                <a:lnTo>
                  <a:pt x="184603" y="154943"/>
                </a:lnTo>
                <a:lnTo>
                  <a:pt x="185816" y="156635"/>
                </a:lnTo>
                <a:lnTo>
                  <a:pt x="187763" y="161644"/>
                </a:lnTo>
                <a:lnTo>
                  <a:pt x="188876" y="162055"/>
                </a:lnTo>
                <a:lnTo>
                  <a:pt x="194965" y="162715"/>
                </a:lnTo>
                <a:lnTo>
                  <a:pt x="196815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11"/>
          <p:cNvSpPr/>
          <p:nvPr/>
        </p:nvSpPr>
        <p:spPr>
          <a:xfrm>
            <a:off x="1580197" y="3346908"/>
            <a:ext cx="180023" cy="193535"/>
          </a:xfrm>
          <a:custGeom>
            <a:avLst/>
            <a:gdLst/>
            <a:ahLst/>
            <a:cxnLst/>
            <a:rect l="0" t="0" r="0" b="0"/>
            <a:pathLst>
              <a:path w="180023" h="193535">
                <a:moveTo>
                  <a:pt x="180022" y="4939"/>
                </a:moveTo>
                <a:lnTo>
                  <a:pt x="180022" y="388"/>
                </a:lnTo>
                <a:lnTo>
                  <a:pt x="179070" y="0"/>
                </a:lnTo>
                <a:lnTo>
                  <a:pt x="177482" y="694"/>
                </a:lnTo>
                <a:lnTo>
                  <a:pt x="175472" y="2109"/>
                </a:lnTo>
                <a:lnTo>
                  <a:pt x="175084" y="3052"/>
                </a:lnTo>
                <a:lnTo>
                  <a:pt x="175777" y="3681"/>
                </a:lnTo>
                <a:lnTo>
                  <a:pt x="177192" y="4101"/>
                </a:lnTo>
                <a:lnTo>
                  <a:pt x="177183" y="4380"/>
                </a:lnTo>
                <a:lnTo>
                  <a:pt x="174633" y="4690"/>
                </a:lnTo>
                <a:lnTo>
                  <a:pt x="173572" y="5726"/>
                </a:lnTo>
                <a:lnTo>
                  <a:pt x="172865" y="7369"/>
                </a:lnTo>
                <a:lnTo>
                  <a:pt x="171730" y="12298"/>
                </a:lnTo>
                <a:lnTo>
                  <a:pt x="166494" y="18052"/>
                </a:lnTo>
                <a:lnTo>
                  <a:pt x="152162" y="32718"/>
                </a:lnTo>
                <a:lnTo>
                  <a:pt x="149066" y="36793"/>
                </a:lnTo>
                <a:lnTo>
                  <a:pt x="146050" y="41415"/>
                </a:lnTo>
                <a:lnTo>
                  <a:pt x="143086" y="46401"/>
                </a:lnTo>
                <a:lnTo>
                  <a:pt x="139206" y="51631"/>
                </a:lnTo>
                <a:lnTo>
                  <a:pt x="134714" y="57022"/>
                </a:lnTo>
                <a:lnTo>
                  <a:pt x="129814" y="62521"/>
                </a:lnTo>
                <a:lnTo>
                  <a:pt x="122738" y="68092"/>
                </a:lnTo>
                <a:lnTo>
                  <a:pt x="114210" y="73711"/>
                </a:lnTo>
                <a:lnTo>
                  <a:pt x="104715" y="79362"/>
                </a:lnTo>
                <a:lnTo>
                  <a:pt x="97433" y="85034"/>
                </a:lnTo>
                <a:lnTo>
                  <a:pt x="91625" y="90721"/>
                </a:lnTo>
                <a:lnTo>
                  <a:pt x="86801" y="96417"/>
                </a:lnTo>
                <a:lnTo>
                  <a:pt x="81680" y="102119"/>
                </a:lnTo>
                <a:lnTo>
                  <a:pt x="70910" y="113535"/>
                </a:lnTo>
                <a:lnTo>
                  <a:pt x="41652" y="143264"/>
                </a:lnTo>
                <a:lnTo>
                  <a:pt x="38245" y="147638"/>
                </a:lnTo>
                <a:lnTo>
                  <a:pt x="35022" y="152459"/>
                </a:lnTo>
                <a:lnTo>
                  <a:pt x="31920" y="157578"/>
                </a:lnTo>
                <a:lnTo>
                  <a:pt x="29853" y="161944"/>
                </a:lnTo>
                <a:lnTo>
                  <a:pt x="28474" y="165806"/>
                </a:lnTo>
                <a:lnTo>
                  <a:pt x="27555" y="169334"/>
                </a:lnTo>
                <a:lnTo>
                  <a:pt x="25990" y="172638"/>
                </a:lnTo>
                <a:lnTo>
                  <a:pt x="23994" y="175794"/>
                </a:lnTo>
                <a:lnTo>
                  <a:pt x="21711" y="178850"/>
                </a:lnTo>
                <a:lnTo>
                  <a:pt x="19236" y="180887"/>
                </a:lnTo>
                <a:lnTo>
                  <a:pt x="16634" y="182245"/>
                </a:lnTo>
                <a:lnTo>
                  <a:pt x="10165" y="184425"/>
                </a:lnTo>
                <a:lnTo>
                  <a:pt x="9634" y="185557"/>
                </a:lnTo>
                <a:lnTo>
                  <a:pt x="9044" y="189354"/>
                </a:lnTo>
                <a:lnTo>
                  <a:pt x="7935" y="190747"/>
                </a:lnTo>
                <a:lnTo>
                  <a:pt x="6242" y="191676"/>
                </a:lnTo>
                <a:lnTo>
                  <a:pt x="0" y="1935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12"/>
          <p:cNvSpPr/>
          <p:nvPr/>
        </p:nvSpPr>
        <p:spPr>
          <a:xfrm>
            <a:off x="1948814" y="3403387"/>
            <a:ext cx="222887" cy="17041"/>
          </a:xfrm>
          <a:custGeom>
            <a:avLst/>
            <a:gdLst/>
            <a:ahLst/>
            <a:cxnLst/>
            <a:rect l="0" t="0" r="0" b="0"/>
            <a:pathLst>
              <a:path w="222887" h="17041">
                <a:moveTo>
                  <a:pt x="0" y="8467"/>
                </a:moveTo>
                <a:lnTo>
                  <a:pt x="4551" y="8467"/>
                </a:lnTo>
                <a:lnTo>
                  <a:pt x="5892" y="7515"/>
                </a:lnTo>
                <a:lnTo>
                  <a:pt x="6786" y="5928"/>
                </a:lnTo>
                <a:lnTo>
                  <a:pt x="8542" y="0"/>
                </a:lnTo>
                <a:lnTo>
                  <a:pt x="8570" y="7285"/>
                </a:lnTo>
                <a:lnTo>
                  <a:pt x="9524" y="7679"/>
                </a:lnTo>
                <a:lnTo>
                  <a:pt x="13123" y="8117"/>
                </a:lnTo>
                <a:lnTo>
                  <a:pt x="19156" y="8422"/>
                </a:lnTo>
                <a:lnTo>
                  <a:pt x="84211" y="8467"/>
                </a:lnTo>
                <a:lnTo>
                  <a:pt x="88526" y="9420"/>
                </a:lnTo>
                <a:lnTo>
                  <a:pt x="92355" y="11008"/>
                </a:lnTo>
                <a:lnTo>
                  <a:pt x="95860" y="13019"/>
                </a:lnTo>
                <a:lnTo>
                  <a:pt x="100102" y="14359"/>
                </a:lnTo>
                <a:lnTo>
                  <a:pt x="104835" y="15253"/>
                </a:lnTo>
                <a:lnTo>
                  <a:pt x="109895" y="15848"/>
                </a:lnTo>
                <a:lnTo>
                  <a:pt x="114221" y="16246"/>
                </a:lnTo>
                <a:lnTo>
                  <a:pt x="118058" y="16511"/>
                </a:lnTo>
                <a:lnTo>
                  <a:pt x="124860" y="16805"/>
                </a:lnTo>
                <a:lnTo>
                  <a:pt x="131059" y="16936"/>
                </a:lnTo>
                <a:lnTo>
                  <a:pt x="222886" y="170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13"/>
          <p:cNvSpPr/>
          <p:nvPr/>
        </p:nvSpPr>
        <p:spPr>
          <a:xfrm>
            <a:off x="2283142" y="3274695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0" y="0"/>
                </a:moveTo>
                <a:lnTo>
                  <a:pt x="0" y="7381"/>
                </a:lnTo>
                <a:lnTo>
                  <a:pt x="952" y="8730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0"/>
                </a:lnTo>
                <a:lnTo>
                  <a:pt x="7381" y="20399"/>
                </a:lnTo>
                <a:lnTo>
                  <a:pt x="7778" y="23125"/>
                </a:lnTo>
                <a:lnTo>
                  <a:pt x="8220" y="28692"/>
                </a:lnTo>
                <a:lnTo>
                  <a:pt x="8415" y="36882"/>
                </a:lnTo>
                <a:lnTo>
                  <a:pt x="8570" y="84104"/>
                </a:lnTo>
                <a:lnTo>
                  <a:pt x="9523" y="89407"/>
                </a:lnTo>
                <a:lnTo>
                  <a:pt x="11111" y="94847"/>
                </a:lnTo>
                <a:lnTo>
                  <a:pt x="13123" y="100378"/>
                </a:lnTo>
                <a:lnTo>
                  <a:pt x="14463" y="105971"/>
                </a:lnTo>
                <a:lnTo>
                  <a:pt x="15357" y="111605"/>
                </a:lnTo>
                <a:lnTo>
                  <a:pt x="15953" y="117266"/>
                </a:lnTo>
                <a:lnTo>
                  <a:pt x="16350" y="122944"/>
                </a:lnTo>
                <a:lnTo>
                  <a:pt x="16615" y="128636"/>
                </a:lnTo>
                <a:lnTo>
                  <a:pt x="16792" y="134334"/>
                </a:lnTo>
                <a:lnTo>
                  <a:pt x="15004" y="140039"/>
                </a:lnTo>
                <a:lnTo>
                  <a:pt x="11908" y="145746"/>
                </a:lnTo>
                <a:lnTo>
                  <a:pt x="7939" y="151457"/>
                </a:lnTo>
                <a:lnTo>
                  <a:pt x="5292" y="156216"/>
                </a:lnTo>
                <a:lnTo>
                  <a:pt x="3528" y="160341"/>
                </a:lnTo>
                <a:lnTo>
                  <a:pt x="2352" y="164044"/>
                </a:lnTo>
                <a:lnTo>
                  <a:pt x="1568" y="167465"/>
                </a:lnTo>
                <a:lnTo>
                  <a:pt x="1045" y="170698"/>
                </a:lnTo>
                <a:lnTo>
                  <a:pt x="697" y="173806"/>
                </a:lnTo>
                <a:lnTo>
                  <a:pt x="1417" y="177783"/>
                </a:lnTo>
                <a:lnTo>
                  <a:pt x="2850" y="182340"/>
                </a:lnTo>
                <a:lnTo>
                  <a:pt x="4757" y="187282"/>
                </a:lnTo>
                <a:lnTo>
                  <a:pt x="6029" y="191530"/>
                </a:lnTo>
                <a:lnTo>
                  <a:pt x="6877" y="195314"/>
                </a:lnTo>
                <a:lnTo>
                  <a:pt x="7442" y="198789"/>
                </a:lnTo>
                <a:lnTo>
                  <a:pt x="7819" y="202059"/>
                </a:lnTo>
                <a:lnTo>
                  <a:pt x="8238" y="208231"/>
                </a:lnTo>
                <a:lnTo>
                  <a:pt x="8424" y="214149"/>
                </a:lnTo>
                <a:lnTo>
                  <a:pt x="8543" y="221159"/>
                </a:lnTo>
                <a:lnTo>
                  <a:pt x="9505" y="222687"/>
                </a:lnTo>
                <a:lnTo>
                  <a:pt x="11099" y="224658"/>
                </a:lnTo>
                <a:lnTo>
                  <a:pt x="15951" y="230114"/>
                </a:lnTo>
                <a:lnTo>
                  <a:pt x="16349" y="231515"/>
                </a:lnTo>
                <a:lnTo>
                  <a:pt x="16791" y="235610"/>
                </a:lnTo>
                <a:lnTo>
                  <a:pt x="17145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14"/>
          <p:cNvSpPr/>
          <p:nvPr/>
        </p:nvSpPr>
        <p:spPr>
          <a:xfrm>
            <a:off x="2386326" y="3257559"/>
            <a:ext cx="248078" cy="273914"/>
          </a:xfrm>
          <a:custGeom>
            <a:avLst/>
            <a:gdLst/>
            <a:ahLst/>
            <a:cxnLst/>
            <a:rect l="0" t="0" r="0" b="0"/>
            <a:pathLst>
              <a:path w="248078" h="273914">
                <a:moveTo>
                  <a:pt x="51121" y="17136"/>
                </a:moveTo>
                <a:lnTo>
                  <a:pt x="51121" y="9755"/>
                </a:lnTo>
                <a:lnTo>
                  <a:pt x="51121" y="21364"/>
                </a:lnTo>
                <a:lnTo>
                  <a:pt x="50168" y="23765"/>
                </a:lnTo>
                <a:lnTo>
                  <a:pt x="45229" y="31694"/>
                </a:lnTo>
                <a:lnTo>
                  <a:pt x="43740" y="37258"/>
                </a:lnTo>
                <a:lnTo>
                  <a:pt x="42901" y="45746"/>
                </a:lnTo>
                <a:lnTo>
                  <a:pt x="40166" y="53981"/>
                </a:lnTo>
                <a:lnTo>
                  <a:pt x="38102" y="58845"/>
                </a:lnTo>
                <a:lnTo>
                  <a:pt x="36727" y="63992"/>
                </a:lnTo>
                <a:lnTo>
                  <a:pt x="35810" y="69328"/>
                </a:lnTo>
                <a:lnTo>
                  <a:pt x="35198" y="74791"/>
                </a:lnTo>
                <a:lnTo>
                  <a:pt x="33839" y="79385"/>
                </a:lnTo>
                <a:lnTo>
                  <a:pt x="29787" y="87029"/>
                </a:lnTo>
                <a:lnTo>
                  <a:pt x="28326" y="91354"/>
                </a:lnTo>
                <a:lnTo>
                  <a:pt x="27352" y="96142"/>
                </a:lnTo>
                <a:lnTo>
                  <a:pt x="26702" y="101239"/>
                </a:lnTo>
                <a:lnTo>
                  <a:pt x="26269" y="106542"/>
                </a:lnTo>
                <a:lnTo>
                  <a:pt x="25981" y="111983"/>
                </a:lnTo>
                <a:lnTo>
                  <a:pt x="25660" y="123107"/>
                </a:lnTo>
                <a:lnTo>
                  <a:pt x="25437" y="151470"/>
                </a:lnTo>
                <a:lnTo>
                  <a:pt x="22569" y="157175"/>
                </a:lnTo>
                <a:lnTo>
                  <a:pt x="17798" y="162882"/>
                </a:lnTo>
                <a:lnTo>
                  <a:pt x="11761" y="168593"/>
                </a:lnTo>
                <a:lnTo>
                  <a:pt x="7736" y="173352"/>
                </a:lnTo>
                <a:lnTo>
                  <a:pt x="3264" y="181180"/>
                </a:lnTo>
                <a:lnTo>
                  <a:pt x="2071" y="185554"/>
                </a:lnTo>
                <a:lnTo>
                  <a:pt x="1276" y="190374"/>
                </a:lnTo>
                <a:lnTo>
                  <a:pt x="746" y="195493"/>
                </a:lnTo>
                <a:lnTo>
                  <a:pt x="157" y="203721"/>
                </a:lnTo>
                <a:lnTo>
                  <a:pt x="0" y="207248"/>
                </a:lnTo>
                <a:lnTo>
                  <a:pt x="848" y="210552"/>
                </a:lnTo>
                <a:lnTo>
                  <a:pt x="4330" y="216764"/>
                </a:lnTo>
                <a:lnTo>
                  <a:pt x="9052" y="225239"/>
                </a:lnTo>
                <a:lnTo>
                  <a:pt x="11645" y="230166"/>
                </a:lnTo>
                <a:lnTo>
                  <a:pt x="17066" y="238181"/>
                </a:lnTo>
                <a:lnTo>
                  <a:pt x="22650" y="244918"/>
                </a:lnTo>
                <a:lnTo>
                  <a:pt x="28308" y="251087"/>
                </a:lnTo>
                <a:lnTo>
                  <a:pt x="36847" y="259916"/>
                </a:lnTo>
                <a:lnTo>
                  <a:pt x="39700" y="261856"/>
                </a:lnTo>
                <a:lnTo>
                  <a:pt x="45410" y="264013"/>
                </a:lnTo>
                <a:lnTo>
                  <a:pt x="51123" y="267511"/>
                </a:lnTo>
                <a:lnTo>
                  <a:pt x="53980" y="269778"/>
                </a:lnTo>
                <a:lnTo>
                  <a:pt x="56837" y="271289"/>
                </a:lnTo>
                <a:lnTo>
                  <a:pt x="62551" y="272968"/>
                </a:lnTo>
                <a:lnTo>
                  <a:pt x="66361" y="273415"/>
                </a:lnTo>
                <a:lnTo>
                  <a:pt x="70806" y="273714"/>
                </a:lnTo>
                <a:lnTo>
                  <a:pt x="75674" y="273913"/>
                </a:lnTo>
                <a:lnTo>
                  <a:pt x="79872" y="273093"/>
                </a:lnTo>
                <a:lnTo>
                  <a:pt x="87077" y="269642"/>
                </a:lnTo>
                <a:lnTo>
                  <a:pt x="95994" y="264933"/>
                </a:lnTo>
                <a:lnTo>
                  <a:pt x="101039" y="262344"/>
                </a:lnTo>
                <a:lnTo>
                  <a:pt x="106307" y="260618"/>
                </a:lnTo>
                <a:lnTo>
                  <a:pt x="111724" y="259467"/>
                </a:lnTo>
                <a:lnTo>
                  <a:pt x="117241" y="258700"/>
                </a:lnTo>
                <a:lnTo>
                  <a:pt x="122823" y="256283"/>
                </a:lnTo>
                <a:lnTo>
                  <a:pt x="128450" y="252768"/>
                </a:lnTo>
                <a:lnTo>
                  <a:pt x="134106" y="248518"/>
                </a:lnTo>
                <a:lnTo>
                  <a:pt x="138829" y="244733"/>
                </a:lnTo>
                <a:lnTo>
                  <a:pt x="142931" y="241258"/>
                </a:lnTo>
                <a:lnTo>
                  <a:pt x="146617" y="237988"/>
                </a:lnTo>
                <a:lnTo>
                  <a:pt x="150980" y="234855"/>
                </a:lnTo>
                <a:lnTo>
                  <a:pt x="155794" y="231815"/>
                </a:lnTo>
                <a:lnTo>
                  <a:pt x="160908" y="228835"/>
                </a:lnTo>
                <a:lnTo>
                  <a:pt x="165270" y="225896"/>
                </a:lnTo>
                <a:lnTo>
                  <a:pt x="172656" y="220091"/>
                </a:lnTo>
                <a:lnTo>
                  <a:pt x="176912" y="216256"/>
                </a:lnTo>
                <a:lnTo>
                  <a:pt x="186721" y="206916"/>
                </a:lnTo>
                <a:lnTo>
                  <a:pt x="198402" y="195499"/>
                </a:lnTo>
                <a:lnTo>
                  <a:pt x="201696" y="191289"/>
                </a:lnTo>
                <a:lnTo>
                  <a:pt x="204844" y="186578"/>
                </a:lnTo>
                <a:lnTo>
                  <a:pt x="207896" y="181532"/>
                </a:lnTo>
                <a:lnTo>
                  <a:pt x="212788" y="176263"/>
                </a:lnTo>
                <a:lnTo>
                  <a:pt x="218906" y="170846"/>
                </a:lnTo>
                <a:lnTo>
                  <a:pt x="225843" y="165329"/>
                </a:lnTo>
                <a:lnTo>
                  <a:pt x="231420" y="160699"/>
                </a:lnTo>
                <a:lnTo>
                  <a:pt x="236090" y="156660"/>
                </a:lnTo>
                <a:lnTo>
                  <a:pt x="240156" y="153014"/>
                </a:lnTo>
                <a:lnTo>
                  <a:pt x="242867" y="148679"/>
                </a:lnTo>
                <a:lnTo>
                  <a:pt x="244674" y="143883"/>
                </a:lnTo>
                <a:lnTo>
                  <a:pt x="245879" y="138782"/>
                </a:lnTo>
                <a:lnTo>
                  <a:pt x="246682" y="133475"/>
                </a:lnTo>
                <a:lnTo>
                  <a:pt x="247218" y="128033"/>
                </a:lnTo>
                <a:lnTo>
                  <a:pt x="247813" y="117858"/>
                </a:lnTo>
                <a:lnTo>
                  <a:pt x="248077" y="110161"/>
                </a:lnTo>
                <a:lnTo>
                  <a:pt x="247195" y="106775"/>
                </a:lnTo>
                <a:lnTo>
                  <a:pt x="243675" y="100473"/>
                </a:lnTo>
                <a:lnTo>
                  <a:pt x="238936" y="91957"/>
                </a:lnTo>
                <a:lnTo>
                  <a:pt x="236338" y="87019"/>
                </a:lnTo>
                <a:lnTo>
                  <a:pt x="233452" y="78992"/>
                </a:lnTo>
                <a:lnTo>
                  <a:pt x="232682" y="75518"/>
                </a:lnTo>
                <a:lnTo>
                  <a:pt x="230264" y="72250"/>
                </a:lnTo>
                <a:lnTo>
                  <a:pt x="226748" y="69118"/>
                </a:lnTo>
                <a:lnTo>
                  <a:pt x="222498" y="66078"/>
                </a:lnTo>
                <a:lnTo>
                  <a:pt x="215236" y="60160"/>
                </a:lnTo>
                <a:lnTo>
                  <a:pt x="207881" y="54355"/>
                </a:lnTo>
                <a:lnTo>
                  <a:pt x="203253" y="51474"/>
                </a:lnTo>
                <a:lnTo>
                  <a:pt x="198262" y="48600"/>
                </a:lnTo>
                <a:lnTo>
                  <a:pt x="193982" y="45732"/>
                </a:lnTo>
                <a:lnTo>
                  <a:pt x="186687" y="40005"/>
                </a:lnTo>
                <a:lnTo>
                  <a:pt x="180270" y="34285"/>
                </a:lnTo>
                <a:lnTo>
                  <a:pt x="173291" y="28567"/>
                </a:lnTo>
                <a:lnTo>
                  <a:pt x="168762" y="25709"/>
                </a:lnTo>
                <a:lnTo>
                  <a:pt x="163839" y="22851"/>
                </a:lnTo>
                <a:lnTo>
                  <a:pt x="159604" y="19994"/>
                </a:lnTo>
                <a:lnTo>
                  <a:pt x="152358" y="14278"/>
                </a:lnTo>
                <a:lnTo>
                  <a:pt x="148140" y="12373"/>
                </a:lnTo>
                <a:lnTo>
                  <a:pt x="143423" y="11103"/>
                </a:lnTo>
                <a:lnTo>
                  <a:pt x="138373" y="10257"/>
                </a:lnTo>
                <a:lnTo>
                  <a:pt x="133101" y="9692"/>
                </a:lnTo>
                <a:lnTo>
                  <a:pt x="127682" y="9316"/>
                </a:lnTo>
                <a:lnTo>
                  <a:pt x="122164" y="9065"/>
                </a:lnTo>
                <a:lnTo>
                  <a:pt x="117533" y="7945"/>
                </a:lnTo>
                <a:lnTo>
                  <a:pt x="109847" y="4161"/>
                </a:lnTo>
                <a:lnTo>
                  <a:pt x="105512" y="2771"/>
                </a:lnTo>
                <a:lnTo>
                  <a:pt x="100716" y="1844"/>
                </a:lnTo>
                <a:lnTo>
                  <a:pt x="95615" y="1226"/>
                </a:lnTo>
                <a:lnTo>
                  <a:pt x="91261" y="814"/>
                </a:lnTo>
                <a:lnTo>
                  <a:pt x="83883" y="357"/>
                </a:lnTo>
                <a:lnTo>
                  <a:pt x="74890" y="153"/>
                </a:lnTo>
                <a:lnTo>
                  <a:pt x="41270" y="0"/>
                </a:lnTo>
                <a:lnTo>
                  <a:pt x="37886" y="949"/>
                </a:lnTo>
                <a:lnTo>
                  <a:pt x="34678" y="2535"/>
                </a:lnTo>
                <a:lnTo>
                  <a:pt x="25403" y="85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15"/>
          <p:cNvSpPr/>
          <p:nvPr/>
        </p:nvSpPr>
        <p:spPr>
          <a:xfrm>
            <a:off x="937259" y="3618818"/>
            <a:ext cx="1757364" cy="93075"/>
          </a:xfrm>
          <a:custGeom>
            <a:avLst/>
            <a:gdLst/>
            <a:ahLst/>
            <a:cxnLst/>
            <a:rect l="0" t="0" r="0" b="0"/>
            <a:pathLst>
              <a:path w="1757364" h="93075">
                <a:moveTo>
                  <a:pt x="0" y="93074"/>
                </a:moveTo>
                <a:lnTo>
                  <a:pt x="0" y="85693"/>
                </a:lnTo>
                <a:lnTo>
                  <a:pt x="953" y="85296"/>
                </a:lnTo>
                <a:lnTo>
                  <a:pt x="15575" y="83619"/>
                </a:lnTo>
                <a:lnTo>
                  <a:pt x="19908" y="82008"/>
                </a:lnTo>
                <a:lnTo>
                  <a:pt x="24702" y="79982"/>
                </a:lnTo>
                <a:lnTo>
                  <a:pt x="36000" y="77130"/>
                </a:lnTo>
                <a:lnTo>
                  <a:pt x="55195" y="75214"/>
                </a:lnTo>
                <a:lnTo>
                  <a:pt x="60609" y="73547"/>
                </a:lnTo>
                <a:lnTo>
                  <a:pt x="66124" y="71484"/>
                </a:lnTo>
                <a:lnTo>
                  <a:pt x="82987" y="68579"/>
                </a:lnTo>
                <a:lnTo>
                  <a:pt x="131610" y="67428"/>
                </a:lnTo>
                <a:lnTo>
                  <a:pt x="227471" y="67357"/>
                </a:lnTo>
                <a:lnTo>
                  <a:pt x="249371" y="64817"/>
                </a:lnTo>
                <a:lnTo>
                  <a:pt x="260545" y="62806"/>
                </a:lnTo>
                <a:lnTo>
                  <a:pt x="289924" y="59976"/>
                </a:lnTo>
                <a:lnTo>
                  <a:pt x="343450" y="58941"/>
                </a:lnTo>
                <a:lnTo>
                  <a:pt x="379893" y="56291"/>
                </a:lnTo>
                <a:lnTo>
                  <a:pt x="393280" y="54264"/>
                </a:lnTo>
                <a:lnTo>
                  <a:pt x="434874" y="51413"/>
                </a:lnTo>
                <a:lnTo>
                  <a:pt x="477361" y="50567"/>
                </a:lnTo>
                <a:lnTo>
                  <a:pt x="520112" y="50317"/>
                </a:lnTo>
                <a:lnTo>
                  <a:pt x="548661" y="47719"/>
                </a:lnTo>
                <a:lnTo>
                  <a:pt x="562942" y="45692"/>
                </a:lnTo>
                <a:lnTo>
                  <a:pt x="605794" y="42840"/>
                </a:lnTo>
                <a:lnTo>
                  <a:pt x="648654" y="41995"/>
                </a:lnTo>
                <a:lnTo>
                  <a:pt x="691516" y="41744"/>
                </a:lnTo>
                <a:lnTo>
                  <a:pt x="722631" y="39146"/>
                </a:lnTo>
                <a:lnTo>
                  <a:pt x="738929" y="37120"/>
                </a:lnTo>
                <a:lnTo>
                  <a:pt x="789172" y="34267"/>
                </a:lnTo>
                <a:lnTo>
                  <a:pt x="840254" y="33423"/>
                </a:lnTo>
                <a:lnTo>
                  <a:pt x="1135623" y="33067"/>
                </a:lnTo>
                <a:lnTo>
                  <a:pt x="1167662" y="30527"/>
                </a:lnTo>
                <a:lnTo>
                  <a:pt x="1184206" y="28516"/>
                </a:lnTo>
                <a:lnTo>
                  <a:pt x="1230245" y="25686"/>
                </a:lnTo>
                <a:lnTo>
                  <a:pt x="1278600" y="24847"/>
                </a:lnTo>
                <a:lnTo>
                  <a:pt x="1418872" y="24503"/>
                </a:lnTo>
                <a:lnTo>
                  <a:pt x="1445632" y="21958"/>
                </a:lnTo>
                <a:lnTo>
                  <a:pt x="1458103" y="19946"/>
                </a:lnTo>
                <a:lnTo>
                  <a:pt x="1493857" y="17114"/>
                </a:lnTo>
                <a:lnTo>
                  <a:pt x="1545963" y="15205"/>
                </a:lnTo>
                <a:lnTo>
                  <a:pt x="1558327" y="13538"/>
                </a:lnTo>
                <a:lnTo>
                  <a:pt x="1570380" y="11475"/>
                </a:lnTo>
                <a:lnTo>
                  <a:pt x="1600996" y="8572"/>
                </a:lnTo>
                <a:lnTo>
                  <a:pt x="1642832" y="6638"/>
                </a:lnTo>
                <a:lnTo>
                  <a:pt x="1652434" y="4970"/>
                </a:lnTo>
                <a:lnTo>
                  <a:pt x="1661693" y="2905"/>
                </a:lnTo>
                <a:lnTo>
                  <a:pt x="1688376" y="0"/>
                </a:lnTo>
                <a:lnTo>
                  <a:pt x="1703207" y="1860"/>
                </a:lnTo>
                <a:lnTo>
                  <a:pt x="1709829" y="3690"/>
                </a:lnTo>
                <a:lnTo>
                  <a:pt x="1728250" y="6265"/>
                </a:lnTo>
                <a:lnTo>
                  <a:pt x="1755507" y="7321"/>
                </a:lnTo>
                <a:lnTo>
                  <a:pt x="1756126" y="8283"/>
                </a:lnTo>
                <a:lnTo>
                  <a:pt x="1756538" y="9877"/>
                </a:lnTo>
                <a:lnTo>
                  <a:pt x="1757363" y="159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16"/>
          <p:cNvSpPr/>
          <p:nvPr/>
        </p:nvSpPr>
        <p:spPr>
          <a:xfrm>
            <a:off x="1863452" y="3711892"/>
            <a:ext cx="246527" cy="291463"/>
          </a:xfrm>
          <a:custGeom>
            <a:avLst/>
            <a:gdLst/>
            <a:ahLst/>
            <a:cxnLst/>
            <a:rect l="0" t="0" r="0" b="0"/>
            <a:pathLst>
              <a:path w="246527" h="291463">
                <a:moveTo>
                  <a:pt x="188232" y="25718"/>
                </a:moveTo>
                <a:lnTo>
                  <a:pt x="171750" y="25718"/>
                </a:lnTo>
                <a:lnTo>
                  <a:pt x="169624" y="24765"/>
                </a:lnTo>
                <a:lnTo>
                  <a:pt x="169159" y="23178"/>
                </a:lnTo>
                <a:lnTo>
                  <a:pt x="169802" y="21167"/>
                </a:lnTo>
                <a:lnTo>
                  <a:pt x="168326" y="19826"/>
                </a:lnTo>
                <a:lnTo>
                  <a:pt x="161605" y="18337"/>
                </a:lnTo>
                <a:lnTo>
                  <a:pt x="154808" y="15135"/>
                </a:lnTo>
                <a:lnTo>
                  <a:pt x="147234" y="9869"/>
                </a:lnTo>
                <a:lnTo>
                  <a:pt x="143659" y="9149"/>
                </a:lnTo>
                <a:lnTo>
                  <a:pt x="136290" y="8744"/>
                </a:lnTo>
                <a:lnTo>
                  <a:pt x="128334" y="8595"/>
                </a:lnTo>
                <a:lnTo>
                  <a:pt x="83687" y="8573"/>
                </a:lnTo>
                <a:lnTo>
                  <a:pt x="80435" y="7620"/>
                </a:lnTo>
                <a:lnTo>
                  <a:pt x="74283" y="4022"/>
                </a:lnTo>
                <a:lnTo>
                  <a:pt x="68373" y="1788"/>
                </a:lnTo>
                <a:lnTo>
                  <a:pt x="62572" y="794"/>
                </a:lnTo>
                <a:lnTo>
                  <a:pt x="56818" y="353"/>
                </a:lnTo>
                <a:lnTo>
                  <a:pt x="51086" y="157"/>
                </a:lnTo>
                <a:lnTo>
                  <a:pt x="35622" y="9"/>
                </a:lnTo>
                <a:lnTo>
                  <a:pt x="25752" y="0"/>
                </a:lnTo>
                <a:lnTo>
                  <a:pt x="20922" y="4551"/>
                </a:lnTo>
                <a:lnTo>
                  <a:pt x="19542" y="7797"/>
                </a:lnTo>
                <a:lnTo>
                  <a:pt x="18009" y="16483"/>
                </a:lnTo>
                <a:lnTo>
                  <a:pt x="17328" y="24153"/>
                </a:lnTo>
                <a:lnTo>
                  <a:pt x="17025" y="31690"/>
                </a:lnTo>
                <a:lnTo>
                  <a:pt x="16830" y="52050"/>
                </a:lnTo>
                <a:lnTo>
                  <a:pt x="16814" y="57560"/>
                </a:lnTo>
                <a:lnTo>
                  <a:pt x="15851" y="63139"/>
                </a:lnTo>
                <a:lnTo>
                  <a:pt x="14257" y="68762"/>
                </a:lnTo>
                <a:lnTo>
                  <a:pt x="12241" y="74417"/>
                </a:lnTo>
                <a:lnTo>
                  <a:pt x="10897" y="80091"/>
                </a:lnTo>
                <a:lnTo>
                  <a:pt x="10001" y="85779"/>
                </a:lnTo>
                <a:lnTo>
                  <a:pt x="9404" y="91476"/>
                </a:lnTo>
                <a:lnTo>
                  <a:pt x="9006" y="97179"/>
                </a:lnTo>
                <a:lnTo>
                  <a:pt x="8741" y="102886"/>
                </a:lnTo>
                <a:lnTo>
                  <a:pt x="8564" y="108596"/>
                </a:lnTo>
                <a:lnTo>
                  <a:pt x="7493" y="113355"/>
                </a:lnTo>
                <a:lnTo>
                  <a:pt x="3764" y="121182"/>
                </a:lnTo>
                <a:lnTo>
                  <a:pt x="2388" y="125556"/>
                </a:lnTo>
                <a:lnTo>
                  <a:pt x="1472" y="130376"/>
                </a:lnTo>
                <a:lnTo>
                  <a:pt x="0" y="142699"/>
                </a:lnTo>
                <a:lnTo>
                  <a:pt x="831" y="144663"/>
                </a:lnTo>
                <a:lnTo>
                  <a:pt x="7695" y="153657"/>
                </a:lnTo>
                <a:lnTo>
                  <a:pt x="8180" y="154267"/>
                </a:lnTo>
                <a:lnTo>
                  <a:pt x="15588" y="154302"/>
                </a:lnTo>
                <a:lnTo>
                  <a:pt x="20979" y="149753"/>
                </a:lnTo>
                <a:lnTo>
                  <a:pt x="23390" y="148413"/>
                </a:lnTo>
                <a:lnTo>
                  <a:pt x="28609" y="146924"/>
                </a:lnTo>
                <a:lnTo>
                  <a:pt x="34104" y="143722"/>
                </a:lnTo>
                <a:lnTo>
                  <a:pt x="39721" y="139124"/>
                </a:lnTo>
                <a:lnTo>
                  <a:pt x="45392" y="133905"/>
                </a:lnTo>
                <a:lnTo>
                  <a:pt x="49191" y="131180"/>
                </a:lnTo>
                <a:lnTo>
                  <a:pt x="53628" y="128411"/>
                </a:lnTo>
                <a:lnTo>
                  <a:pt x="58491" y="125612"/>
                </a:lnTo>
                <a:lnTo>
                  <a:pt x="63638" y="123747"/>
                </a:lnTo>
                <a:lnTo>
                  <a:pt x="68975" y="122503"/>
                </a:lnTo>
                <a:lnTo>
                  <a:pt x="74437" y="121674"/>
                </a:lnTo>
                <a:lnTo>
                  <a:pt x="79984" y="120169"/>
                </a:lnTo>
                <a:lnTo>
                  <a:pt x="85587" y="118212"/>
                </a:lnTo>
                <a:lnTo>
                  <a:pt x="91227" y="115956"/>
                </a:lnTo>
                <a:lnTo>
                  <a:pt x="97845" y="114451"/>
                </a:lnTo>
                <a:lnTo>
                  <a:pt x="105114" y="113448"/>
                </a:lnTo>
                <a:lnTo>
                  <a:pt x="118906" y="112334"/>
                </a:lnTo>
                <a:lnTo>
                  <a:pt x="128211" y="111839"/>
                </a:lnTo>
                <a:lnTo>
                  <a:pt x="132978" y="112659"/>
                </a:lnTo>
                <a:lnTo>
                  <a:pt x="138061" y="114158"/>
                </a:lnTo>
                <a:lnTo>
                  <a:pt x="143355" y="116111"/>
                </a:lnTo>
                <a:lnTo>
                  <a:pt x="149741" y="117412"/>
                </a:lnTo>
                <a:lnTo>
                  <a:pt x="156857" y="118280"/>
                </a:lnTo>
                <a:lnTo>
                  <a:pt x="164458" y="118858"/>
                </a:lnTo>
                <a:lnTo>
                  <a:pt x="170478" y="120196"/>
                </a:lnTo>
                <a:lnTo>
                  <a:pt x="175444" y="122041"/>
                </a:lnTo>
                <a:lnTo>
                  <a:pt x="179707" y="124223"/>
                </a:lnTo>
                <a:lnTo>
                  <a:pt x="185406" y="127583"/>
                </a:lnTo>
                <a:lnTo>
                  <a:pt x="199359" y="136396"/>
                </a:lnTo>
                <a:lnTo>
                  <a:pt x="205175" y="140461"/>
                </a:lnTo>
                <a:lnTo>
                  <a:pt x="210005" y="144123"/>
                </a:lnTo>
                <a:lnTo>
                  <a:pt x="214177" y="147517"/>
                </a:lnTo>
                <a:lnTo>
                  <a:pt x="221354" y="153828"/>
                </a:lnTo>
                <a:lnTo>
                  <a:pt x="224601" y="156845"/>
                </a:lnTo>
                <a:lnTo>
                  <a:pt x="230749" y="165276"/>
                </a:lnTo>
                <a:lnTo>
                  <a:pt x="233721" y="170192"/>
                </a:lnTo>
                <a:lnTo>
                  <a:pt x="239565" y="178193"/>
                </a:lnTo>
                <a:lnTo>
                  <a:pt x="242457" y="181661"/>
                </a:lnTo>
                <a:lnTo>
                  <a:pt x="244384" y="185877"/>
                </a:lnTo>
                <a:lnTo>
                  <a:pt x="245670" y="190593"/>
                </a:lnTo>
                <a:lnTo>
                  <a:pt x="246526" y="195642"/>
                </a:lnTo>
                <a:lnTo>
                  <a:pt x="246145" y="199961"/>
                </a:lnTo>
                <a:lnTo>
                  <a:pt x="244938" y="203792"/>
                </a:lnTo>
                <a:lnTo>
                  <a:pt x="243181" y="207299"/>
                </a:lnTo>
                <a:lnTo>
                  <a:pt x="241229" y="216275"/>
                </a:lnTo>
                <a:lnTo>
                  <a:pt x="240709" y="221336"/>
                </a:lnTo>
                <a:lnTo>
                  <a:pt x="239409" y="225663"/>
                </a:lnTo>
                <a:lnTo>
                  <a:pt x="235425" y="233009"/>
                </a:lnTo>
                <a:lnTo>
                  <a:pt x="227939" y="241990"/>
                </a:lnTo>
                <a:lnTo>
                  <a:pt x="219215" y="251378"/>
                </a:lnTo>
                <a:lnTo>
                  <a:pt x="212162" y="258726"/>
                </a:lnTo>
                <a:lnTo>
                  <a:pt x="207996" y="262019"/>
                </a:lnTo>
                <a:lnTo>
                  <a:pt x="203313" y="265167"/>
                </a:lnTo>
                <a:lnTo>
                  <a:pt x="198286" y="268218"/>
                </a:lnTo>
                <a:lnTo>
                  <a:pt x="193030" y="271205"/>
                </a:lnTo>
                <a:lnTo>
                  <a:pt x="182110" y="277063"/>
                </a:lnTo>
                <a:lnTo>
                  <a:pt x="176531" y="279006"/>
                </a:lnTo>
                <a:lnTo>
                  <a:pt x="170906" y="280301"/>
                </a:lnTo>
                <a:lnTo>
                  <a:pt x="165252" y="281165"/>
                </a:lnTo>
                <a:lnTo>
                  <a:pt x="159577" y="282694"/>
                </a:lnTo>
                <a:lnTo>
                  <a:pt x="153889" y="284665"/>
                </a:lnTo>
                <a:lnTo>
                  <a:pt x="148192" y="286932"/>
                </a:lnTo>
                <a:lnTo>
                  <a:pt x="143441" y="288443"/>
                </a:lnTo>
                <a:lnTo>
                  <a:pt x="139321" y="289450"/>
                </a:lnTo>
                <a:lnTo>
                  <a:pt x="135623" y="290122"/>
                </a:lnTo>
                <a:lnTo>
                  <a:pt x="130299" y="290569"/>
                </a:lnTo>
                <a:lnTo>
                  <a:pt x="123893" y="290868"/>
                </a:lnTo>
                <a:lnTo>
                  <a:pt x="102181" y="291347"/>
                </a:lnTo>
                <a:lnTo>
                  <a:pt x="73998" y="291462"/>
                </a:lnTo>
                <a:lnTo>
                  <a:pt x="71119" y="290510"/>
                </a:lnTo>
                <a:lnTo>
                  <a:pt x="65379" y="286913"/>
                </a:lnTo>
                <a:lnTo>
                  <a:pt x="59654" y="284680"/>
                </a:lnTo>
                <a:lnTo>
                  <a:pt x="51073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17"/>
          <p:cNvSpPr/>
          <p:nvPr/>
        </p:nvSpPr>
        <p:spPr>
          <a:xfrm>
            <a:off x="3123247" y="3429000"/>
            <a:ext cx="68581" cy="231458"/>
          </a:xfrm>
          <a:custGeom>
            <a:avLst/>
            <a:gdLst/>
            <a:ahLst/>
            <a:cxnLst/>
            <a:rect l="0" t="0" r="0" b="0"/>
            <a:pathLst>
              <a:path w="68581" h="231458">
                <a:moveTo>
                  <a:pt x="0" y="0"/>
                </a:moveTo>
                <a:lnTo>
                  <a:pt x="7381" y="7380"/>
                </a:lnTo>
                <a:lnTo>
                  <a:pt x="8043" y="10583"/>
                </a:lnTo>
                <a:lnTo>
                  <a:pt x="8415" y="17740"/>
                </a:lnTo>
                <a:lnTo>
                  <a:pt x="8468" y="20399"/>
                </a:lnTo>
                <a:lnTo>
                  <a:pt x="9455" y="24077"/>
                </a:lnTo>
                <a:lnTo>
                  <a:pt x="11066" y="28434"/>
                </a:lnTo>
                <a:lnTo>
                  <a:pt x="13093" y="33243"/>
                </a:lnTo>
                <a:lnTo>
                  <a:pt x="14443" y="38355"/>
                </a:lnTo>
                <a:lnTo>
                  <a:pt x="15344" y="43667"/>
                </a:lnTo>
                <a:lnTo>
                  <a:pt x="15944" y="49114"/>
                </a:lnTo>
                <a:lnTo>
                  <a:pt x="16344" y="53697"/>
                </a:lnTo>
                <a:lnTo>
                  <a:pt x="16611" y="57706"/>
                </a:lnTo>
                <a:lnTo>
                  <a:pt x="16789" y="61330"/>
                </a:lnTo>
                <a:lnTo>
                  <a:pt x="17860" y="65652"/>
                </a:lnTo>
                <a:lnTo>
                  <a:pt x="19527" y="70438"/>
                </a:lnTo>
                <a:lnTo>
                  <a:pt x="21591" y="75533"/>
                </a:lnTo>
                <a:lnTo>
                  <a:pt x="23919" y="80835"/>
                </a:lnTo>
                <a:lnTo>
                  <a:pt x="29046" y="91807"/>
                </a:lnTo>
                <a:lnTo>
                  <a:pt x="30794" y="97399"/>
                </a:lnTo>
                <a:lnTo>
                  <a:pt x="31959" y="103033"/>
                </a:lnTo>
                <a:lnTo>
                  <a:pt x="32736" y="108693"/>
                </a:lnTo>
                <a:lnTo>
                  <a:pt x="34207" y="114372"/>
                </a:lnTo>
                <a:lnTo>
                  <a:pt x="36139" y="120063"/>
                </a:lnTo>
                <a:lnTo>
                  <a:pt x="38380" y="125762"/>
                </a:lnTo>
                <a:lnTo>
                  <a:pt x="39875" y="131466"/>
                </a:lnTo>
                <a:lnTo>
                  <a:pt x="40871" y="137174"/>
                </a:lnTo>
                <a:lnTo>
                  <a:pt x="41535" y="142884"/>
                </a:lnTo>
                <a:lnTo>
                  <a:pt x="41977" y="147644"/>
                </a:lnTo>
                <a:lnTo>
                  <a:pt x="42272" y="151769"/>
                </a:lnTo>
                <a:lnTo>
                  <a:pt x="42469" y="155472"/>
                </a:lnTo>
                <a:lnTo>
                  <a:pt x="43553" y="159845"/>
                </a:lnTo>
                <a:lnTo>
                  <a:pt x="45228" y="164666"/>
                </a:lnTo>
                <a:lnTo>
                  <a:pt x="47297" y="169784"/>
                </a:lnTo>
                <a:lnTo>
                  <a:pt x="49629" y="174150"/>
                </a:lnTo>
                <a:lnTo>
                  <a:pt x="52136" y="178012"/>
                </a:lnTo>
                <a:lnTo>
                  <a:pt x="54760" y="181540"/>
                </a:lnTo>
                <a:lnTo>
                  <a:pt x="56509" y="185796"/>
                </a:lnTo>
                <a:lnTo>
                  <a:pt x="57675" y="190539"/>
                </a:lnTo>
                <a:lnTo>
                  <a:pt x="58452" y="195606"/>
                </a:lnTo>
                <a:lnTo>
                  <a:pt x="58971" y="199936"/>
                </a:lnTo>
                <a:lnTo>
                  <a:pt x="59317" y="203776"/>
                </a:lnTo>
                <a:lnTo>
                  <a:pt x="59547" y="207288"/>
                </a:lnTo>
                <a:lnTo>
                  <a:pt x="60653" y="210582"/>
                </a:lnTo>
                <a:lnTo>
                  <a:pt x="62343" y="213730"/>
                </a:lnTo>
                <a:lnTo>
                  <a:pt x="64422" y="216782"/>
                </a:lnTo>
                <a:lnTo>
                  <a:pt x="65808" y="219769"/>
                </a:lnTo>
                <a:lnTo>
                  <a:pt x="67348" y="225627"/>
                </a:lnTo>
                <a:lnTo>
                  <a:pt x="6858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18"/>
          <p:cNvSpPr/>
          <p:nvPr/>
        </p:nvSpPr>
        <p:spPr>
          <a:xfrm>
            <a:off x="2986201" y="3514725"/>
            <a:ext cx="368504" cy="42863"/>
          </a:xfrm>
          <a:custGeom>
            <a:avLst/>
            <a:gdLst/>
            <a:ahLst/>
            <a:cxnLst/>
            <a:rect l="0" t="0" r="0" b="0"/>
            <a:pathLst>
              <a:path w="368504" h="42863">
                <a:moveTo>
                  <a:pt x="17031" y="42862"/>
                </a:moveTo>
                <a:lnTo>
                  <a:pt x="0" y="42862"/>
                </a:lnTo>
                <a:lnTo>
                  <a:pt x="57198" y="42862"/>
                </a:lnTo>
                <a:lnTo>
                  <a:pt x="63811" y="41909"/>
                </a:lnTo>
                <a:lnTo>
                  <a:pt x="71078" y="40322"/>
                </a:lnTo>
                <a:lnTo>
                  <a:pt x="78780" y="38312"/>
                </a:lnTo>
                <a:lnTo>
                  <a:pt x="86772" y="36018"/>
                </a:lnTo>
                <a:lnTo>
                  <a:pt x="103272" y="30931"/>
                </a:lnTo>
                <a:lnTo>
                  <a:pt x="111672" y="29193"/>
                </a:lnTo>
                <a:lnTo>
                  <a:pt x="120130" y="28034"/>
                </a:lnTo>
                <a:lnTo>
                  <a:pt x="128626" y="27262"/>
                </a:lnTo>
                <a:lnTo>
                  <a:pt x="137148" y="25794"/>
                </a:lnTo>
                <a:lnTo>
                  <a:pt x="145686" y="23864"/>
                </a:lnTo>
                <a:lnTo>
                  <a:pt x="154236" y="21624"/>
                </a:lnTo>
                <a:lnTo>
                  <a:pt x="162793" y="19178"/>
                </a:lnTo>
                <a:lnTo>
                  <a:pt x="179922" y="13921"/>
                </a:lnTo>
                <a:lnTo>
                  <a:pt x="188490" y="12138"/>
                </a:lnTo>
                <a:lnTo>
                  <a:pt x="197059" y="10949"/>
                </a:lnTo>
                <a:lnTo>
                  <a:pt x="205630" y="10157"/>
                </a:lnTo>
                <a:lnTo>
                  <a:pt x="214201" y="9629"/>
                </a:lnTo>
                <a:lnTo>
                  <a:pt x="231345" y="9042"/>
                </a:lnTo>
                <a:lnTo>
                  <a:pt x="238964" y="7933"/>
                </a:lnTo>
                <a:lnTo>
                  <a:pt x="245949" y="6241"/>
                </a:lnTo>
                <a:lnTo>
                  <a:pt x="252511" y="4160"/>
                </a:lnTo>
                <a:lnTo>
                  <a:pt x="259742" y="2773"/>
                </a:lnTo>
                <a:lnTo>
                  <a:pt x="267421" y="1849"/>
                </a:lnTo>
                <a:lnTo>
                  <a:pt x="275398" y="1232"/>
                </a:lnTo>
                <a:lnTo>
                  <a:pt x="282620" y="822"/>
                </a:lnTo>
                <a:lnTo>
                  <a:pt x="295726" y="365"/>
                </a:lnTo>
                <a:lnTo>
                  <a:pt x="319661" y="72"/>
                </a:lnTo>
                <a:lnTo>
                  <a:pt x="36850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19"/>
          <p:cNvSpPr/>
          <p:nvPr/>
        </p:nvSpPr>
        <p:spPr>
          <a:xfrm>
            <a:off x="3560445" y="3351847"/>
            <a:ext cx="17145" cy="274321"/>
          </a:xfrm>
          <a:custGeom>
            <a:avLst/>
            <a:gdLst/>
            <a:ahLst/>
            <a:cxnLst/>
            <a:rect l="0" t="0" r="0" b="0"/>
            <a:pathLst>
              <a:path w="17145" h="27432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5574"/>
                </a:lnTo>
                <a:lnTo>
                  <a:pt x="6784" y="19908"/>
                </a:lnTo>
                <a:lnTo>
                  <a:pt x="7381" y="24702"/>
                </a:lnTo>
                <a:lnTo>
                  <a:pt x="8730" y="29803"/>
                </a:lnTo>
                <a:lnTo>
                  <a:pt x="10582" y="35109"/>
                </a:lnTo>
                <a:lnTo>
                  <a:pt x="12770" y="40551"/>
                </a:lnTo>
                <a:lnTo>
                  <a:pt x="14228" y="46084"/>
                </a:lnTo>
                <a:lnTo>
                  <a:pt x="15200" y="51678"/>
                </a:lnTo>
                <a:lnTo>
                  <a:pt x="15849" y="57312"/>
                </a:lnTo>
                <a:lnTo>
                  <a:pt x="14375" y="62973"/>
                </a:lnTo>
                <a:lnTo>
                  <a:pt x="11488" y="68652"/>
                </a:lnTo>
                <a:lnTo>
                  <a:pt x="7659" y="74343"/>
                </a:lnTo>
                <a:lnTo>
                  <a:pt x="6059" y="80995"/>
                </a:lnTo>
                <a:lnTo>
                  <a:pt x="5944" y="88286"/>
                </a:lnTo>
                <a:lnTo>
                  <a:pt x="6820" y="96005"/>
                </a:lnTo>
                <a:lnTo>
                  <a:pt x="7404" y="103056"/>
                </a:lnTo>
                <a:lnTo>
                  <a:pt x="7793" y="109661"/>
                </a:lnTo>
                <a:lnTo>
                  <a:pt x="8053" y="115970"/>
                </a:lnTo>
                <a:lnTo>
                  <a:pt x="8341" y="130600"/>
                </a:lnTo>
                <a:lnTo>
                  <a:pt x="8559" y="181332"/>
                </a:lnTo>
                <a:lnTo>
                  <a:pt x="9516" y="188515"/>
                </a:lnTo>
                <a:lnTo>
                  <a:pt x="11106" y="195210"/>
                </a:lnTo>
                <a:lnTo>
                  <a:pt x="13119" y="201577"/>
                </a:lnTo>
                <a:lnTo>
                  <a:pt x="14461" y="207727"/>
                </a:lnTo>
                <a:lnTo>
                  <a:pt x="15356" y="213733"/>
                </a:lnTo>
                <a:lnTo>
                  <a:pt x="15951" y="219641"/>
                </a:lnTo>
                <a:lnTo>
                  <a:pt x="16349" y="224532"/>
                </a:lnTo>
                <a:lnTo>
                  <a:pt x="16791" y="232507"/>
                </a:lnTo>
                <a:lnTo>
                  <a:pt x="16987" y="241766"/>
                </a:lnTo>
                <a:lnTo>
                  <a:pt x="17135" y="263654"/>
                </a:lnTo>
                <a:lnTo>
                  <a:pt x="16186" y="265305"/>
                </a:lnTo>
                <a:lnTo>
                  <a:pt x="14601" y="267357"/>
                </a:lnTo>
                <a:lnTo>
                  <a:pt x="12591" y="269678"/>
                </a:lnTo>
                <a:lnTo>
                  <a:pt x="12203" y="271226"/>
                </a:lnTo>
                <a:lnTo>
                  <a:pt x="12898" y="272257"/>
                </a:lnTo>
                <a:lnTo>
                  <a:pt x="17144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20"/>
          <p:cNvSpPr/>
          <p:nvPr/>
        </p:nvSpPr>
        <p:spPr>
          <a:xfrm>
            <a:off x="3714755" y="3351847"/>
            <a:ext cx="171433" cy="257172"/>
          </a:xfrm>
          <a:custGeom>
            <a:avLst/>
            <a:gdLst/>
            <a:ahLst/>
            <a:cxnLst/>
            <a:rect l="0" t="0" r="0" b="0"/>
            <a:pathLst>
              <a:path w="171433" h="257172">
                <a:moveTo>
                  <a:pt x="25712" y="8573"/>
                </a:moveTo>
                <a:lnTo>
                  <a:pt x="25712" y="13123"/>
                </a:lnTo>
                <a:lnTo>
                  <a:pt x="23172" y="20438"/>
                </a:lnTo>
                <a:lnTo>
                  <a:pt x="21161" y="25055"/>
                </a:lnTo>
                <a:lnTo>
                  <a:pt x="18927" y="32726"/>
                </a:lnTo>
                <a:lnTo>
                  <a:pt x="17934" y="40263"/>
                </a:lnTo>
                <a:lnTo>
                  <a:pt x="17669" y="44939"/>
                </a:lnTo>
                <a:lnTo>
                  <a:pt x="17493" y="49962"/>
                </a:lnTo>
                <a:lnTo>
                  <a:pt x="15470" y="55215"/>
                </a:lnTo>
                <a:lnTo>
                  <a:pt x="12217" y="60623"/>
                </a:lnTo>
                <a:lnTo>
                  <a:pt x="8142" y="66133"/>
                </a:lnTo>
                <a:lnTo>
                  <a:pt x="5427" y="71711"/>
                </a:lnTo>
                <a:lnTo>
                  <a:pt x="3616" y="77335"/>
                </a:lnTo>
                <a:lnTo>
                  <a:pt x="2409" y="82989"/>
                </a:lnTo>
                <a:lnTo>
                  <a:pt x="1604" y="88663"/>
                </a:lnTo>
                <a:lnTo>
                  <a:pt x="1068" y="94352"/>
                </a:lnTo>
                <a:lnTo>
                  <a:pt x="710" y="100048"/>
                </a:lnTo>
                <a:lnTo>
                  <a:pt x="313" y="111459"/>
                </a:lnTo>
                <a:lnTo>
                  <a:pt x="57" y="134306"/>
                </a:lnTo>
                <a:lnTo>
                  <a:pt x="0" y="168593"/>
                </a:lnTo>
                <a:lnTo>
                  <a:pt x="951" y="173356"/>
                </a:lnTo>
                <a:lnTo>
                  <a:pt x="4547" y="181187"/>
                </a:lnTo>
                <a:lnTo>
                  <a:pt x="11927" y="195502"/>
                </a:lnTo>
                <a:lnTo>
                  <a:pt x="14617" y="199867"/>
                </a:lnTo>
                <a:lnTo>
                  <a:pt x="17363" y="203730"/>
                </a:lnTo>
                <a:lnTo>
                  <a:pt x="20146" y="207257"/>
                </a:lnTo>
                <a:lnTo>
                  <a:pt x="22954" y="211514"/>
                </a:lnTo>
                <a:lnTo>
                  <a:pt x="25779" y="216257"/>
                </a:lnTo>
                <a:lnTo>
                  <a:pt x="28614" y="221324"/>
                </a:lnTo>
                <a:lnTo>
                  <a:pt x="31457" y="225654"/>
                </a:lnTo>
                <a:lnTo>
                  <a:pt x="34304" y="229494"/>
                </a:lnTo>
                <a:lnTo>
                  <a:pt x="37155" y="233006"/>
                </a:lnTo>
                <a:lnTo>
                  <a:pt x="40008" y="236300"/>
                </a:lnTo>
                <a:lnTo>
                  <a:pt x="42863" y="239448"/>
                </a:lnTo>
                <a:lnTo>
                  <a:pt x="48575" y="245486"/>
                </a:lnTo>
                <a:lnTo>
                  <a:pt x="54288" y="251345"/>
                </a:lnTo>
                <a:lnTo>
                  <a:pt x="57145" y="253289"/>
                </a:lnTo>
                <a:lnTo>
                  <a:pt x="60002" y="254584"/>
                </a:lnTo>
                <a:lnTo>
                  <a:pt x="62860" y="255448"/>
                </a:lnTo>
                <a:lnTo>
                  <a:pt x="65717" y="256023"/>
                </a:lnTo>
                <a:lnTo>
                  <a:pt x="68574" y="256407"/>
                </a:lnTo>
                <a:lnTo>
                  <a:pt x="71432" y="256663"/>
                </a:lnTo>
                <a:lnTo>
                  <a:pt x="75242" y="256834"/>
                </a:lnTo>
                <a:lnTo>
                  <a:pt x="88753" y="257074"/>
                </a:lnTo>
                <a:lnTo>
                  <a:pt x="114190" y="257171"/>
                </a:lnTo>
                <a:lnTo>
                  <a:pt x="117083" y="256220"/>
                </a:lnTo>
                <a:lnTo>
                  <a:pt x="119963" y="254634"/>
                </a:lnTo>
                <a:lnTo>
                  <a:pt x="122836" y="252623"/>
                </a:lnTo>
                <a:lnTo>
                  <a:pt x="125704" y="250331"/>
                </a:lnTo>
                <a:lnTo>
                  <a:pt x="128568" y="247850"/>
                </a:lnTo>
                <a:lnTo>
                  <a:pt x="131430" y="245243"/>
                </a:lnTo>
                <a:lnTo>
                  <a:pt x="133338" y="242553"/>
                </a:lnTo>
                <a:lnTo>
                  <a:pt x="135459" y="237024"/>
                </a:lnTo>
                <a:lnTo>
                  <a:pt x="137929" y="233264"/>
                </a:lnTo>
                <a:lnTo>
                  <a:pt x="141481" y="228852"/>
                </a:lnTo>
                <a:lnTo>
                  <a:pt x="145754" y="224005"/>
                </a:lnTo>
                <a:lnTo>
                  <a:pt x="150501" y="216080"/>
                </a:lnTo>
                <a:lnTo>
                  <a:pt x="153564" y="208431"/>
                </a:lnTo>
                <a:lnTo>
                  <a:pt x="158100" y="198681"/>
                </a:lnTo>
                <a:lnTo>
                  <a:pt x="160644" y="192461"/>
                </a:lnTo>
                <a:lnTo>
                  <a:pt x="163291" y="185458"/>
                </a:lnTo>
                <a:lnTo>
                  <a:pt x="166009" y="177931"/>
                </a:lnTo>
                <a:lnTo>
                  <a:pt x="167821" y="171008"/>
                </a:lnTo>
                <a:lnTo>
                  <a:pt x="169029" y="164488"/>
                </a:lnTo>
                <a:lnTo>
                  <a:pt x="169834" y="158236"/>
                </a:lnTo>
                <a:lnTo>
                  <a:pt x="170371" y="153116"/>
                </a:lnTo>
                <a:lnTo>
                  <a:pt x="170729" y="148750"/>
                </a:lnTo>
                <a:lnTo>
                  <a:pt x="170967" y="144886"/>
                </a:lnTo>
                <a:lnTo>
                  <a:pt x="171232" y="135514"/>
                </a:lnTo>
                <a:lnTo>
                  <a:pt x="171432" y="97059"/>
                </a:lnTo>
                <a:lnTo>
                  <a:pt x="170484" y="92328"/>
                </a:lnTo>
                <a:lnTo>
                  <a:pt x="166890" y="84532"/>
                </a:lnTo>
                <a:lnTo>
                  <a:pt x="166503" y="80167"/>
                </a:lnTo>
                <a:lnTo>
                  <a:pt x="167198" y="75353"/>
                </a:lnTo>
                <a:lnTo>
                  <a:pt x="168613" y="70238"/>
                </a:lnTo>
                <a:lnTo>
                  <a:pt x="168604" y="64923"/>
                </a:lnTo>
                <a:lnTo>
                  <a:pt x="167646" y="59474"/>
                </a:lnTo>
                <a:lnTo>
                  <a:pt x="166055" y="53937"/>
                </a:lnTo>
                <a:lnTo>
                  <a:pt x="164041" y="49293"/>
                </a:lnTo>
                <a:lnTo>
                  <a:pt x="159264" y="41593"/>
                </a:lnTo>
                <a:lnTo>
                  <a:pt x="155704" y="38206"/>
                </a:lnTo>
                <a:lnTo>
                  <a:pt x="151426" y="34996"/>
                </a:lnTo>
                <a:lnTo>
                  <a:pt x="146669" y="31903"/>
                </a:lnTo>
                <a:lnTo>
                  <a:pt x="142545" y="28889"/>
                </a:lnTo>
                <a:lnTo>
                  <a:pt x="138843" y="25927"/>
                </a:lnTo>
                <a:lnTo>
                  <a:pt x="135423" y="23000"/>
                </a:lnTo>
                <a:lnTo>
                  <a:pt x="131237" y="20096"/>
                </a:lnTo>
                <a:lnTo>
                  <a:pt x="126543" y="17207"/>
                </a:lnTo>
                <a:lnTo>
                  <a:pt x="121508" y="14329"/>
                </a:lnTo>
                <a:lnTo>
                  <a:pt x="116246" y="12410"/>
                </a:lnTo>
                <a:lnTo>
                  <a:pt x="110833" y="11131"/>
                </a:lnTo>
                <a:lnTo>
                  <a:pt x="105319" y="10278"/>
                </a:lnTo>
                <a:lnTo>
                  <a:pt x="100691" y="8757"/>
                </a:lnTo>
                <a:lnTo>
                  <a:pt x="96653" y="6791"/>
                </a:lnTo>
                <a:lnTo>
                  <a:pt x="93009" y="4527"/>
                </a:lnTo>
                <a:lnTo>
                  <a:pt x="88674" y="3018"/>
                </a:lnTo>
                <a:lnTo>
                  <a:pt x="83879" y="2012"/>
                </a:lnTo>
                <a:lnTo>
                  <a:pt x="78778" y="1341"/>
                </a:lnTo>
                <a:lnTo>
                  <a:pt x="73471" y="894"/>
                </a:lnTo>
                <a:lnTo>
                  <a:pt x="68029" y="596"/>
                </a:lnTo>
                <a:lnTo>
                  <a:pt x="53808" y="177"/>
                </a:lnTo>
                <a:lnTo>
                  <a:pt x="34493" y="15"/>
                </a:lnTo>
                <a:lnTo>
                  <a:pt x="171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21"/>
          <p:cNvSpPr/>
          <p:nvPr/>
        </p:nvSpPr>
        <p:spPr>
          <a:xfrm>
            <a:off x="4074795" y="342042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113171" y="8573"/>
                </a:lnTo>
                <a:lnTo>
                  <a:pt x="121167" y="7620"/>
                </a:lnTo>
                <a:lnTo>
                  <a:pt x="129355" y="6033"/>
                </a:lnTo>
                <a:lnTo>
                  <a:pt x="137672" y="4022"/>
                </a:lnTo>
                <a:lnTo>
                  <a:pt x="144169" y="2681"/>
                </a:lnTo>
                <a:lnTo>
                  <a:pt x="149452" y="1787"/>
                </a:lnTo>
                <a:lnTo>
                  <a:pt x="153927" y="1192"/>
                </a:lnTo>
                <a:lnTo>
                  <a:pt x="158816" y="795"/>
                </a:lnTo>
                <a:lnTo>
                  <a:pt x="163979" y="530"/>
                </a:lnTo>
                <a:lnTo>
                  <a:pt x="174797" y="23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22"/>
          <p:cNvSpPr/>
          <p:nvPr/>
        </p:nvSpPr>
        <p:spPr>
          <a:xfrm>
            <a:off x="4138436" y="3489038"/>
            <a:ext cx="219252" cy="25688"/>
          </a:xfrm>
          <a:custGeom>
            <a:avLst/>
            <a:gdLst/>
            <a:ahLst/>
            <a:cxnLst/>
            <a:rect l="0" t="0" r="0" b="0"/>
            <a:pathLst>
              <a:path w="219252" h="25688">
                <a:moveTo>
                  <a:pt x="4939" y="25687"/>
                </a:moveTo>
                <a:lnTo>
                  <a:pt x="388" y="25687"/>
                </a:lnTo>
                <a:lnTo>
                  <a:pt x="0" y="24734"/>
                </a:lnTo>
                <a:lnTo>
                  <a:pt x="693" y="23147"/>
                </a:lnTo>
                <a:lnTo>
                  <a:pt x="4690" y="17467"/>
                </a:lnTo>
                <a:lnTo>
                  <a:pt x="9416" y="17219"/>
                </a:lnTo>
                <a:lnTo>
                  <a:pt x="37015" y="17123"/>
                </a:lnTo>
                <a:lnTo>
                  <a:pt x="42515" y="16168"/>
                </a:lnTo>
                <a:lnTo>
                  <a:pt x="48087" y="14578"/>
                </a:lnTo>
                <a:lnTo>
                  <a:pt x="53706" y="12566"/>
                </a:lnTo>
                <a:lnTo>
                  <a:pt x="59358" y="11225"/>
                </a:lnTo>
                <a:lnTo>
                  <a:pt x="65031" y="10330"/>
                </a:lnTo>
                <a:lnTo>
                  <a:pt x="70718" y="9734"/>
                </a:lnTo>
                <a:lnTo>
                  <a:pt x="76414" y="9337"/>
                </a:lnTo>
                <a:lnTo>
                  <a:pt x="82116" y="9072"/>
                </a:lnTo>
                <a:lnTo>
                  <a:pt x="93532" y="8777"/>
                </a:lnTo>
                <a:lnTo>
                  <a:pt x="122098" y="8573"/>
                </a:lnTo>
                <a:lnTo>
                  <a:pt x="127812" y="7610"/>
                </a:lnTo>
                <a:lnTo>
                  <a:pt x="133526" y="6016"/>
                </a:lnTo>
                <a:lnTo>
                  <a:pt x="139242" y="4000"/>
                </a:lnTo>
                <a:lnTo>
                  <a:pt x="144956" y="2657"/>
                </a:lnTo>
                <a:lnTo>
                  <a:pt x="150671" y="1760"/>
                </a:lnTo>
                <a:lnTo>
                  <a:pt x="156386" y="1163"/>
                </a:lnTo>
                <a:lnTo>
                  <a:pt x="162101" y="766"/>
                </a:lnTo>
                <a:lnTo>
                  <a:pt x="167816" y="500"/>
                </a:lnTo>
                <a:lnTo>
                  <a:pt x="182421" y="126"/>
                </a:lnTo>
                <a:lnTo>
                  <a:pt x="200440" y="0"/>
                </a:lnTo>
                <a:lnTo>
                  <a:pt x="204805" y="942"/>
                </a:lnTo>
                <a:lnTo>
                  <a:pt x="208668" y="2523"/>
                </a:lnTo>
                <a:lnTo>
                  <a:pt x="219251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23"/>
          <p:cNvSpPr/>
          <p:nvPr/>
        </p:nvSpPr>
        <p:spPr>
          <a:xfrm>
            <a:off x="4614862" y="3223260"/>
            <a:ext cx="34291" cy="317183"/>
          </a:xfrm>
          <a:custGeom>
            <a:avLst/>
            <a:gdLst/>
            <a:ahLst/>
            <a:cxnLst/>
            <a:rect l="0" t="0" r="0" b="0"/>
            <a:pathLst>
              <a:path w="34291" h="317183">
                <a:moveTo>
                  <a:pt x="0" y="0"/>
                </a:moveTo>
                <a:lnTo>
                  <a:pt x="0" y="54503"/>
                </a:lnTo>
                <a:lnTo>
                  <a:pt x="953" y="61100"/>
                </a:lnTo>
                <a:lnTo>
                  <a:pt x="2540" y="67403"/>
                </a:lnTo>
                <a:lnTo>
                  <a:pt x="4551" y="73510"/>
                </a:lnTo>
                <a:lnTo>
                  <a:pt x="5892" y="80439"/>
                </a:lnTo>
                <a:lnTo>
                  <a:pt x="6785" y="87916"/>
                </a:lnTo>
                <a:lnTo>
                  <a:pt x="7381" y="95758"/>
                </a:lnTo>
                <a:lnTo>
                  <a:pt x="7778" y="102891"/>
                </a:lnTo>
                <a:lnTo>
                  <a:pt x="8219" y="115897"/>
                </a:lnTo>
                <a:lnTo>
                  <a:pt x="8526" y="152351"/>
                </a:lnTo>
                <a:lnTo>
                  <a:pt x="8542" y="158718"/>
                </a:lnTo>
                <a:lnTo>
                  <a:pt x="9504" y="165819"/>
                </a:lnTo>
                <a:lnTo>
                  <a:pt x="11099" y="173411"/>
                </a:lnTo>
                <a:lnTo>
                  <a:pt x="13114" y="181330"/>
                </a:lnTo>
                <a:lnTo>
                  <a:pt x="14458" y="188514"/>
                </a:lnTo>
                <a:lnTo>
                  <a:pt x="15353" y="195208"/>
                </a:lnTo>
                <a:lnTo>
                  <a:pt x="15951" y="201576"/>
                </a:lnTo>
                <a:lnTo>
                  <a:pt x="17301" y="207727"/>
                </a:lnTo>
                <a:lnTo>
                  <a:pt x="19154" y="213732"/>
                </a:lnTo>
                <a:lnTo>
                  <a:pt x="21342" y="219640"/>
                </a:lnTo>
                <a:lnTo>
                  <a:pt x="22801" y="225484"/>
                </a:lnTo>
                <a:lnTo>
                  <a:pt x="23773" y="231285"/>
                </a:lnTo>
                <a:lnTo>
                  <a:pt x="24421" y="237058"/>
                </a:lnTo>
                <a:lnTo>
                  <a:pt x="24853" y="242811"/>
                </a:lnTo>
                <a:lnTo>
                  <a:pt x="25141" y="248551"/>
                </a:lnTo>
                <a:lnTo>
                  <a:pt x="25462" y="260009"/>
                </a:lnTo>
                <a:lnTo>
                  <a:pt x="25707" y="293820"/>
                </a:lnTo>
                <a:lnTo>
                  <a:pt x="26663" y="296845"/>
                </a:lnTo>
                <a:lnTo>
                  <a:pt x="28253" y="299814"/>
                </a:lnTo>
                <a:lnTo>
                  <a:pt x="30265" y="302746"/>
                </a:lnTo>
                <a:lnTo>
                  <a:pt x="31607" y="305653"/>
                </a:lnTo>
                <a:lnTo>
                  <a:pt x="32502" y="308543"/>
                </a:lnTo>
                <a:lnTo>
                  <a:pt x="34290" y="3171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24"/>
          <p:cNvSpPr/>
          <p:nvPr/>
        </p:nvSpPr>
        <p:spPr>
          <a:xfrm>
            <a:off x="4752060" y="3231832"/>
            <a:ext cx="239878" cy="290126"/>
          </a:xfrm>
          <a:custGeom>
            <a:avLst/>
            <a:gdLst/>
            <a:ahLst/>
            <a:cxnLst/>
            <a:rect l="0" t="0" r="0" b="0"/>
            <a:pathLst>
              <a:path w="239878" h="290126">
                <a:moveTo>
                  <a:pt x="59969" y="8573"/>
                </a:moveTo>
                <a:lnTo>
                  <a:pt x="55419" y="13124"/>
                </a:lnTo>
                <a:lnTo>
                  <a:pt x="54078" y="15417"/>
                </a:lnTo>
                <a:lnTo>
                  <a:pt x="51239" y="23194"/>
                </a:lnTo>
                <a:lnTo>
                  <a:pt x="47199" y="28724"/>
                </a:lnTo>
                <a:lnTo>
                  <a:pt x="42229" y="36896"/>
                </a:lnTo>
                <a:lnTo>
                  <a:pt x="39570" y="41742"/>
                </a:lnTo>
                <a:lnTo>
                  <a:pt x="37798" y="46878"/>
                </a:lnTo>
                <a:lnTo>
                  <a:pt x="36615" y="52207"/>
                </a:lnTo>
                <a:lnTo>
                  <a:pt x="35828" y="57665"/>
                </a:lnTo>
                <a:lnTo>
                  <a:pt x="34350" y="63208"/>
                </a:lnTo>
                <a:lnTo>
                  <a:pt x="32412" y="68809"/>
                </a:lnTo>
                <a:lnTo>
                  <a:pt x="30168" y="74448"/>
                </a:lnTo>
                <a:lnTo>
                  <a:pt x="26767" y="80112"/>
                </a:lnTo>
                <a:lnTo>
                  <a:pt x="22595" y="85793"/>
                </a:lnTo>
                <a:lnTo>
                  <a:pt x="17908" y="91485"/>
                </a:lnTo>
                <a:lnTo>
                  <a:pt x="14783" y="97185"/>
                </a:lnTo>
                <a:lnTo>
                  <a:pt x="12700" y="102890"/>
                </a:lnTo>
                <a:lnTo>
                  <a:pt x="11312" y="108598"/>
                </a:lnTo>
                <a:lnTo>
                  <a:pt x="9433" y="115262"/>
                </a:lnTo>
                <a:lnTo>
                  <a:pt x="4807" y="130285"/>
                </a:lnTo>
                <a:lnTo>
                  <a:pt x="3192" y="137339"/>
                </a:lnTo>
                <a:lnTo>
                  <a:pt x="2115" y="143947"/>
                </a:lnTo>
                <a:lnTo>
                  <a:pt x="1398" y="150258"/>
                </a:lnTo>
                <a:lnTo>
                  <a:pt x="919" y="156369"/>
                </a:lnTo>
                <a:lnTo>
                  <a:pt x="600" y="162349"/>
                </a:lnTo>
                <a:lnTo>
                  <a:pt x="246" y="174072"/>
                </a:lnTo>
                <a:lnTo>
                  <a:pt x="0" y="202852"/>
                </a:lnTo>
                <a:lnTo>
                  <a:pt x="939" y="207625"/>
                </a:lnTo>
                <a:lnTo>
                  <a:pt x="4524" y="215468"/>
                </a:lnTo>
                <a:lnTo>
                  <a:pt x="5861" y="219845"/>
                </a:lnTo>
                <a:lnTo>
                  <a:pt x="6752" y="224669"/>
                </a:lnTo>
                <a:lnTo>
                  <a:pt x="7346" y="229789"/>
                </a:lnTo>
                <a:lnTo>
                  <a:pt x="8695" y="234155"/>
                </a:lnTo>
                <a:lnTo>
                  <a:pt x="12733" y="241547"/>
                </a:lnTo>
                <a:lnTo>
                  <a:pt x="17703" y="248007"/>
                </a:lnTo>
                <a:lnTo>
                  <a:pt x="23087" y="254053"/>
                </a:lnTo>
                <a:lnTo>
                  <a:pt x="28655" y="259915"/>
                </a:lnTo>
                <a:lnTo>
                  <a:pt x="37144" y="268570"/>
                </a:lnTo>
                <a:lnTo>
                  <a:pt x="40943" y="271439"/>
                </a:lnTo>
                <a:lnTo>
                  <a:pt x="45380" y="274305"/>
                </a:lnTo>
                <a:lnTo>
                  <a:pt x="50243" y="277167"/>
                </a:lnTo>
                <a:lnTo>
                  <a:pt x="54438" y="279076"/>
                </a:lnTo>
                <a:lnTo>
                  <a:pt x="61639" y="281196"/>
                </a:lnTo>
                <a:lnTo>
                  <a:pt x="65845" y="282714"/>
                </a:lnTo>
                <a:lnTo>
                  <a:pt x="70554" y="284678"/>
                </a:lnTo>
                <a:lnTo>
                  <a:pt x="75598" y="286941"/>
                </a:lnTo>
                <a:lnTo>
                  <a:pt x="79914" y="288449"/>
                </a:lnTo>
                <a:lnTo>
                  <a:pt x="87249" y="290125"/>
                </a:lnTo>
                <a:lnTo>
                  <a:pt x="91491" y="289619"/>
                </a:lnTo>
                <a:lnTo>
                  <a:pt x="96224" y="288329"/>
                </a:lnTo>
                <a:lnTo>
                  <a:pt x="101284" y="286517"/>
                </a:lnTo>
                <a:lnTo>
                  <a:pt x="106563" y="285309"/>
                </a:lnTo>
                <a:lnTo>
                  <a:pt x="111986" y="284504"/>
                </a:lnTo>
                <a:lnTo>
                  <a:pt x="117507" y="283966"/>
                </a:lnTo>
                <a:lnTo>
                  <a:pt x="123093" y="282656"/>
                </a:lnTo>
                <a:lnTo>
                  <a:pt x="128722" y="280830"/>
                </a:lnTo>
                <a:lnTo>
                  <a:pt x="134380" y="278660"/>
                </a:lnTo>
                <a:lnTo>
                  <a:pt x="140056" y="276261"/>
                </a:lnTo>
                <a:lnTo>
                  <a:pt x="145746" y="273709"/>
                </a:lnTo>
                <a:lnTo>
                  <a:pt x="151444" y="271055"/>
                </a:lnTo>
                <a:lnTo>
                  <a:pt x="156195" y="268334"/>
                </a:lnTo>
                <a:lnTo>
                  <a:pt x="160315" y="265566"/>
                </a:lnTo>
                <a:lnTo>
                  <a:pt x="164013" y="262769"/>
                </a:lnTo>
                <a:lnTo>
                  <a:pt x="168385" y="259952"/>
                </a:lnTo>
                <a:lnTo>
                  <a:pt x="173204" y="257122"/>
                </a:lnTo>
                <a:lnTo>
                  <a:pt x="178322" y="254282"/>
                </a:lnTo>
                <a:lnTo>
                  <a:pt x="183639" y="250484"/>
                </a:lnTo>
                <a:lnTo>
                  <a:pt x="189088" y="246047"/>
                </a:lnTo>
                <a:lnTo>
                  <a:pt x="194626" y="241184"/>
                </a:lnTo>
                <a:lnTo>
                  <a:pt x="199271" y="236036"/>
                </a:lnTo>
                <a:lnTo>
                  <a:pt x="203319" y="230700"/>
                </a:lnTo>
                <a:lnTo>
                  <a:pt x="206971" y="225238"/>
                </a:lnTo>
                <a:lnTo>
                  <a:pt x="210358" y="219691"/>
                </a:lnTo>
                <a:lnTo>
                  <a:pt x="213569" y="214088"/>
                </a:lnTo>
                <a:lnTo>
                  <a:pt x="216661" y="208448"/>
                </a:lnTo>
                <a:lnTo>
                  <a:pt x="218723" y="202783"/>
                </a:lnTo>
                <a:lnTo>
                  <a:pt x="220098" y="197101"/>
                </a:lnTo>
                <a:lnTo>
                  <a:pt x="221014" y="191408"/>
                </a:lnTo>
                <a:lnTo>
                  <a:pt x="222577" y="185708"/>
                </a:lnTo>
                <a:lnTo>
                  <a:pt x="224573" y="180003"/>
                </a:lnTo>
                <a:lnTo>
                  <a:pt x="226855" y="174294"/>
                </a:lnTo>
                <a:lnTo>
                  <a:pt x="228377" y="168584"/>
                </a:lnTo>
                <a:lnTo>
                  <a:pt x="229391" y="162872"/>
                </a:lnTo>
                <a:lnTo>
                  <a:pt x="230067" y="157159"/>
                </a:lnTo>
                <a:lnTo>
                  <a:pt x="231470" y="151445"/>
                </a:lnTo>
                <a:lnTo>
                  <a:pt x="233358" y="145731"/>
                </a:lnTo>
                <a:lnTo>
                  <a:pt x="235570" y="140017"/>
                </a:lnTo>
                <a:lnTo>
                  <a:pt x="237043" y="134302"/>
                </a:lnTo>
                <a:lnTo>
                  <a:pt x="238027" y="128587"/>
                </a:lnTo>
                <a:lnTo>
                  <a:pt x="238682" y="122872"/>
                </a:lnTo>
                <a:lnTo>
                  <a:pt x="239119" y="117158"/>
                </a:lnTo>
                <a:lnTo>
                  <a:pt x="239410" y="111443"/>
                </a:lnTo>
                <a:lnTo>
                  <a:pt x="239733" y="100013"/>
                </a:lnTo>
                <a:lnTo>
                  <a:pt x="239877" y="88583"/>
                </a:lnTo>
                <a:lnTo>
                  <a:pt x="238963" y="83820"/>
                </a:lnTo>
                <a:lnTo>
                  <a:pt x="235407" y="75988"/>
                </a:lnTo>
                <a:lnTo>
                  <a:pt x="228050" y="61673"/>
                </a:lnTo>
                <a:lnTo>
                  <a:pt x="222619" y="53446"/>
                </a:lnTo>
                <a:lnTo>
                  <a:pt x="219838" y="49918"/>
                </a:lnTo>
                <a:lnTo>
                  <a:pt x="216078" y="46614"/>
                </a:lnTo>
                <a:lnTo>
                  <a:pt x="211667" y="43458"/>
                </a:lnTo>
                <a:lnTo>
                  <a:pt x="206821" y="40402"/>
                </a:lnTo>
                <a:lnTo>
                  <a:pt x="201686" y="37413"/>
                </a:lnTo>
                <a:lnTo>
                  <a:pt x="196357" y="34467"/>
                </a:lnTo>
                <a:lnTo>
                  <a:pt x="190899" y="31550"/>
                </a:lnTo>
                <a:lnTo>
                  <a:pt x="186309" y="28654"/>
                </a:lnTo>
                <a:lnTo>
                  <a:pt x="182296" y="25770"/>
                </a:lnTo>
                <a:lnTo>
                  <a:pt x="175296" y="20026"/>
                </a:lnTo>
                <a:lnTo>
                  <a:pt x="169011" y="14298"/>
                </a:lnTo>
                <a:lnTo>
                  <a:pt x="165049" y="12389"/>
                </a:lnTo>
                <a:lnTo>
                  <a:pt x="160502" y="11117"/>
                </a:lnTo>
                <a:lnTo>
                  <a:pt x="155567" y="10269"/>
                </a:lnTo>
                <a:lnTo>
                  <a:pt x="151323" y="8751"/>
                </a:lnTo>
                <a:lnTo>
                  <a:pt x="144069" y="4524"/>
                </a:lnTo>
                <a:lnTo>
                  <a:pt x="137670" y="2011"/>
                </a:lnTo>
                <a:lnTo>
                  <a:pt x="131650" y="894"/>
                </a:lnTo>
                <a:lnTo>
                  <a:pt x="125800" y="397"/>
                </a:lnTo>
                <a:lnTo>
                  <a:pt x="11997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25"/>
          <p:cNvSpPr/>
          <p:nvPr/>
        </p:nvSpPr>
        <p:spPr>
          <a:xfrm>
            <a:off x="5043487" y="3274695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0" y="0"/>
                </a:moveTo>
                <a:lnTo>
                  <a:pt x="7381" y="7381"/>
                </a:lnTo>
                <a:lnTo>
                  <a:pt x="10583" y="8042"/>
                </a:lnTo>
                <a:lnTo>
                  <a:pt x="12770" y="8219"/>
                </a:lnTo>
                <a:lnTo>
                  <a:pt x="15181" y="9289"/>
                </a:lnTo>
                <a:lnTo>
                  <a:pt x="20400" y="13019"/>
                </a:lnTo>
                <a:lnTo>
                  <a:pt x="25894" y="17851"/>
                </a:lnTo>
                <a:lnTo>
                  <a:pt x="28693" y="20473"/>
                </a:lnTo>
                <a:lnTo>
                  <a:pt x="31511" y="24126"/>
                </a:lnTo>
                <a:lnTo>
                  <a:pt x="34342" y="28466"/>
                </a:lnTo>
                <a:lnTo>
                  <a:pt x="37182" y="33265"/>
                </a:lnTo>
                <a:lnTo>
                  <a:pt x="40981" y="37417"/>
                </a:lnTo>
                <a:lnTo>
                  <a:pt x="45418" y="41137"/>
                </a:lnTo>
                <a:lnTo>
                  <a:pt x="50281" y="44569"/>
                </a:lnTo>
                <a:lnTo>
                  <a:pt x="54476" y="48763"/>
                </a:lnTo>
                <a:lnTo>
                  <a:pt x="58225" y="53463"/>
                </a:lnTo>
                <a:lnTo>
                  <a:pt x="61676" y="58502"/>
                </a:lnTo>
                <a:lnTo>
                  <a:pt x="65883" y="63767"/>
                </a:lnTo>
                <a:lnTo>
                  <a:pt x="70592" y="69181"/>
                </a:lnTo>
                <a:lnTo>
                  <a:pt x="79952" y="79324"/>
                </a:lnTo>
                <a:lnTo>
                  <a:pt x="87287" y="87007"/>
                </a:lnTo>
                <a:lnTo>
                  <a:pt x="101322" y="101239"/>
                </a:lnTo>
                <a:lnTo>
                  <a:pt x="105648" y="106545"/>
                </a:lnTo>
                <a:lnTo>
                  <a:pt x="109484" y="111987"/>
                </a:lnTo>
                <a:lnTo>
                  <a:pt x="112995" y="117521"/>
                </a:lnTo>
                <a:lnTo>
                  <a:pt x="116287" y="123115"/>
                </a:lnTo>
                <a:lnTo>
                  <a:pt x="119435" y="128749"/>
                </a:lnTo>
                <a:lnTo>
                  <a:pt x="122486" y="134410"/>
                </a:lnTo>
                <a:lnTo>
                  <a:pt x="127377" y="139136"/>
                </a:lnTo>
                <a:lnTo>
                  <a:pt x="133496" y="143240"/>
                </a:lnTo>
                <a:lnTo>
                  <a:pt x="140432" y="146928"/>
                </a:lnTo>
                <a:lnTo>
                  <a:pt x="146009" y="150340"/>
                </a:lnTo>
                <a:lnTo>
                  <a:pt x="150680" y="153566"/>
                </a:lnTo>
                <a:lnTo>
                  <a:pt x="154746" y="156670"/>
                </a:lnTo>
                <a:lnTo>
                  <a:pt x="158409" y="160644"/>
                </a:lnTo>
                <a:lnTo>
                  <a:pt x="161803" y="165198"/>
                </a:lnTo>
                <a:lnTo>
                  <a:pt x="165019" y="170140"/>
                </a:lnTo>
                <a:lnTo>
                  <a:pt x="168115" y="173434"/>
                </a:lnTo>
                <a:lnTo>
                  <a:pt x="171132" y="175630"/>
                </a:lnTo>
                <a:lnTo>
                  <a:pt x="177024" y="179022"/>
                </a:lnTo>
                <a:lnTo>
                  <a:pt x="182817" y="183705"/>
                </a:lnTo>
                <a:lnTo>
                  <a:pt x="184743" y="186288"/>
                </a:lnTo>
                <a:lnTo>
                  <a:pt x="186883" y="191697"/>
                </a:lnTo>
                <a:lnTo>
                  <a:pt x="190374" y="197276"/>
                </a:lnTo>
                <a:lnTo>
                  <a:pt x="192639" y="200097"/>
                </a:lnTo>
                <a:lnTo>
                  <a:pt x="195101" y="201978"/>
                </a:lnTo>
                <a:lnTo>
                  <a:pt x="197695" y="203232"/>
                </a:lnTo>
                <a:lnTo>
                  <a:pt x="205740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26"/>
          <p:cNvSpPr/>
          <p:nvPr/>
        </p:nvSpPr>
        <p:spPr>
          <a:xfrm>
            <a:off x="5086350" y="3283267"/>
            <a:ext cx="137160" cy="265749"/>
          </a:xfrm>
          <a:custGeom>
            <a:avLst/>
            <a:gdLst/>
            <a:ahLst/>
            <a:cxnLst/>
            <a:rect l="0" t="0" r="0" b="0"/>
            <a:pathLst>
              <a:path w="137160" h="265749">
                <a:moveTo>
                  <a:pt x="137159" y="0"/>
                </a:moveTo>
                <a:lnTo>
                  <a:pt x="128940" y="0"/>
                </a:lnTo>
                <a:lnTo>
                  <a:pt x="126204" y="2540"/>
                </a:lnTo>
                <a:lnTo>
                  <a:pt x="124141" y="4551"/>
                </a:lnTo>
                <a:lnTo>
                  <a:pt x="121813" y="7797"/>
                </a:lnTo>
                <a:lnTo>
                  <a:pt x="119308" y="11865"/>
                </a:lnTo>
                <a:lnTo>
                  <a:pt x="116686" y="16483"/>
                </a:lnTo>
                <a:lnTo>
                  <a:pt x="113986" y="22418"/>
                </a:lnTo>
                <a:lnTo>
                  <a:pt x="111233" y="29233"/>
                </a:lnTo>
                <a:lnTo>
                  <a:pt x="108445" y="36634"/>
                </a:lnTo>
                <a:lnTo>
                  <a:pt x="104681" y="43472"/>
                </a:lnTo>
                <a:lnTo>
                  <a:pt x="100267" y="49937"/>
                </a:lnTo>
                <a:lnTo>
                  <a:pt x="95420" y="56151"/>
                </a:lnTo>
                <a:lnTo>
                  <a:pt x="91236" y="64104"/>
                </a:lnTo>
                <a:lnTo>
                  <a:pt x="87493" y="73216"/>
                </a:lnTo>
                <a:lnTo>
                  <a:pt x="84047" y="83101"/>
                </a:lnTo>
                <a:lnTo>
                  <a:pt x="79843" y="92548"/>
                </a:lnTo>
                <a:lnTo>
                  <a:pt x="75136" y="101704"/>
                </a:lnTo>
                <a:lnTo>
                  <a:pt x="70093" y="110665"/>
                </a:lnTo>
                <a:lnTo>
                  <a:pt x="66731" y="119497"/>
                </a:lnTo>
                <a:lnTo>
                  <a:pt x="64490" y="128242"/>
                </a:lnTo>
                <a:lnTo>
                  <a:pt x="62996" y="136930"/>
                </a:lnTo>
                <a:lnTo>
                  <a:pt x="60094" y="144626"/>
                </a:lnTo>
                <a:lnTo>
                  <a:pt x="56255" y="151663"/>
                </a:lnTo>
                <a:lnTo>
                  <a:pt x="51791" y="158258"/>
                </a:lnTo>
                <a:lnTo>
                  <a:pt x="47862" y="165513"/>
                </a:lnTo>
                <a:lnTo>
                  <a:pt x="44290" y="173207"/>
                </a:lnTo>
                <a:lnTo>
                  <a:pt x="40957" y="181194"/>
                </a:lnTo>
                <a:lnTo>
                  <a:pt x="37782" y="188423"/>
                </a:lnTo>
                <a:lnTo>
                  <a:pt x="31714" y="201536"/>
                </a:lnTo>
                <a:lnTo>
                  <a:pt x="28763" y="206747"/>
                </a:lnTo>
                <a:lnTo>
                  <a:pt x="25842" y="211174"/>
                </a:lnTo>
                <a:lnTo>
                  <a:pt x="22943" y="215078"/>
                </a:lnTo>
                <a:lnTo>
                  <a:pt x="20058" y="219585"/>
                </a:lnTo>
                <a:lnTo>
                  <a:pt x="17182" y="224495"/>
                </a:lnTo>
                <a:lnTo>
                  <a:pt x="14312" y="229674"/>
                </a:lnTo>
                <a:lnTo>
                  <a:pt x="11123" y="237967"/>
                </a:lnTo>
                <a:lnTo>
                  <a:pt x="10273" y="241512"/>
                </a:lnTo>
                <a:lnTo>
                  <a:pt x="6788" y="247991"/>
                </a:lnTo>
                <a:lnTo>
                  <a:pt x="4525" y="251052"/>
                </a:lnTo>
                <a:lnTo>
                  <a:pt x="2011" y="256994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27"/>
          <p:cNvSpPr/>
          <p:nvPr/>
        </p:nvSpPr>
        <p:spPr>
          <a:xfrm>
            <a:off x="4494847" y="3609022"/>
            <a:ext cx="925831" cy="34291"/>
          </a:xfrm>
          <a:custGeom>
            <a:avLst/>
            <a:gdLst/>
            <a:ahLst/>
            <a:cxnLst/>
            <a:rect l="0" t="0" r="0" b="0"/>
            <a:pathLst>
              <a:path w="925831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33244" y="25749"/>
                </a:lnTo>
                <a:lnTo>
                  <a:pt x="38355" y="24786"/>
                </a:lnTo>
                <a:lnTo>
                  <a:pt x="43668" y="23191"/>
                </a:lnTo>
                <a:lnTo>
                  <a:pt x="49114" y="21176"/>
                </a:lnTo>
                <a:lnTo>
                  <a:pt x="54650" y="20785"/>
                </a:lnTo>
                <a:lnTo>
                  <a:pt x="60246" y="21476"/>
                </a:lnTo>
                <a:lnTo>
                  <a:pt x="65882" y="22890"/>
                </a:lnTo>
                <a:lnTo>
                  <a:pt x="71544" y="22880"/>
                </a:lnTo>
                <a:lnTo>
                  <a:pt x="77223" y="21921"/>
                </a:lnTo>
                <a:lnTo>
                  <a:pt x="82915" y="20329"/>
                </a:lnTo>
                <a:lnTo>
                  <a:pt x="89566" y="19268"/>
                </a:lnTo>
                <a:lnTo>
                  <a:pt x="96859" y="18560"/>
                </a:lnTo>
                <a:lnTo>
                  <a:pt x="123314" y="17564"/>
                </a:lnTo>
                <a:lnTo>
                  <a:pt x="133644" y="17425"/>
                </a:lnTo>
                <a:lnTo>
                  <a:pt x="143388" y="16379"/>
                </a:lnTo>
                <a:lnTo>
                  <a:pt x="152742" y="14729"/>
                </a:lnTo>
                <a:lnTo>
                  <a:pt x="161836" y="12677"/>
                </a:lnTo>
                <a:lnTo>
                  <a:pt x="182100" y="12937"/>
                </a:lnTo>
                <a:lnTo>
                  <a:pt x="192837" y="14340"/>
                </a:lnTo>
                <a:lnTo>
                  <a:pt x="214928" y="13358"/>
                </a:lnTo>
                <a:lnTo>
                  <a:pt x="226152" y="11763"/>
                </a:lnTo>
                <a:lnTo>
                  <a:pt x="238398" y="10700"/>
                </a:lnTo>
                <a:lnTo>
                  <a:pt x="251325" y="9990"/>
                </a:lnTo>
                <a:lnTo>
                  <a:pt x="278388" y="9203"/>
                </a:lnTo>
                <a:lnTo>
                  <a:pt x="306290" y="8853"/>
                </a:lnTo>
                <a:lnTo>
                  <a:pt x="320398" y="7807"/>
                </a:lnTo>
                <a:lnTo>
                  <a:pt x="334567" y="6157"/>
                </a:lnTo>
                <a:lnTo>
                  <a:pt x="348774" y="4105"/>
                </a:lnTo>
                <a:lnTo>
                  <a:pt x="363961" y="2736"/>
                </a:lnTo>
                <a:lnTo>
                  <a:pt x="379801" y="1825"/>
                </a:lnTo>
                <a:lnTo>
                  <a:pt x="411688" y="811"/>
                </a:lnTo>
                <a:lnTo>
                  <a:pt x="473504" y="160"/>
                </a:lnTo>
                <a:lnTo>
                  <a:pt x="712567" y="0"/>
                </a:lnTo>
                <a:lnTo>
                  <a:pt x="725552" y="953"/>
                </a:lnTo>
                <a:lnTo>
                  <a:pt x="738971" y="2540"/>
                </a:lnTo>
                <a:lnTo>
                  <a:pt x="752680" y="4551"/>
                </a:lnTo>
                <a:lnTo>
                  <a:pt x="764677" y="5892"/>
                </a:lnTo>
                <a:lnTo>
                  <a:pt x="775532" y="6785"/>
                </a:lnTo>
                <a:lnTo>
                  <a:pt x="796166" y="7778"/>
                </a:lnTo>
                <a:lnTo>
                  <a:pt x="818036" y="8219"/>
                </a:lnTo>
                <a:lnTo>
                  <a:pt x="828250" y="9290"/>
                </a:lnTo>
                <a:lnTo>
                  <a:pt x="837917" y="10956"/>
                </a:lnTo>
                <a:lnTo>
                  <a:pt x="847219" y="13019"/>
                </a:lnTo>
                <a:lnTo>
                  <a:pt x="855325" y="14394"/>
                </a:lnTo>
                <a:lnTo>
                  <a:pt x="862634" y="15311"/>
                </a:lnTo>
                <a:lnTo>
                  <a:pt x="869412" y="15923"/>
                </a:lnTo>
                <a:lnTo>
                  <a:pt x="875836" y="17283"/>
                </a:lnTo>
                <a:lnTo>
                  <a:pt x="882023" y="19142"/>
                </a:lnTo>
                <a:lnTo>
                  <a:pt x="888053" y="21334"/>
                </a:lnTo>
                <a:lnTo>
                  <a:pt x="893026" y="22795"/>
                </a:lnTo>
                <a:lnTo>
                  <a:pt x="897293" y="23769"/>
                </a:lnTo>
                <a:lnTo>
                  <a:pt x="901091" y="24419"/>
                </a:lnTo>
                <a:lnTo>
                  <a:pt x="914029" y="25461"/>
                </a:lnTo>
                <a:lnTo>
                  <a:pt x="925830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28"/>
          <p:cNvSpPr/>
          <p:nvPr/>
        </p:nvSpPr>
        <p:spPr>
          <a:xfrm>
            <a:off x="4700771" y="3720830"/>
            <a:ext cx="317000" cy="273441"/>
          </a:xfrm>
          <a:custGeom>
            <a:avLst/>
            <a:gdLst/>
            <a:ahLst/>
            <a:cxnLst/>
            <a:rect l="0" t="0" r="0" b="0"/>
            <a:pathLst>
              <a:path w="317000" h="273441">
                <a:moveTo>
                  <a:pt x="25533" y="42497"/>
                </a:moveTo>
                <a:lnTo>
                  <a:pt x="25533" y="35116"/>
                </a:lnTo>
                <a:lnTo>
                  <a:pt x="18152" y="26649"/>
                </a:lnTo>
                <a:lnTo>
                  <a:pt x="17491" y="23388"/>
                </a:lnTo>
                <a:lnTo>
                  <a:pt x="17314" y="21185"/>
                </a:lnTo>
                <a:lnTo>
                  <a:pt x="18149" y="18764"/>
                </a:lnTo>
                <a:lnTo>
                  <a:pt x="23793" y="10575"/>
                </a:lnTo>
                <a:lnTo>
                  <a:pt x="24373" y="9785"/>
                </a:lnTo>
                <a:lnTo>
                  <a:pt x="25712" y="9259"/>
                </a:lnTo>
                <a:lnTo>
                  <a:pt x="29740" y="8675"/>
                </a:lnTo>
                <a:lnTo>
                  <a:pt x="32148" y="7566"/>
                </a:lnTo>
                <a:lnTo>
                  <a:pt x="37364" y="3795"/>
                </a:lnTo>
                <a:lnTo>
                  <a:pt x="41040" y="2408"/>
                </a:lnTo>
                <a:lnTo>
                  <a:pt x="50206" y="867"/>
                </a:lnTo>
                <a:lnTo>
                  <a:pt x="55316" y="456"/>
                </a:lnTo>
                <a:lnTo>
                  <a:pt x="60629" y="182"/>
                </a:lnTo>
                <a:lnTo>
                  <a:pt x="66076" y="0"/>
                </a:lnTo>
                <a:lnTo>
                  <a:pt x="70659" y="831"/>
                </a:lnTo>
                <a:lnTo>
                  <a:pt x="78292" y="4294"/>
                </a:lnTo>
                <a:lnTo>
                  <a:pt x="97797" y="14278"/>
                </a:lnTo>
                <a:lnTo>
                  <a:pt x="125655" y="28257"/>
                </a:lnTo>
                <a:lnTo>
                  <a:pt x="130381" y="32051"/>
                </a:lnTo>
                <a:lnTo>
                  <a:pt x="134485" y="36486"/>
                </a:lnTo>
                <a:lnTo>
                  <a:pt x="138173" y="41347"/>
                </a:lnTo>
                <a:lnTo>
                  <a:pt x="142536" y="46493"/>
                </a:lnTo>
                <a:lnTo>
                  <a:pt x="147350" y="51828"/>
                </a:lnTo>
                <a:lnTo>
                  <a:pt x="152464" y="57290"/>
                </a:lnTo>
                <a:lnTo>
                  <a:pt x="155874" y="62837"/>
                </a:lnTo>
                <a:lnTo>
                  <a:pt x="158147" y="68439"/>
                </a:lnTo>
                <a:lnTo>
                  <a:pt x="159662" y="74079"/>
                </a:lnTo>
                <a:lnTo>
                  <a:pt x="161626" y="79744"/>
                </a:lnTo>
                <a:lnTo>
                  <a:pt x="163887" y="85426"/>
                </a:lnTo>
                <a:lnTo>
                  <a:pt x="166346" y="91119"/>
                </a:lnTo>
                <a:lnTo>
                  <a:pt x="167986" y="97772"/>
                </a:lnTo>
                <a:lnTo>
                  <a:pt x="169079" y="105064"/>
                </a:lnTo>
                <a:lnTo>
                  <a:pt x="169808" y="112784"/>
                </a:lnTo>
                <a:lnTo>
                  <a:pt x="169342" y="120787"/>
                </a:lnTo>
                <a:lnTo>
                  <a:pt x="168079" y="128981"/>
                </a:lnTo>
                <a:lnTo>
                  <a:pt x="166283" y="137300"/>
                </a:lnTo>
                <a:lnTo>
                  <a:pt x="164134" y="144752"/>
                </a:lnTo>
                <a:lnTo>
                  <a:pt x="161749" y="151624"/>
                </a:lnTo>
                <a:lnTo>
                  <a:pt x="159206" y="158111"/>
                </a:lnTo>
                <a:lnTo>
                  <a:pt x="153841" y="172939"/>
                </a:lnTo>
                <a:lnTo>
                  <a:pt x="151077" y="180893"/>
                </a:lnTo>
                <a:lnTo>
                  <a:pt x="148282" y="188101"/>
                </a:lnTo>
                <a:lnTo>
                  <a:pt x="145466" y="194812"/>
                </a:lnTo>
                <a:lnTo>
                  <a:pt x="142636" y="201190"/>
                </a:lnTo>
                <a:lnTo>
                  <a:pt x="136951" y="213357"/>
                </a:lnTo>
                <a:lnTo>
                  <a:pt x="134102" y="219269"/>
                </a:lnTo>
                <a:lnTo>
                  <a:pt x="130298" y="225115"/>
                </a:lnTo>
                <a:lnTo>
                  <a:pt x="125856" y="230917"/>
                </a:lnTo>
                <a:lnTo>
                  <a:pt x="120990" y="236691"/>
                </a:lnTo>
                <a:lnTo>
                  <a:pt x="115841" y="241492"/>
                </a:lnTo>
                <a:lnTo>
                  <a:pt x="110504" y="245645"/>
                </a:lnTo>
                <a:lnTo>
                  <a:pt x="105041" y="249367"/>
                </a:lnTo>
                <a:lnTo>
                  <a:pt x="96430" y="256042"/>
                </a:lnTo>
                <a:lnTo>
                  <a:pt x="88476" y="262183"/>
                </a:lnTo>
                <a:lnTo>
                  <a:pt x="78591" y="268088"/>
                </a:lnTo>
                <a:lnTo>
                  <a:pt x="73287" y="270043"/>
                </a:lnTo>
                <a:lnTo>
                  <a:pt x="67847" y="271348"/>
                </a:lnTo>
                <a:lnTo>
                  <a:pt x="62315" y="272216"/>
                </a:lnTo>
                <a:lnTo>
                  <a:pt x="56722" y="272796"/>
                </a:lnTo>
                <a:lnTo>
                  <a:pt x="51088" y="273182"/>
                </a:lnTo>
                <a:lnTo>
                  <a:pt x="45428" y="273440"/>
                </a:lnTo>
                <a:lnTo>
                  <a:pt x="40701" y="272659"/>
                </a:lnTo>
                <a:lnTo>
                  <a:pt x="32910" y="269251"/>
                </a:lnTo>
                <a:lnTo>
                  <a:pt x="18618" y="261978"/>
                </a:lnTo>
                <a:lnTo>
                  <a:pt x="10394" y="256567"/>
                </a:lnTo>
                <a:lnTo>
                  <a:pt x="6869" y="253790"/>
                </a:lnTo>
                <a:lnTo>
                  <a:pt x="4518" y="250987"/>
                </a:lnTo>
                <a:lnTo>
                  <a:pt x="2951" y="248165"/>
                </a:lnTo>
                <a:lnTo>
                  <a:pt x="1209" y="242490"/>
                </a:lnTo>
                <a:lnTo>
                  <a:pt x="435" y="236793"/>
                </a:lnTo>
                <a:lnTo>
                  <a:pt x="91" y="228546"/>
                </a:lnTo>
                <a:lnTo>
                  <a:pt x="0" y="223680"/>
                </a:lnTo>
                <a:lnTo>
                  <a:pt x="891" y="219483"/>
                </a:lnTo>
                <a:lnTo>
                  <a:pt x="4422" y="212280"/>
                </a:lnTo>
                <a:lnTo>
                  <a:pt x="9165" y="205903"/>
                </a:lnTo>
                <a:lnTo>
                  <a:pt x="14448" y="199895"/>
                </a:lnTo>
                <a:lnTo>
                  <a:pt x="19972" y="194049"/>
                </a:lnTo>
                <a:lnTo>
                  <a:pt x="28142" y="188276"/>
                </a:lnTo>
                <a:lnTo>
                  <a:pt x="32987" y="185403"/>
                </a:lnTo>
                <a:lnTo>
                  <a:pt x="39075" y="182536"/>
                </a:lnTo>
                <a:lnTo>
                  <a:pt x="45991" y="179671"/>
                </a:lnTo>
                <a:lnTo>
                  <a:pt x="53460" y="176809"/>
                </a:lnTo>
                <a:lnTo>
                  <a:pt x="60344" y="174901"/>
                </a:lnTo>
                <a:lnTo>
                  <a:pt x="66838" y="173629"/>
                </a:lnTo>
                <a:lnTo>
                  <a:pt x="73072" y="172781"/>
                </a:lnTo>
                <a:lnTo>
                  <a:pt x="80086" y="172215"/>
                </a:lnTo>
                <a:lnTo>
                  <a:pt x="87619" y="171838"/>
                </a:lnTo>
                <a:lnTo>
                  <a:pt x="103610" y="171420"/>
                </a:lnTo>
                <a:lnTo>
                  <a:pt x="150221" y="171129"/>
                </a:lnTo>
                <a:lnTo>
                  <a:pt x="160093" y="172067"/>
                </a:lnTo>
                <a:lnTo>
                  <a:pt x="169532" y="173644"/>
                </a:lnTo>
                <a:lnTo>
                  <a:pt x="178683" y="175648"/>
                </a:lnTo>
                <a:lnTo>
                  <a:pt x="186688" y="176985"/>
                </a:lnTo>
                <a:lnTo>
                  <a:pt x="193930" y="177875"/>
                </a:lnTo>
                <a:lnTo>
                  <a:pt x="200663" y="178469"/>
                </a:lnTo>
                <a:lnTo>
                  <a:pt x="207056" y="179818"/>
                </a:lnTo>
                <a:lnTo>
                  <a:pt x="213224" y="181669"/>
                </a:lnTo>
                <a:lnTo>
                  <a:pt x="226109" y="186266"/>
                </a:lnTo>
                <a:lnTo>
                  <a:pt x="241361" y="191485"/>
                </a:lnTo>
                <a:lnTo>
                  <a:pt x="247523" y="194210"/>
                </a:lnTo>
                <a:lnTo>
                  <a:pt x="256911" y="199777"/>
                </a:lnTo>
                <a:lnTo>
                  <a:pt x="266798" y="205427"/>
                </a:lnTo>
                <a:lnTo>
                  <a:pt x="272101" y="208267"/>
                </a:lnTo>
                <a:lnTo>
                  <a:pt x="277542" y="212065"/>
                </a:lnTo>
                <a:lnTo>
                  <a:pt x="283074" y="216503"/>
                </a:lnTo>
                <a:lnTo>
                  <a:pt x="288667" y="221366"/>
                </a:lnTo>
                <a:lnTo>
                  <a:pt x="297422" y="229309"/>
                </a:lnTo>
                <a:lnTo>
                  <a:pt x="301090" y="232761"/>
                </a:lnTo>
                <a:lnTo>
                  <a:pt x="304488" y="235062"/>
                </a:lnTo>
                <a:lnTo>
                  <a:pt x="310803" y="237619"/>
                </a:lnTo>
                <a:lnTo>
                  <a:pt x="312868" y="239254"/>
                </a:lnTo>
                <a:lnTo>
                  <a:pt x="314245" y="241295"/>
                </a:lnTo>
                <a:lnTo>
                  <a:pt x="316999" y="2482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29"/>
          <p:cNvSpPr/>
          <p:nvPr/>
        </p:nvSpPr>
        <p:spPr>
          <a:xfrm>
            <a:off x="915417" y="4209097"/>
            <a:ext cx="261873" cy="137161"/>
          </a:xfrm>
          <a:custGeom>
            <a:avLst/>
            <a:gdLst/>
            <a:ahLst/>
            <a:cxnLst/>
            <a:rect l="0" t="0" r="0" b="0"/>
            <a:pathLst>
              <a:path w="261873" h="137161">
                <a:moveTo>
                  <a:pt x="56132" y="0"/>
                </a:moveTo>
                <a:lnTo>
                  <a:pt x="45102" y="0"/>
                </a:lnTo>
                <a:lnTo>
                  <a:pt x="45921" y="0"/>
                </a:lnTo>
                <a:lnTo>
                  <a:pt x="31615" y="0"/>
                </a:lnTo>
                <a:lnTo>
                  <a:pt x="31215" y="953"/>
                </a:lnTo>
                <a:lnTo>
                  <a:pt x="30770" y="4551"/>
                </a:lnTo>
                <a:lnTo>
                  <a:pt x="30652" y="6844"/>
                </a:lnTo>
                <a:lnTo>
                  <a:pt x="30520" y="11932"/>
                </a:lnTo>
                <a:lnTo>
                  <a:pt x="30446" y="20151"/>
                </a:lnTo>
                <a:lnTo>
                  <a:pt x="29483" y="22959"/>
                </a:lnTo>
                <a:lnTo>
                  <a:pt x="27889" y="25784"/>
                </a:lnTo>
                <a:lnTo>
                  <a:pt x="25873" y="28619"/>
                </a:lnTo>
                <a:lnTo>
                  <a:pt x="24530" y="31462"/>
                </a:lnTo>
                <a:lnTo>
                  <a:pt x="23634" y="34310"/>
                </a:lnTo>
                <a:lnTo>
                  <a:pt x="23037" y="37161"/>
                </a:lnTo>
                <a:lnTo>
                  <a:pt x="22639" y="40966"/>
                </a:lnTo>
                <a:lnTo>
                  <a:pt x="22373" y="45408"/>
                </a:lnTo>
                <a:lnTo>
                  <a:pt x="22196" y="50275"/>
                </a:lnTo>
                <a:lnTo>
                  <a:pt x="21126" y="54472"/>
                </a:lnTo>
                <a:lnTo>
                  <a:pt x="19460" y="58222"/>
                </a:lnTo>
                <a:lnTo>
                  <a:pt x="17396" y="61675"/>
                </a:lnTo>
                <a:lnTo>
                  <a:pt x="16021" y="65881"/>
                </a:lnTo>
                <a:lnTo>
                  <a:pt x="15104" y="70591"/>
                </a:lnTo>
                <a:lnTo>
                  <a:pt x="14493" y="75636"/>
                </a:lnTo>
                <a:lnTo>
                  <a:pt x="14085" y="79951"/>
                </a:lnTo>
                <a:lnTo>
                  <a:pt x="13813" y="83781"/>
                </a:lnTo>
                <a:lnTo>
                  <a:pt x="13632" y="87287"/>
                </a:lnTo>
                <a:lnTo>
                  <a:pt x="12559" y="90576"/>
                </a:lnTo>
                <a:lnTo>
                  <a:pt x="10891" y="93722"/>
                </a:lnTo>
                <a:lnTo>
                  <a:pt x="8826" y="96771"/>
                </a:lnTo>
                <a:lnTo>
                  <a:pt x="7450" y="99757"/>
                </a:lnTo>
                <a:lnTo>
                  <a:pt x="6533" y="102699"/>
                </a:lnTo>
                <a:lnTo>
                  <a:pt x="5921" y="105614"/>
                </a:lnTo>
                <a:lnTo>
                  <a:pt x="4561" y="108509"/>
                </a:lnTo>
                <a:lnTo>
                  <a:pt x="2701" y="111392"/>
                </a:lnTo>
                <a:lnTo>
                  <a:pt x="509" y="114267"/>
                </a:lnTo>
                <a:lnTo>
                  <a:pt x="0" y="117135"/>
                </a:lnTo>
                <a:lnTo>
                  <a:pt x="613" y="120000"/>
                </a:lnTo>
                <a:lnTo>
                  <a:pt x="4458" y="128085"/>
                </a:lnTo>
                <a:lnTo>
                  <a:pt x="9178" y="128439"/>
                </a:lnTo>
                <a:lnTo>
                  <a:pt x="10542" y="129441"/>
                </a:lnTo>
                <a:lnTo>
                  <a:pt x="11451" y="131061"/>
                </a:lnTo>
                <a:lnTo>
                  <a:pt x="12057" y="133094"/>
                </a:lnTo>
                <a:lnTo>
                  <a:pt x="13414" y="134449"/>
                </a:lnTo>
                <a:lnTo>
                  <a:pt x="15271" y="135353"/>
                </a:lnTo>
                <a:lnTo>
                  <a:pt x="19874" y="136357"/>
                </a:lnTo>
                <a:lnTo>
                  <a:pt x="25095" y="136803"/>
                </a:lnTo>
                <a:lnTo>
                  <a:pt x="27821" y="135970"/>
                </a:lnTo>
                <a:lnTo>
                  <a:pt x="33390" y="132504"/>
                </a:lnTo>
                <a:lnTo>
                  <a:pt x="37160" y="131198"/>
                </a:lnTo>
                <a:lnTo>
                  <a:pt x="41579" y="130328"/>
                </a:lnTo>
                <a:lnTo>
                  <a:pt x="46430" y="129748"/>
                </a:lnTo>
                <a:lnTo>
                  <a:pt x="54361" y="129103"/>
                </a:lnTo>
                <a:lnTo>
                  <a:pt x="62012" y="128817"/>
                </a:lnTo>
                <a:lnTo>
                  <a:pt x="71763" y="128690"/>
                </a:lnTo>
                <a:lnTo>
                  <a:pt x="76078" y="127703"/>
                </a:lnTo>
                <a:lnTo>
                  <a:pt x="83412" y="124067"/>
                </a:lnTo>
                <a:lnTo>
                  <a:pt x="87654" y="122716"/>
                </a:lnTo>
                <a:lnTo>
                  <a:pt x="92387" y="121816"/>
                </a:lnTo>
                <a:lnTo>
                  <a:pt x="97447" y="121216"/>
                </a:lnTo>
                <a:lnTo>
                  <a:pt x="102725" y="120815"/>
                </a:lnTo>
                <a:lnTo>
                  <a:pt x="108149" y="120549"/>
                </a:lnTo>
                <a:lnTo>
                  <a:pt x="119256" y="120252"/>
                </a:lnTo>
                <a:lnTo>
                  <a:pt x="160177" y="120024"/>
                </a:lnTo>
                <a:lnTo>
                  <a:pt x="164548" y="120974"/>
                </a:lnTo>
                <a:lnTo>
                  <a:pt x="169367" y="122559"/>
                </a:lnTo>
                <a:lnTo>
                  <a:pt x="174485" y="124569"/>
                </a:lnTo>
                <a:lnTo>
                  <a:pt x="178849" y="125908"/>
                </a:lnTo>
                <a:lnTo>
                  <a:pt x="186238" y="127397"/>
                </a:lnTo>
                <a:lnTo>
                  <a:pt x="192697" y="128058"/>
                </a:lnTo>
                <a:lnTo>
                  <a:pt x="195753" y="128235"/>
                </a:lnTo>
                <a:lnTo>
                  <a:pt x="199695" y="129305"/>
                </a:lnTo>
                <a:lnTo>
                  <a:pt x="204229" y="130971"/>
                </a:lnTo>
                <a:lnTo>
                  <a:pt x="209156" y="133034"/>
                </a:lnTo>
                <a:lnTo>
                  <a:pt x="217170" y="135326"/>
                </a:lnTo>
                <a:lnTo>
                  <a:pt x="223907" y="136345"/>
                </a:lnTo>
                <a:lnTo>
                  <a:pt x="230077" y="136798"/>
                </a:lnTo>
                <a:lnTo>
                  <a:pt x="235994" y="136999"/>
                </a:lnTo>
                <a:lnTo>
                  <a:pt x="247553" y="137128"/>
                </a:lnTo>
                <a:lnTo>
                  <a:pt x="261872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30"/>
          <p:cNvSpPr/>
          <p:nvPr/>
        </p:nvSpPr>
        <p:spPr>
          <a:xfrm>
            <a:off x="1172350" y="4183379"/>
            <a:ext cx="30658" cy="300039"/>
          </a:xfrm>
          <a:custGeom>
            <a:avLst/>
            <a:gdLst/>
            <a:ahLst/>
            <a:cxnLst/>
            <a:rect l="0" t="0" r="0" b="0"/>
            <a:pathLst>
              <a:path w="30658" h="300039">
                <a:moveTo>
                  <a:pt x="13512" y="0"/>
                </a:moveTo>
                <a:lnTo>
                  <a:pt x="5044" y="0"/>
                </a:lnTo>
                <a:lnTo>
                  <a:pt x="4953" y="9326"/>
                </a:lnTo>
                <a:lnTo>
                  <a:pt x="4939" y="116818"/>
                </a:lnTo>
                <a:lnTo>
                  <a:pt x="3987" y="122646"/>
                </a:lnTo>
                <a:lnTo>
                  <a:pt x="2399" y="128437"/>
                </a:lnTo>
                <a:lnTo>
                  <a:pt x="389" y="134202"/>
                </a:lnTo>
                <a:lnTo>
                  <a:pt x="0" y="139951"/>
                </a:lnTo>
                <a:lnTo>
                  <a:pt x="694" y="145688"/>
                </a:lnTo>
                <a:lnTo>
                  <a:pt x="2109" y="151418"/>
                </a:lnTo>
                <a:lnTo>
                  <a:pt x="3053" y="157143"/>
                </a:lnTo>
                <a:lnTo>
                  <a:pt x="3682" y="162865"/>
                </a:lnTo>
                <a:lnTo>
                  <a:pt x="4101" y="168584"/>
                </a:lnTo>
                <a:lnTo>
                  <a:pt x="4380" y="175255"/>
                </a:lnTo>
                <a:lnTo>
                  <a:pt x="4774" y="197343"/>
                </a:lnTo>
                <a:lnTo>
                  <a:pt x="4866" y="210263"/>
                </a:lnTo>
                <a:lnTo>
                  <a:pt x="5843" y="216376"/>
                </a:lnTo>
                <a:lnTo>
                  <a:pt x="7447" y="222355"/>
                </a:lnTo>
                <a:lnTo>
                  <a:pt x="9468" y="228248"/>
                </a:lnTo>
                <a:lnTo>
                  <a:pt x="10816" y="233128"/>
                </a:lnTo>
                <a:lnTo>
                  <a:pt x="11715" y="237334"/>
                </a:lnTo>
                <a:lnTo>
                  <a:pt x="12314" y="241090"/>
                </a:lnTo>
                <a:lnTo>
                  <a:pt x="12980" y="247804"/>
                </a:lnTo>
                <a:lnTo>
                  <a:pt x="13275" y="254915"/>
                </a:lnTo>
                <a:lnTo>
                  <a:pt x="13491" y="273319"/>
                </a:lnTo>
                <a:lnTo>
                  <a:pt x="13509" y="285995"/>
                </a:lnTo>
                <a:lnTo>
                  <a:pt x="14463" y="287819"/>
                </a:lnTo>
                <a:lnTo>
                  <a:pt x="16051" y="289034"/>
                </a:lnTo>
                <a:lnTo>
                  <a:pt x="20892" y="290985"/>
                </a:lnTo>
                <a:lnTo>
                  <a:pt x="21290" y="292098"/>
                </a:lnTo>
                <a:lnTo>
                  <a:pt x="21980" y="298804"/>
                </a:lnTo>
                <a:lnTo>
                  <a:pt x="22967" y="299215"/>
                </a:lnTo>
                <a:lnTo>
                  <a:pt x="24578" y="299490"/>
                </a:lnTo>
                <a:lnTo>
                  <a:pt x="30657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31"/>
          <p:cNvSpPr/>
          <p:nvPr/>
        </p:nvSpPr>
        <p:spPr>
          <a:xfrm>
            <a:off x="1305877" y="4251960"/>
            <a:ext cx="214313" cy="214313"/>
          </a:xfrm>
          <a:custGeom>
            <a:avLst/>
            <a:gdLst/>
            <a:ahLst/>
            <a:cxnLst/>
            <a:rect l="0" t="0" r="0" b="0"/>
            <a:pathLst>
              <a:path w="214313" h="214313">
                <a:moveTo>
                  <a:pt x="0" y="0"/>
                </a:moveTo>
                <a:lnTo>
                  <a:pt x="15944" y="0"/>
                </a:lnTo>
                <a:lnTo>
                  <a:pt x="21340" y="4550"/>
                </a:lnTo>
                <a:lnTo>
                  <a:pt x="23752" y="5891"/>
                </a:lnTo>
                <a:lnTo>
                  <a:pt x="28971" y="7380"/>
                </a:lnTo>
                <a:lnTo>
                  <a:pt x="34466" y="8043"/>
                </a:lnTo>
                <a:lnTo>
                  <a:pt x="37265" y="8219"/>
                </a:lnTo>
                <a:lnTo>
                  <a:pt x="40083" y="9289"/>
                </a:lnTo>
                <a:lnTo>
                  <a:pt x="45755" y="13018"/>
                </a:lnTo>
                <a:lnTo>
                  <a:pt x="51450" y="17851"/>
                </a:lnTo>
                <a:lnTo>
                  <a:pt x="57157" y="23174"/>
                </a:lnTo>
                <a:lnTo>
                  <a:pt x="62868" y="28714"/>
                </a:lnTo>
                <a:lnTo>
                  <a:pt x="66677" y="31525"/>
                </a:lnTo>
                <a:lnTo>
                  <a:pt x="71121" y="34352"/>
                </a:lnTo>
                <a:lnTo>
                  <a:pt x="75989" y="37188"/>
                </a:lnTo>
                <a:lnTo>
                  <a:pt x="80187" y="40032"/>
                </a:lnTo>
                <a:lnTo>
                  <a:pt x="83938" y="42880"/>
                </a:lnTo>
                <a:lnTo>
                  <a:pt x="87391" y="45732"/>
                </a:lnTo>
                <a:lnTo>
                  <a:pt x="93768" y="51440"/>
                </a:lnTo>
                <a:lnTo>
                  <a:pt x="96802" y="54296"/>
                </a:lnTo>
                <a:lnTo>
                  <a:pt x="99777" y="58105"/>
                </a:lnTo>
                <a:lnTo>
                  <a:pt x="102713" y="62549"/>
                </a:lnTo>
                <a:lnTo>
                  <a:pt x="105623" y="67417"/>
                </a:lnTo>
                <a:lnTo>
                  <a:pt x="108515" y="71614"/>
                </a:lnTo>
                <a:lnTo>
                  <a:pt x="111396" y="75365"/>
                </a:lnTo>
                <a:lnTo>
                  <a:pt x="114269" y="78818"/>
                </a:lnTo>
                <a:lnTo>
                  <a:pt x="118089" y="83026"/>
                </a:lnTo>
                <a:lnTo>
                  <a:pt x="127414" y="92780"/>
                </a:lnTo>
                <a:lnTo>
                  <a:pt x="138823" y="104431"/>
                </a:lnTo>
                <a:lnTo>
                  <a:pt x="142079" y="108673"/>
                </a:lnTo>
                <a:lnTo>
                  <a:pt x="145202" y="113406"/>
                </a:lnTo>
                <a:lnTo>
                  <a:pt x="148236" y="118467"/>
                </a:lnTo>
                <a:lnTo>
                  <a:pt x="151211" y="123745"/>
                </a:lnTo>
                <a:lnTo>
                  <a:pt x="157058" y="134690"/>
                </a:lnTo>
                <a:lnTo>
                  <a:pt x="165704" y="151562"/>
                </a:lnTo>
                <a:lnTo>
                  <a:pt x="168572" y="156287"/>
                </a:lnTo>
                <a:lnTo>
                  <a:pt x="171436" y="160388"/>
                </a:lnTo>
                <a:lnTo>
                  <a:pt x="174298" y="164075"/>
                </a:lnTo>
                <a:lnTo>
                  <a:pt x="177478" y="170712"/>
                </a:lnTo>
                <a:lnTo>
                  <a:pt x="178326" y="173815"/>
                </a:lnTo>
                <a:lnTo>
                  <a:pt x="181809" y="179804"/>
                </a:lnTo>
                <a:lnTo>
                  <a:pt x="186531" y="185640"/>
                </a:lnTo>
                <a:lnTo>
                  <a:pt x="191805" y="191409"/>
                </a:lnTo>
                <a:lnTo>
                  <a:pt x="204078" y="204043"/>
                </a:lnTo>
                <a:lnTo>
                  <a:pt x="205584" y="204609"/>
                </a:lnTo>
                <a:lnTo>
                  <a:pt x="209798" y="205237"/>
                </a:lnTo>
                <a:lnTo>
                  <a:pt x="211303" y="206357"/>
                </a:lnTo>
                <a:lnTo>
                  <a:pt x="212306" y="208056"/>
                </a:lnTo>
                <a:lnTo>
                  <a:pt x="214312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32"/>
          <p:cNvSpPr/>
          <p:nvPr/>
        </p:nvSpPr>
        <p:spPr>
          <a:xfrm>
            <a:off x="1340167" y="4226242"/>
            <a:ext cx="162878" cy="231459"/>
          </a:xfrm>
          <a:custGeom>
            <a:avLst/>
            <a:gdLst/>
            <a:ahLst/>
            <a:cxnLst/>
            <a:rect l="0" t="0" r="0" b="0"/>
            <a:pathLst>
              <a:path w="162878" h="231459">
                <a:moveTo>
                  <a:pt x="162877" y="0"/>
                </a:moveTo>
                <a:lnTo>
                  <a:pt x="158327" y="0"/>
                </a:lnTo>
                <a:lnTo>
                  <a:pt x="156986" y="953"/>
                </a:lnTo>
                <a:lnTo>
                  <a:pt x="156092" y="2540"/>
                </a:lnTo>
                <a:lnTo>
                  <a:pt x="155497" y="4551"/>
                </a:lnTo>
                <a:lnTo>
                  <a:pt x="152294" y="9325"/>
                </a:lnTo>
                <a:lnTo>
                  <a:pt x="150107" y="11932"/>
                </a:lnTo>
                <a:lnTo>
                  <a:pt x="148649" y="14622"/>
                </a:lnTo>
                <a:lnTo>
                  <a:pt x="145644" y="23912"/>
                </a:lnTo>
                <a:lnTo>
                  <a:pt x="143768" y="28324"/>
                </a:lnTo>
                <a:lnTo>
                  <a:pt x="141566" y="33170"/>
                </a:lnTo>
                <a:lnTo>
                  <a:pt x="138192" y="38306"/>
                </a:lnTo>
                <a:lnTo>
                  <a:pt x="134038" y="43635"/>
                </a:lnTo>
                <a:lnTo>
                  <a:pt x="129364" y="49092"/>
                </a:lnTo>
                <a:lnTo>
                  <a:pt x="125295" y="54636"/>
                </a:lnTo>
                <a:lnTo>
                  <a:pt x="121630" y="60237"/>
                </a:lnTo>
                <a:lnTo>
                  <a:pt x="118234" y="65875"/>
                </a:lnTo>
                <a:lnTo>
                  <a:pt x="109381" y="79760"/>
                </a:lnTo>
                <a:lnTo>
                  <a:pt x="104353" y="87464"/>
                </a:lnTo>
                <a:lnTo>
                  <a:pt x="99096" y="94504"/>
                </a:lnTo>
                <a:lnTo>
                  <a:pt x="93687" y="101103"/>
                </a:lnTo>
                <a:lnTo>
                  <a:pt x="88175" y="107407"/>
                </a:lnTo>
                <a:lnTo>
                  <a:pt x="83548" y="113515"/>
                </a:lnTo>
                <a:lnTo>
                  <a:pt x="79511" y="119491"/>
                </a:lnTo>
                <a:lnTo>
                  <a:pt x="75868" y="125381"/>
                </a:lnTo>
                <a:lnTo>
                  <a:pt x="72486" y="131212"/>
                </a:lnTo>
                <a:lnTo>
                  <a:pt x="66189" y="142772"/>
                </a:lnTo>
                <a:lnTo>
                  <a:pt x="54385" y="165715"/>
                </a:lnTo>
                <a:lnTo>
                  <a:pt x="48618" y="177157"/>
                </a:lnTo>
                <a:lnTo>
                  <a:pt x="45747" y="181921"/>
                </a:lnTo>
                <a:lnTo>
                  <a:pt x="42881" y="186051"/>
                </a:lnTo>
                <a:lnTo>
                  <a:pt x="40017" y="189757"/>
                </a:lnTo>
                <a:lnTo>
                  <a:pt x="37156" y="193180"/>
                </a:lnTo>
                <a:lnTo>
                  <a:pt x="34295" y="196414"/>
                </a:lnTo>
                <a:lnTo>
                  <a:pt x="28577" y="202547"/>
                </a:lnTo>
                <a:lnTo>
                  <a:pt x="22861" y="208449"/>
                </a:lnTo>
                <a:lnTo>
                  <a:pt x="20956" y="211356"/>
                </a:lnTo>
                <a:lnTo>
                  <a:pt x="18839" y="217126"/>
                </a:lnTo>
                <a:lnTo>
                  <a:pt x="17647" y="221179"/>
                </a:lnTo>
                <a:lnTo>
                  <a:pt x="12743" y="226931"/>
                </a:lnTo>
                <a:lnTo>
                  <a:pt x="9808" y="230116"/>
                </a:lnTo>
                <a:lnTo>
                  <a:pt x="8444" y="230563"/>
                </a:lnTo>
                <a:lnTo>
                  <a:pt x="4388" y="231060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33"/>
          <p:cNvSpPr/>
          <p:nvPr/>
        </p:nvSpPr>
        <p:spPr>
          <a:xfrm>
            <a:off x="1717357" y="4294822"/>
            <a:ext cx="214313" cy="17143"/>
          </a:xfrm>
          <a:custGeom>
            <a:avLst/>
            <a:gdLst/>
            <a:ahLst/>
            <a:cxnLst/>
            <a:rect l="0" t="0" r="0" b="0"/>
            <a:pathLst>
              <a:path w="214313" h="17143">
                <a:moveTo>
                  <a:pt x="0" y="8573"/>
                </a:moveTo>
                <a:lnTo>
                  <a:pt x="90646" y="8573"/>
                </a:lnTo>
                <a:lnTo>
                  <a:pt x="95674" y="9525"/>
                </a:lnTo>
                <a:lnTo>
                  <a:pt x="99977" y="11113"/>
                </a:lnTo>
                <a:lnTo>
                  <a:pt x="103799" y="13123"/>
                </a:lnTo>
                <a:lnTo>
                  <a:pt x="108252" y="14464"/>
                </a:lnTo>
                <a:lnTo>
                  <a:pt x="113125" y="15358"/>
                </a:lnTo>
                <a:lnTo>
                  <a:pt x="118279" y="15954"/>
                </a:lnTo>
                <a:lnTo>
                  <a:pt x="123620" y="16351"/>
                </a:lnTo>
                <a:lnTo>
                  <a:pt x="129086" y="16615"/>
                </a:lnTo>
                <a:lnTo>
                  <a:pt x="143340" y="16988"/>
                </a:lnTo>
                <a:lnTo>
                  <a:pt x="178817" y="17142"/>
                </a:lnTo>
                <a:lnTo>
                  <a:pt x="183029" y="16191"/>
                </a:lnTo>
                <a:lnTo>
                  <a:pt x="186789" y="14604"/>
                </a:lnTo>
                <a:lnTo>
                  <a:pt x="195117" y="9764"/>
                </a:lnTo>
                <a:lnTo>
                  <a:pt x="196753" y="9367"/>
                </a:lnTo>
                <a:lnTo>
                  <a:pt x="201111" y="8926"/>
                </a:lnTo>
                <a:lnTo>
                  <a:pt x="206223" y="8730"/>
                </a:lnTo>
                <a:lnTo>
                  <a:pt x="208919" y="8677"/>
                </a:lnTo>
                <a:lnTo>
                  <a:pt x="210717" y="7690"/>
                </a:lnTo>
                <a:lnTo>
                  <a:pt x="211916" y="607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34"/>
          <p:cNvSpPr/>
          <p:nvPr/>
        </p:nvSpPr>
        <p:spPr>
          <a:xfrm>
            <a:off x="2000250" y="4174849"/>
            <a:ext cx="317183" cy="239839"/>
          </a:xfrm>
          <a:custGeom>
            <a:avLst/>
            <a:gdLst/>
            <a:ahLst/>
            <a:cxnLst/>
            <a:rect l="0" t="0" r="0" b="0"/>
            <a:pathLst>
              <a:path w="317183" h="239839">
                <a:moveTo>
                  <a:pt x="0" y="42821"/>
                </a:moveTo>
                <a:lnTo>
                  <a:pt x="12770" y="30050"/>
                </a:lnTo>
                <a:lnTo>
                  <a:pt x="20280" y="25080"/>
                </a:lnTo>
                <a:lnTo>
                  <a:pt x="24950" y="22421"/>
                </a:lnTo>
                <a:lnTo>
                  <a:pt x="29968" y="20648"/>
                </a:lnTo>
                <a:lnTo>
                  <a:pt x="35219" y="19467"/>
                </a:lnTo>
                <a:lnTo>
                  <a:pt x="40624" y="18679"/>
                </a:lnTo>
                <a:lnTo>
                  <a:pt x="49170" y="15263"/>
                </a:lnTo>
                <a:lnTo>
                  <a:pt x="57095" y="10571"/>
                </a:lnTo>
                <a:lnTo>
                  <a:pt x="66968" y="5310"/>
                </a:lnTo>
                <a:lnTo>
                  <a:pt x="72268" y="3526"/>
                </a:lnTo>
                <a:lnTo>
                  <a:pt x="77706" y="2337"/>
                </a:lnTo>
                <a:lnTo>
                  <a:pt x="83236" y="1544"/>
                </a:lnTo>
                <a:lnTo>
                  <a:pt x="88828" y="1015"/>
                </a:lnTo>
                <a:lnTo>
                  <a:pt x="94461" y="663"/>
                </a:lnTo>
                <a:lnTo>
                  <a:pt x="105800" y="271"/>
                </a:lnTo>
                <a:lnTo>
                  <a:pt x="128601" y="20"/>
                </a:lnTo>
                <a:lnTo>
                  <a:pt x="134311" y="0"/>
                </a:lnTo>
                <a:lnTo>
                  <a:pt x="140023" y="938"/>
                </a:lnTo>
                <a:lnTo>
                  <a:pt x="145736" y="2516"/>
                </a:lnTo>
                <a:lnTo>
                  <a:pt x="151450" y="4521"/>
                </a:lnTo>
                <a:lnTo>
                  <a:pt x="160338" y="9289"/>
                </a:lnTo>
                <a:lnTo>
                  <a:pt x="168416" y="14582"/>
                </a:lnTo>
                <a:lnTo>
                  <a:pt x="173237" y="17328"/>
                </a:lnTo>
                <a:lnTo>
                  <a:pt x="182721" y="22918"/>
                </a:lnTo>
                <a:lnTo>
                  <a:pt x="190112" y="28577"/>
                </a:lnTo>
                <a:lnTo>
                  <a:pt x="196571" y="34268"/>
                </a:lnTo>
                <a:lnTo>
                  <a:pt x="199627" y="37119"/>
                </a:lnTo>
                <a:lnTo>
                  <a:pt x="202617" y="40925"/>
                </a:lnTo>
                <a:lnTo>
                  <a:pt x="205563" y="45366"/>
                </a:lnTo>
                <a:lnTo>
                  <a:pt x="208479" y="50233"/>
                </a:lnTo>
                <a:lnTo>
                  <a:pt x="210424" y="55382"/>
                </a:lnTo>
                <a:lnTo>
                  <a:pt x="211720" y="60720"/>
                </a:lnTo>
                <a:lnTo>
                  <a:pt x="212584" y="66183"/>
                </a:lnTo>
                <a:lnTo>
                  <a:pt x="213160" y="71731"/>
                </a:lnTo>
                <a:lnTo>
                  <a:pt x="213544" y="77334"/>
                </a:lnTo>
                <a:lnTo>
                  <a:pt x="213800" y="82975"/>
                </a:lnTo>
                <a:lnTo>
                  <a:pt x="214084" y="94322"/>
                </a:lnTo>
                <a:lnTo>
                  <a:pt x="214267" y="117128"/>
                </a:lnTo>
                <a:lnTo>
                  <a:pt x="213330" y="122839"/>
                </a:lnTo>
                <a:lnTo>
                  <a:pt x="211752" y="128551"/>
                </a:lnTo>
                <a:lnTo>
                  <a:pt x="209748" y="134265"/>
                </a:lnTo>
                <a:lnTo>
                  <a:pt x="207459" y="139978"/>
                </a:lnTo>
                <a:lnTo>
                  <a:pt x="204981" y="145693"/>
                </a:lnTo>
                <a:lnTo>
                  <a:pt x="202376" y="151407"/>
                </a:lnTo>
                <a:lnTo>
                  <a:pt x="200640" y="157121"/>
                </a:lnTo>
                <a:lnTo>
                  <a:pt x="199482" y="162836"/>
                </a:lnTo>
                <a:lnTo>
                  <a:pt x="198710" y="168551"/>
                </a:lnTo>
                <a:lnTo>
                  <a:pt x="196291" y="173313"/>
                </a:lnTo>
                <a:lnTo>
                  <a:pt x="192773" y="177441"/>
                </a:lnTo>
                <a:lnTo>
                  <a:pt x="188523" y="181145"/>
                </a:lnTo>
                <a:lnTo>
                  <a:pt x="184737" y="185519"/>
                </a:lnTo>
                <a:lnTo>
                  <a:pt x="181260" y="190341"/>
                </a:lnTo>
                <a:lnTo>
                  <a:pt x="177990" y="195460"/>
                </a:lnTo>
                <a:lnTo>
                  <a:pt x="174857" y="199825"/>
                </a:lnTo>
                <a:lnTo>
                  <a:pt x="168837" y="207215"/>
                </a:lnTo>
                <a:lnTo>
                  <a:pt x="162986" y="213675"/>
                </a:lnTo>
                <a:lnTo>
                  <a:pt x="157210" y="219721"/>
                </a:lnTo>
                <a:lnTo>
                  <a:pt x="142881" y="234238"/>
                </a:lnTo>
                <a:lnTo>
                  <a:pt x="140021" y="236155"/>
                </a:lnTo>
                <a:lnTo>
                  <a:pt x="134304" y="238285"/>
                </a:lnTo>
                <a:lnTo>
                  <a:pt x="125730" y="239483"/>
                </a:lnTo>
                <a:lnTo>
                  <a:pt x="117157" y="239838"/>
                </a:lnTo>
                <a:lnTo>
                  <a:pt x="114300" y="238936"/>
                </a:lnTo>
                <a:lnTo>
                  <a:pt x="108584" y="235393"/>
                </a:lnTo>
                <a:lnTo>
                  <a:pt x="106680" y="233114"/>
                </a:lnTo>
                <a:lnTo>
                  <a:pt x="105409" y="230643"/>
                </a:lnTo>
                <a:lnTo>
                  <a:pt x="104563" y="228043"/>
                </a:lnTo>
                <a:lnTo>
                  <a:pt x="101082" y="222614"/>
                </a:lnTo>
                <a:lnTo>
                  <a:pt x="98820" y="219833"/>
                </a:lnTo>
                <a:lnTo>
                  <a:pt x="97313" y="217026"/>
                </a:lnTo>
                <a:lnTo>
                  <a:pt x="95637" y="211368"/>
                </a:lnTo>
                <a:lnTo>
                  <a:pt x="94893" y="205678"/>
                </a:lnTo>
                <a:lnTo>
                  <a:pt x="94694" y="202827"/>
                </a:lnTo>
                <a:lnTo>
                  <a:pt x="95514" y="199974"/>
                </a:lnTo>
                <a:lnTo>
                  <a:pt x="98965" y="194264"/>
                </a:lnTo>
                <a:lnTo>
                  <a:pt x="101134" y="188551"/>
                </a:lnTo>
                <a:lnTo>
                  <a:pt x="101713" y="185694"/>
                </a:lnTo>
                <a:lnTo>
                  <a:pt x="104895" y="179980"/>
                </a:lnTo>
                <a:lnTo>
                  <a:pt x="109485" y="174265"/>
                </a:lnTo>
                <a:lnTo>
                  <a:pt x="114699" y="168551"/>
                </a:lnTo>
                <a:lnTo>
                  <a:pt x="122990" y="159978"/>
                </a:lnTo>
                <a:lnTo>
                  <a:pt x="126761" y="158073"/>
                </a:lnTo>
                <a:lnTo>
                  <a:pt x="136030" y="155956"/>
                </a:lnTo>
                <a:lnTo>
                  <a:pt x="143960" y="155016"/>
                </a:lnTo>
                <a:lnTo>
                  <a:pt x="151612" y="154598"/>
                </a:lnTo>
                <a:lnTo>
                  <a:pt x="161363" y="154412"/>
                </a:lnTo>
                <a:lnTo>
                  <a:pt x="177562" y="154307"/>
                </a:lnTo>
                <a:lnTo>
                  <a:pt x="182192" y="155245"/>
                </a:lnTo>
                <a:lnTo>
                  <a:pt x="189877" y="158827"/>
                </a:lnTo>
                <a:lnTo>
                  <a:pt x="204109" y="166199"/>
                </a:lnTo>
                <a:lnTo>
                  <a:pt x="220390" y="174415"/>
                </a:lnTo>
                <a:lnTo>
                  <a:pt x="229078" y="180047"/>
                </a:lnTo>
                <a:lnTo>
                  <a:pt x="236115" y="185725"/>
                </a:lnTo>
                <a:lnTo>
                  <a:pt x="242417" y="191424"/>
                </a:lnTo>
                <a:lnTo>
                  <a:pt x="248393" y="197131"/>
                </a:lnTo>
                <a:lnTo>
                  <a:pt x="251320" y="199987"/>
                </a:lnTo>
                <a:lnTo>
                  <a:pt x="255177" y="201891"/>
                </a:lnTo>
                <a:lnTo>
                  <a:pt x="264542" y="204006"/>
                </a:lnTo>
                <a:lnTo>
                  <a:pt x="272514" y="207486"/>
                </a:lnTo>
                <a:lnTo>
                  <a:pt x="282357" y="214801"/>
                </a:lnTo>
                <a:lnTo>
                  <a:pt x="285393" y="217481"/>
                </a:lnTo>
                <a:lnTo>
                  <a:pt x="288369" y="219268"/>
                </a:lnTo>
                <a:lnTo>
                  <a:pt x="297109" y="222736"/>
                </a:lnTo>
                <a:lnTo>
                  <a:pt x="305731" y="228420"/>
                </a:lnTo>
                <a:lnTo>
                  <a:pt x="314638" y="230824"/>
                </a:lnTo>
                <a:lnTo>
                  <a:pt x="317182" y="2314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435"/>
          <p:cNvSpPr/>
          <p:nvPr/>
        </p:nvSpPr>
        <p:spPr>
          <a:xfrm>
            <a:off x="2600325" y="4149090"/>
            <a:ext cx="51435" cy="248603"/>
          </a:xfrm>
          <a:custGeom>
            <a:avLst/>
            <a:gdLst/>
            <a:ahLst/>
            <a:cxnLst/>
            <a:rect l="0" t="0" r="0" b="0"/>
            <a:pathLst>
              <a:path w="51435" h="248603">
                <a:moveTo>
                  <a:pt x="0" y="0"/>
                </a:moveTo>
                <a:lnTo>
                  <a:pt x="4550" y="4550"/>
                </a:lnTo>
                <a:lnTo>
                  <a:pt x="5891" y="6843"/>
                </a:lnTo>
                <a:lnTo>
                  <a:pt x="8730" y="15574"/>
                </a:lnTo>
                <a:lnTo>
                  <a:pt x="10582" y="19908"/>
                </a:lnTo>
                <a:lnTo>
                  <a:pt x="12770" y="24702"/>
                </a:lnTo>
                <a:lnTo>
                  <a:pt x="14228" y="29802"/>
                </a:lnTo>
                <a:lnTo>
                  <a:pt x="15200" y="35108"/>
                </a:lnTo>
                <a:lnTo>
                  <a:pt x="15848" y="40550"/>
                </a:lnTo>
                <a:lnTo>
                  <a:pt x="17233" y="46083"/>
                </a:lnTo>
                <a:lnTo>
                  <a:pt x="19108" y="51677"/>
                </a:lnTo>
                <a:lnTo>
                  <a:pt x="21311" y="57311"/>
                </a:lnTo>
                <a:lnTo>
                  <a:pt x="22780" y="63925"/>
                </a:lnTo>
                <a:lnTo>
                  <a:pt x="23759" y="71191"/>
                </a:lnTo>
                <a:lnTo>
                  <a:pt x="24412" y="78893"/>
                </a:lnTo>
                <a:lnTo>
                  <a:pt x="25799" y="85933"/>
                </a:lnTo>
                <a:lnTo>
                  <a:pt x="27677" y="92531"/>
                </a:lnTo>
                <a:lnTo>
                  <a:pt x="29881" y="98835"/>
                </a:lnTo>
                <a:lnTo>
                  <a:pt x="31350" y="105895"/>
                </a:lnTo>
                <a:lnTo>
                  <a:pt x="32330" y="113459"/>
                </a:lnTo>
                <a:lnTo>
                  <a:pt x="32984" y="121359"/>
                </a:lnTo>
                <a:lnTo>
                  <a:pt x="33419" y="128531"/>
                </a:lnTo>
                <a:lnTo>
                  <a:pt x="33902" y="141579"/>
                </a:lnTo>
                <a:lnTo>
                  <a:pt x="34984" y="148679"/>
                </a:lnTo>
                <a:lnTo>
                  <a:pt x="36658" y="156269"/>
                </a:lnTo>
                <a:lnTo>
                  <a:pt x="38726" y="164187"/>
                </a:lnTo>
                <a:lnTo>
                  <a:pt x="40104" y="171370"/>
                </a:lnTo>
                <a:lnTo>
                  <a:pt x="41024" y="178064"/>
                </a:lnTo>
                <a:lnTo>
                  <a:pt x="41636" y="184432"/>
                </a:lnTo>
                <a:lnTo>
                  <a:pt x="42045" y="190582"/>
                </a:lnTo>
                <a:lnTo>
                  <a:pt x="42317" y="196587"/>
                </a:lnTo>
                <a:lnTo>
                  <a:pt x="42701" y="211600"/>
                </a:lnTo>
                <a:lnTo>
                  <a:pt x="42830" y="225206"/>
                </a:lnTo>
                <a:lnTo>
                  <a:pt x="43793" y="228242"/>
                </a:lnTo>
                <a:lnTo>
                  <a:pt x="45388" y="231219"/>
                </a:lnTo>
                <a:lnTo>
                  <a:pt x="47404" y="234156"/>
                </a:lnTo>
                <a:lnTo>
                  <a:pt x="48747" y="237066"/>
                </a:lnTo>
                <a:lnTo>
                  <a:pt x="50240" y="242840"/>
                </a:lnTo>
                <a:lnTo>
                  <a:pt x="51434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36"/>
          <p:cNvSpPr/>
          <p:nvPr/>
        </p:nvSpPr>
        <p:spPr>
          <a:xfrm>
            <a:off x="2540317" y="4269104"/>
            <a:ext cx="257176" cy="17147"/>
          </a:xfrm>
          <a:custGeom>
            <a:avLst/>
            <a:gdLst/>
            <a:ahLst/>
            <a:cxnLst/>
            <a:rect l="0" t="0" r="0" b="0"/>
            <a:pathLst>
              <a:path w="257176" h="17147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6"/>
                </a:lnTo>
                <a:lnTo>
                  <a:pt x="12770" y="7381"/>
                </a:lnTo>
                <a:lnTo>
                  <a:pt x="15181" y="7779"/>
                </a:lnTo>
                <a:lnTo>
                  <a:pt x="20400" y="8220"/>
                </a:lnTo>
                <a:lnTo>
                  <a:pt x="28434" y="8416"/>
                </a:lnTo>
                <a:lnTo>
                  <a:pt x="61331" y="8564"/>
                </a:lnTo>
                <a:lnTo>
                  <a:pt x="64700" y="9519"/>
                </a:lnTo>
                <a:lnTo>
                  <a:pt x="67898" y="11109"/>
                </a:lnTo>
                <a:lnTo>
                  <a:pt x="70983" y="13121"/>
                </a:lnTo>
                <a:lnTo>
                  <a:pt x="75897" y="14463"/>
                </a:lnTo>
                <a:lnTo>
                  <a:pt x="82030" y="15357"/>
                </a:lnTo>
                <a:lnTo>
                  <a:pt x="88977" y="15953"/>
                </a:lnTo>
                <a:lnTo>
                  <a:pt x="95513" y="16351"/>
                </a:lnTo>
                <a:lnTo>
                  <a:pt x="107855" y="16792"/>
                </a:lnTo>
                <a:lnTo>
                  <a:pt x="143849" y="17099"/>
                </a:lnTo>
                <a:lnTo>
                  <a:pt x="257175" y="1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37"/>
          <p:cNvSpPr/>
          <p:nvPr/>
        </p:nvSpPr>
        <p:spPr>
          <a:xfrm>
            <a:off x="2943225" y="4131945"/>
            <a:ext cx="42863" cy="214313"/>
          </a:xfrm>
          <a:custGeom>
            <a:avLst/>
            <a:gdLst/>
            <a:ahLst/>
            <a:cxnLst/>
            <a:rect l="0" t="0" r="0" b="0"/>
            <a:pathLst>
              <a:path w="42863" h="214313">
                <a:moveTo>
                  <a:pt x="0" y="0"/>
                </a:moveTo>
                <a:lnTo>
                  <a:pt x="0" y="27780"/>
                </a:lnTo>
                <a:lnTo>
                  <a:pt x="952" y="31855"/>
                </a:lnTo>
                <a:lnTo>
                  <a:pt x="2539" y="36477"/>
                </a:lnTo>
                <a:lnTo>
                  <a:pt x="4550" y="41463"/>
                </a:lnTo>
                <a:lnTo>
                  <a:pt x="5891" y="45739"/>
                </a:lnTo>
                <a:lnTo>
                  <a:pt x="6785" y="49543"/>
                </a:lnTo>
                <a:lnTo>
                  <a:pt x="7380" y="53031"/>
                </a:lnTo>
                <a:lnTo>
                  <a:pt x="7778" y="57261"/>
                </a:lnTo>
                <a:lnTo>
                  <a:pt x="8042" y="61986"/>
                </a:lnTo>
                <a:lnTo>
                  <a:pt x="8337" y="72317"/>
                </a:lnTo>
                <a:lnTo>
                  <a:pt x="8563" y="124572"/>
                </a:lnTo>
                <a:lnTo>
                  <a:pt x="9518" y="130673"/>
                </a:lnTo>
                <a:lnTo>
                  <a:pt x="11108" y="136645"/>
                </a:lnTo>
                <a:lnTo>
                  <a:pt x="13120" y="142532"/>
                </a:lnTo>
                <a:lnTo>
                  <a:pt x="14462" y="147408"/>
                </a:lnTo>
                <a:lnTo>
                  <a:pt x="15356" y="151612"/>
                </a:lnTo>
                <a:lnTo>
                  <a:pt x="15952" y="155367"/>
                </a:lnTo>
                <a:lnTo>
                  <a:pt x="16350" y="159775"/>
                </a:lnTo>
                <a:lnTo>
                  <a:pt x="16615" y="164619"/>
                </a:lnTo>
                <a:lnTo>
                  <a:pt x="16791" y="169754"/>
                </a:lnTo>
                <a:lnTo>
                  <a:pt x="17862" y="174129"/>
                </a:lnTo>
                <a:lnTo>
                  <a:pt x="19527" y="177998"/>
                </a:lnTo>
                <a:lnTo>
                  <a:pt x="21591" y="181530"/>
                </a:lnTo>
                <a:lnTo>
                  <a:pt x="22966" y="184838"/>
                </a:lnTo>
                <a:lnTo>
                  <a:pt x="23883" y="187995"/>
                </a:lnTo>
                <a:lnTo>
                  <a:pt x="24495" y="191052"/>
                </a:lnTo>
                <a:lnTo>
                  <a:pt x="25855" y="194043"/>
                </a:lnTo>
                <a:lnTo>
                  <a:pt x="27714" y="196989"/>
                </a:lnTo>
                <a:lnTo>
                  <a:pt x="29906" y="199906"/>
                </a:lnTo>
                <a:lnTo>
                  <a:pt x="31367" y="202803"/>
                </a:lnTo>
                <a:lnTo>
                  <a:pt x="32341" y="205687"/>
                </a:lnTo>
                <a:lnTo>
                  <a:pt x="32991" y="208562"/>
                </a:lnTo>
                <a:lnTo>
                  <a:pt x="34376" y="210479"/>
                </a:lnTo>
                <a:lnTo>
                  <a:pt x="36252" y="211757"/>
                </a:lnTo>
                <a:lnTo>
                  <a:pt x="42862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38"/>
          <p:cNvSpPr/>
          <p:nvPr/>
        </p:nvSpPr>
        <p:spPr>
          <a:xfrm>
            <a:off x="3071847" y="4106227"/>
            <a:ext cx="184661" cy="214266"/>
          </a:xfrm>
          <a:custGeom>
            <a:avLst/>
            <a:gdLst/>
            <a:ahLst/>
            <a:cxnLst/>
            <a:rect l="0" t="0" r="0" b="0"/>
            <a:pathLst>
              <a:path w="184661" h="214266">
                <a:moveTo>
                  <a:pt x="42828" y="0"/>
                </a:moveTo>
                <a:lnTo>
                  <a:pt x="35447" y="0"/>
                </a:lnTo>
                <a:lnTo>
                  <a:pt x="35049" y="952"/>
                </a:lnTo>
                <a:lnTo>
                  <a:pt x="34360" y="7381"/>
                </a:lnTo>
                <a:lnTo>
                  <a:pt x="29735" y="12770"/>
                </a:lnTo>
                <a:lnTo>
                  <a:pt x="28384" y="16134"/>
                </a:lnTo>
                <a:lnTo>
                  <a:pt x="27484" y="20281"/>
                </a:lnTo>
                <a:lnTo>
                  <a:pt x="26883" y="24951"/>
                </a:lnTo>
                <a:lnTo>
                  <a:pt x="25530" y="29016"/>
                </a:lnTo>
                <a:lnTo>
                  <a:pt x="23676" y="32679"/>
                </a:lnTo>
                <a:lnTo>
                  <a:pt x="19076" y="39289"/>
                </a:lnTo>
                <a:lnTo>
                  <a:pt x="13856" y="45402"/>
                </a:lnTo>
                <a:lnTo>
                  <a:pt x="12083" y="49318"/>
                </a:lnTo>
                <a:lnTo>
                  <a:pt x="10901" y="53834"/>
                </a:lnTo>
                <a:lnTo>
                  <a:pt x="10113" y="58749"/>
                </a:lnTo>
                <a:lnTo>
                  <a:pt x="8636" y="63931"/>
                </a:lnTo>
                <a:lnTo>
                  <a:pt x="6698" y="69291"/>
                </a:lnTo>
                <a:lnTo>
                  <a:pt x="4454" y="74769"/>
                </a:lnTo>
                <a:lnTo>
                  <a:pt x="2957" y="80326"/>
                </a:lnTo>
                <a:lnTo>
                  <a:pt x="1960" y="85936"/>
                </a:lnTo>
                <a:lnTo>
                  <a:pt x="1295" y="91581"/>
                </a:lnTo>
                <a:lnTo>
                  <a:pt x="852" y="97249"/>
                </a:lnTo>
                <a:lnTo>
                  <a:pt x="556" y="102933"/>
                </a:lnTo>
                <a:lnTo>
                  <a:pt x="228" y="114328"/>
                </a:lnTo>
                <a:lnTo>
                  <a:pt x="0" y="142879"/>
                </a:lnTo>
                <a:lnTo>
                  <a:pt x="941" y="148593"/>
                </a:lnTo>
                <a:lnTo>
                  <a:pt x="2520" y="154307"/>
                </a:lnTo>
                <a:lnTo>
                  <a:pt x="4526" y="160021"/>
                </a:lnTo>
                <a:lnTo>
                  <a:pt x="6816" y="164784"/>
                </a:lnTo>
                <a:lnTo>
                  <a:pt x="9295" y="168911"/>
                </a:lnTo>
                <a:lnTo>
                  <a:pt x="11900" y="172615"/>
                </a:lnTo>
                <a:lnTo>
                  <a:pt x="13636" y="176989"/>
                </a:lnTo>
                <a:lnTo>
                  <a:pt x="14794" y="181810"/>
                </a:lnTo>
                <a:lnTo>
                  <a:pt x="15566" y="186929"/>
                </a:lnTo>
                <a:lnTo>
                  <a:pt x="17033" y="191295"/>
                </a:lnTo>
                <a:lnTo>
                  <a:pt x="18964" y="195157"/>
                </a:lnTo>
                <a:lnTo>
                  <a:pt x="21203" y="198685"/>
                </a:lnTo>
                <a:lnTo>
                  <a:pt x="26232" y="205145"/>
                </a:lnTo>
                <a:lnTo>
                  <a:pt x="28906" y="208201"/>
                </a:lnTo>
                <a:lnTo>
                  <a:pt x="32594" y="210238"/>
                </a:lnTo>
                <a:lnTo>
                  <a:pt x="36958" y="211596"/>
                </a:lnTo>
                <a:lnTo>
                  <a:pt x="41772" y="212502"/>
                </a:lnTo>
                <a:lnTo>
                  <a:pt x="45934" y="213105"/>
                </a:lnTo>
                <a:lnTo>
                  <a:pt x="49661" y="213508"/>
                </a:lnTo>
                <a:lnTo>
                  <a:pt x="53098" y="213776"/>
                </a:lnTo>
                <a:lnTo>
                  <a:pt x="56342" y="213955"/>
                </a:lnTo>
                <a:lnTo>
                  <a:pt x="62487" y="214153"/>
                </a:lnTo>
                <a:lnTo>
                  <a:pt x="75851" y="214265"/>
                </a:lnTo>
                <a:lnTo>
                  <a:pt x="80084" y="213329"/>
                </a:lnTo>
                <a:lnTo>
                  <a:pt x="83857" y="211752"/>
                </a:lnTo>
                <a:lnTo>
                  <a:pt x="87326" y="209748"/>
                </a:lnTo>
                <a:lnTo>
                  <a:pt x="96260" y="204981"/>
                </a:lnTo>
                <a:lnTo>
                  <a:pt x="117517" y="194160"/>
                </a:lnTo>
                <a:lnTo>
                  <a:pt x="122148" y="190400"/>
                </a:lnTo>
                <a:lnTo>
                  <a:pt x="126188" y="185989"/>
                </a:lnTo>
                <a:lnTo>
                  <a:pt x="129834" y="181143"/>
                </a:lnTo>
                <a:lnTo>
                  <a:pt x="134169" y="176007"/>
                </a:lnTo>
                <a:lnTo>
                  <a:pt x="138964" y="170678"/>
                </a:lnTo>
                <a:lnTo>
                  <a:pt x="144066" y="165220"/>
                </a:lnTo>
                <a:lnTo>
                  <a:pt x="148420" y="159677"/>
                </a:lnTo>
                <a:lnTo>
                  <a:pt x="152275" y="154076"/>
                </a:lnTo>
                <a:lnTo>
                  <a:pt x="155798" y="148438"/>
                </a:lnTo>
                <a:lnTo>
                  <a:pt x="159099" y="142774"/>
                </a:lnTo>
                <a:lnTo>
                  <a:pt x="162251" y="137092"/>
                </a:lnTo>
                <a:lnTo>
                  <a:pt x="165306" y="131400"/>
                </a:lnTo>
                <a:lnTo>
                  <a:pt x="167342" y="125700"/>
                </a:lnTo>
                <a:lnTo>
                  <a:pt x="168700" y="119995"/>
                </a:lnTo>
                <a:lnTo>
                  <a:pt x="169605" y="114287"/>
                </a:lnTo>
                <a:lnTo>
                  <a:pt x="171161" y="108576"/>
                </a:lnTo>
                <a:lnTo>
                  <a:pt x="173151" y="102864"/>
                </a:lnTo>
                <a:lnTo>
                  <a:pt x="175430" y="97151"/>
                </a:lnTo>
                <a:lnTo>
                  <a:pt x="176949" y="91437"/>
                </a:lnTo>
                <a:lnTo>
                  <a:pt x="177962" y="85723"/>
                </a:lnTo>
                <a:lnTo>
                  <a:pt x="178637" y="80009"/>
                </a:lnTo>
                <a:lnTo>
                  <a:pt x="180040" y="74294"/>
                </a:lnTo>
                <a:lnTo>
                  <a:pt x="181927" y="68580"/>
                </a:lnTo>
                <a:lnTo>
                  <a:pt x="184138" y="62865"/>
                </a:lnTo>
                <a:lnTo>
                  <a:pt x="184660" y="58102"/>
                </a:lnTo>
                <a:lnTo>
                  <a:pt x="184055" y="53975"/>
                </a:lnTo>
                <a:lnTo>
                  <a:pt x="182699" y="50271"/>
                </a:lnTo>
                <a:lnTo>
                  <a:pt x="180843" y="45897"/>
                </a:lnTo>
                <a:lnTo>
                  <a:pt x="176240" y="35956"/>
                </a:lnTo>
                <a:lnTo>
                  <a:pt x="174632" y="31591"/>
                </a:lnTo>
                <a:lnTo>
                  <a:pt x="173560" y="27728"/>
                </a:lnTo>
                <a:lnTo>
                  <a:pt x="172845" y="24201"/>
                </a:lnTo>
                <a:lnTo>
                  <a:pt x="169510" y="17741"/>
                </a:lnTo>
                <a:lnTo>
                  <a:pt x="164853" y="11695"/>
                </a:lnTo>
                <a:lnTo>
                  <a:pt x="159609" y="5833"/>
                </a:lnTo>
                <a:lnTo>
                  <a:pt x="155924" y="3889"/>
                </a:lnTo>
                <a:lnTo>
                  <a:pt x="151563" y="2592"/>
                </a:lnTo>
                <a:lnTo>
                  <a:pt x="146750" y="1728"/>
                </a:lnTo>
                <a:lnTo>
                  <a:pt x="141637" y="1152"/>
                </a:lnTo>
                <a:lnTo>
                  <a:pt x="136323" y="768"/>
                </a:lnTo>
                <a:lnTo>
                  <a:pt x="130875" y="512"/>
                </a:lnTo>
                <a:lnTo>
                  <a:pt x="119742" y="228"/>
                </a:lnTo>
                <a:lnTo>
                  <a:pt x="79961" y="13"/>
                </a:lnTo>
                <a:lnTo>
                  <a:pt x="75203" y="961"/>
                </a:lnTo>
                <a:lnTo>
                  <a:pt x="71079" y="2546"/>
                </a:lnTo>
                <a:lnTo>
                  <a:pt x="67377" y="4555"/>
                </a:lnTo>
                <a:lnTo>
                  <a:pt x="53065" y="11933"/>
                </a:lnTo>
                <a:lnTo>
                  <a:pt x="48700" y="13670"/>
                </a:lnTo>
                <a:lnTo>
                  <a:pt x="44837" y="14829"/>
                </a:lnTo>
                <a:lnTo>
                  <a:pt x="41310" y="15601"/>
                </a:lnTo>
                <a:lnTo>
                  <a:pt x="38006" y="16115"/>
                </a:lnTo>
                <a:lnTo>
                  <a:pt x="34851" y="16458"/>
                </a:lnTo>
                <a:lnTo>
                  <a:pt x="25682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439"/>
          <p:cNvSpPr/>
          <p:nvPr/>
        </p:nvSpPr>
        <p:spPr>
          <a:xfrm>
            <a:off x="3483292" y="4123372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4551" y="25718"/>
                </a:lnTo>
                <a:lnTo>
                  <a:pt x="5891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8730" y="19826"/>
                </a:lnTo>
                <a:lnTo>
                  <a:pt x="10583" y="18933"/>
                </a:lnTo>
                <a:lnTo>
                  <a:pt x="12770" y="18337"/>
                </a:lnTo>
                <a:lnTo>
                  <a:pt x="17741" y="17675"/>
                </a:lnTo>
                <a:lnTo>
                  <a:pt x="20400" y="17498"/>
                </a:lnTo>
                <a:lnTo>
                  <a:pt x="24077" y="16428"/>
                </a:lnTo>
                <a:lnTo>
                  <a:pt x="28434" y="14762"/>
                </a:lnTo>
                <a:lnTo>
                  <a:pt x="33244" y="12699"/>
                </a:lnTo>
                <a:lnTo>
                  <a:pt x="38355" y="11324"/>
                </a:lnTo>
                <a:lnTo>
                  <a:pt x="43667" y="10407"/>
                </a:lnTo>
                <a:lnTo>
                  <a:pt x="49114" y="9795"/>
                </a:lnTo>
                <a:lnTo>
                  <a:pt x="54650" y="9388"/>
                </a:lnTo>
                <a:lnTo>
                  <a:pt x="60246" y="9116"/>
                </a:lnTo>
                <a:lnTo>
                  <a:pt x="71544" y="8814"/>
                </a:lnTo>
                <a:lnTo>
                  <a:pt x="100026" y="8604"/>
                </a:lnTo>
                <a:lnTo>
                  <a:pt x="106690" y="7642"/>
                </a:lnTo>
                <a:lnTo>
                  <a:pt x="113988" y="6047"/>
                </a:lnTo>
                <a:lnTo>
                  <a:pt x="121713" y="4031"/>
                </a:lnTo>
                <a:lnTo>
                  <a:pt x="128767" y="2688"/>
                </a:lnTo>
                <a:lnTo>
                  <a:pt x="135375" y="1792"/>
                </a:lnTo>
                <a:lnTo>
                  <a:pt x="141685" y="1194"/>
                </a:lnTo>
                <a:lnTo>
                  <a:pt x="147797" y="796"/>
                </a:lnTo>
                <a:lnTo>
                  <a:pt x="153776" y="531"/>
                </a:lnTo>
                <a:lnTo>
                  <a:pt x="165500" y="23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440"/>
          <p:cNvSpPr/>
          <p:nvPr/>
        </p:nvSpPr>
        <p:spPr>
          <a:xfrm>
            <a:off x="3526185" y="4209097"/>
            <a:ext cx="240000" cy="1"/>
          </a:xfrm>
          <a:custGeom>
            <a:avLst/>
            <a:gdLst/>
            <a:ahLst/>
            <a:cxnLst/>
            <a:rect l="0" t="0" r="0" b="0"/>
            <a:pathLst>
              <a:path w="240000" h="1">
                <a:moveTo>
                  <a:pt x="8542" y="0"/>
                </a:moveTo>
                <a:lnTo>
                  <a:pt x="0" y="0"/>
                </a:lnTo>
                <a:lnTo>
                  <a:pt x="23999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41"/>
          <p:cNvSpPr/>
          <p:nvPr/>
        </p:nvSpPr>
        <p:spPr>
          <a:xfrm>
            <a:off x="4006577" y="4029076"/>
            <a:ext cx="179586" cy="300002"/>
          </a:xfrm>
          <a:custGeom>
            <a:avLst/>
            <a:gdLst/>
            <a:ahLst/>
            <a:cxnLst/>
            <a:rect l="0" t="0" r="0" b="0"/>
            <a:pathLst>
              <a:path w="179586" h="300002">
                <a:moveTo>
                  <a:pt x="171088" y="17144"/>
                </a:moveTo>
                <a:lnTo>
                  <a:pt x="162868" y="8924"/>
                </a:lnTo>
                <a:lnTo>
                  <a:pt x="158069" y="8676"/>
                </a:lnTo>
                <a:lnTo>
                  <a:pt x="153805" y="8592"/>
                </a:lnTo>
                <a:lnTo>
                  <a:pt x="82505" y="8571"/>
                </a:lnTo>
                <a:lnTo>
                  <a:pt x="79647" y="7619"/>
                </a:lnTo>
                <a:lnTo>
                  <a:pt x="76790" y="6031"/>
                </a:lnTo>
                <a:lnTo>
                  <a:pt x="73933" y="4020"/>
                </a:lnTo>
                <a:lnTo>
                  <a:pt x="71075" y="2680"/>
                </a:lnTo>
                <a:lnTo>
                  <a:pt x="68218" y="1786"/>
                </a:lnTo>
                <a:lnTo>
                  <a:pt x="65360" y="1190"/>
                </a:lnTo>
                <a:lnTo>
                  <a:pt x="62502" y="793"/>
                </a:lnTo>
                <a:lnTo>
                  <a:pt x="59645" y="528"/>
                </a:lnTo>
                <a:lnTo>
                  <a:pt x="52766" y="104"/>
                </a:lnTo>
                <a:lnTo>
                  <a:pt x="49285" y="45"/>
                </a:lnTo>
                <a:lnTo>
                  <a:pt x="42618" y="0"/>
                </a:lnTo>
                <a:lnTo>
                  <a:pt x="37984" y="4549"/>
                </a:lnTo>
                <a:lnTo>
                  <a:pt x="36632" y="6843"/>
                </a:lnTo>
                <a:lnTo>
                  <a:pt x="35130" y="11930"/>
                </a:lnTo>
                <a:lnTo>
                  <a:pt x="34284" y="20150"/>
                </a:lnTo>
                <a:lnTo>
                  <a:pt x="34033" y="28618"/>
                </a:lnTo>
                <a:lnTo>
                  <a:pt x="31434" y="36848"/>
                </a:lnTo>
                <a:lnTo>
                  <a:pt x="29408" y="41710"/>
                </a:lnTo>
                <a:lnTo>
                  <a:pt x="28057" y="46856"/>
                </a:lnTo>
                <a:lnTo>
                  <a:pt x="27157" y="52192"/>
                </a:lnTo>
                <a:lnTo>
                  <a:pt x="26556" y="57654"/>
                </a:lnTo>
                <a:lnTo>
                  <a:pt x="26155" y="63200"/>
                </a:lnTo>
                <a:lnTo>
                  <a:pt x="25889" y="68803"/>
                </a:lnTo>
                <a:lnTo>
                  <a:pt x="25711" y="74444"/>
                </a:lnTo>
                <a:lnTo>
                  <a:pt x="24640" y="80108"/>
                </a:lnTo>
                <a:lnTo>
                  <a:pt x="22973" y="85790"/>
                </a:lnTo>
                <a:lnTo>
                  <a:pt x="20910" y="91483"/>
                </a:lnTo>
                <a:lnTo>
                  <a:pt x="19534" y="97183"/>
                </a:lnTo>
                <a:lnTo>
                  <a:pt x="18617" y="102888"/>
                </a:lnTo>
                <a:lnTo>
                  <a:pt x="18005" y="108597"/>
                </a:lnTo>
                <a:lnTo>
                  <a:pt x="16646" y="114307"/>
                </a:lnTo>
                <a:lnTo>
                  <a:pt x="14786" y="120019"/>
                </a:lnTo>
                <a:lnTo>
                  <a:pt x="12594" y="125733"/>
                </a:lnTo>
                <a:lnTo>
                  <a:pt x="11133" y="131446"/>
                </a:lnTo>
                <a:lnTo>
                  <a:pt x="10158" y="137160"/>
                </a:lnTo>
                <a:lnTo>
                  <a:pt x="9509" y="142875"/>
                </a:lnTo>
                <a:lnTo>
                  <a:pt x="9076" y="148589"/>
                </a:lnTo>
                <a:lnTo>
                  <a:pt x="8787" y="154304"/>
                </a:lnTo>
                <a:lnTo>
                  <a:pt x="8594" y="160019"/>
                </a:lnTo>
                <a:lnTo>
                  <a:pt x="7514" y="164781"/>
                </a:lnTo>
                <a:lnTo>
                  <a:pt x="3773" y="172613"/>
                </a:lnTo>
                <a:lnTo>
                  <a:pt x="863" y="177826"/>
                </a:lnTo>
                <a:lnTo>
                  <a:pt x="182" y="181585"/>
                </a:lnTo>
                <a:lnTo>
                  <a:pt x="0" y="183922"/>
                </a:lnTo>
                <a:lnTo>
                  <a:pt x="832" y="185479"/>
                </a:lnTo>
                <a:lnTo>
                  <a:pt x="2339" y="186517"/>
                </a:lnTo>
                <a:lnTo>
                  <a:pt x="7866" y="188472"/>
                </a:lnTo>
                <a:lnTo>
                  <a:pt x="12659" y="188558"/>
                </a:lnTo>
                <a:lnTo>
                  <a:pt x="15561" y="188583"/>
                </a:lnTo>
                <a:lnTo>
                  <a:pt x="20971" y="184040"/>
                </a:lnTo>
                <a:lnTo>
                  <a:pt x="23385" y="182700"/>
                </a:lnTo>
                <a:lnTo>
                  <a:pt x="28607" y="181212"/>
                </a:lnTo>
                <a:lnTo>
                  <a:pt x="34103" y="178011"/>
                </a:lnTo>
                <a:lnTo>
                  <a:pt x="36902" y="175823"/>
                </a:lnTo>
                <a:lnTo>
                  <a:pt x="40673" y="174365"/>
                </a:lnTo>
                <a:lnTo>
                  <a:pt x="45092" y="173393"/>
                </a:lnTo>
                <a:lnTo>
                  <a:pt x="49943" y="172745"/>
                </a:lnTo>
                <a:lnTo>
                  <a:pt x="54130" y="171361"/>
                </a:lnTo>
                <a:lnTo>
                  <a:pt x="57873" y="169485"/>
                </a:lnTo>
                <a:lnTo>
                  <a:pt x="61321" y="167282"/>
                </a:lnTo>
                <a:lnTo>
                  <a:pt x="65525" y="165814"/>
                </a:lnTo>
                <a:lnTo>
                  <a:pt x="70233" y="164834"/>
                </a:lnTo>
                <a:lnTo>
                  <a:pt x="75276" y="164182"/>
                </a:lnTo>
                <a:lnTo>
                  <a:pt x="79591" y="162794"/>
                </a:lnTo>
                <a:lnTo>
                  <a:pt x="83420" y="160916"/>
                </a:lnTo>
                <a:lnTo>
                  <a:pt x="86925" y="158712"/>
                </a:lnTo>
                <a:lnTo>
                  <a:pt x="91167" y="157242"/>
                </a:lnTo>
                <a:lnTo>
                  <a:pt x="95900" y="156263"/>
                </a:lnTo>
                <a:lnTo>
                  <a:pt x="100960" y="155610"/>
                </a:lnTo>
                <a:lnTo>
                  <a:pt x="105286" y="155174"/>
                </a:lnTo>
                <a:lnTo>
                  <a:pt x="109122" y="154884"/>
                </a:lnTo>
                <a:lnTo>
                  <a:pt x="112632" y="154691"/>
                </a:lnTo>
                <a:lnTo>
                  <a:pt x="116877" y="155514"/>
                </a:lnTo>
                <a:lnTo>
                  <a:pt x="121612" y="157016"/>
                </a:lnTo>
                <a:lnTo>
                  <a:pt x="126674" y="158969"/>
                </a:lnTo>
                <a:lnTo>
                  <a:pt x="131001" y="160271"/>
                </a:lnTo>
                <a:lnTo>
                  <a:pt x="134838" y="161140"/>
                </a:lnTo>
                <a:lnTo>
                  <a:pt x="138349" y="161718"/>
                </a:lnTo>
                <a:lnTo>
                  <a:pt x="141641" y="163057"/>
                </a:lnTo>
                <a:lnTo>
                  <a:pt x="144790" y="164902"/>
                </a:lnTo>
                <a:lnTo>
                  <a:pt x="147841" y="167084"/>
                </a:lnTo>
                <a:lnTo>
                  <a:pt x="150827" y="169491"/>
                </a:lnTo>
                <a:lnTo>
                  <a:pt x="153770" y="172049"/>
                </a:lnTo>
                <a:lnTo>
                  <a:pt x="156685" y="174706"/>
                </a:lnTo>
                <a:lnTo>
                  <a:pt x="160534" y="177430"/>
                </a:lnTo>
                <a:lnTo>
                  <a:pt x="165004" y="180199"/>
                </a:lnTo>
                <a:lnTo>
                  <a:pt x="169889" y="182997"/>
                </a:lnTo>
                <a:lnTo>
                  <a:pt x="173146" y="185815"/>
                </a:lnTo>
                <a:lnTo>
                  <a:pt x="175318" y="188646"/>
                </a:lnTo>
                <a:lnTo>
                  <a:pt x="177730" y="194332"/>
                </a:lnTo>
                <a:lnTo>
                  <a:pt x="179088" y="202888"/>
                </a:lnTo>
                <a:lnTo>
                  <a:pt x="179406" y="208599"/>
                </a:lnTo>
                <a:lnTo>
                  <a:pt x="179547" y="216853"/>
                </a:lnTo>
                <a:lnTo>
                  <a:pt x="179585" y="221720"/>
                </a:lnTo>
                <a:lnTo>
                  <a:pt x="178657" y="225918"/>
                </a:lnTo>
                <a:lnTo>
                  <a:pt x="175087" y="233122"/>
                </a:lnTo>
                <a:lnTo>
                  <a:pt x="172865" y="242039"/>
                </a:lnTo>
                <a:lnTo>
                  <a:pt x="172272" y="247084"/>
                </a:lnTo>
                <a:lnTo>
                  <a:pt x="170925" y="251400"/>
                </a:lnTo>
                <a:lnTo>
                  <a:pt x="166888" y="258735"/>
                </a:lnTo>
                <a:lnTo>
                  <a:pt x="163525" y="262025"/>
                </a:lnTo>
                <a:lnTo>
                  <a:pt x="159378" y="265170"/>
                </a:lnTo>
                <a:lnTo>
                  <a:pt x="154709" y="268220"/>
                </a:lnTo>
                <a:lnTo>
                  <a:pt x="150644" y="271205"/>
                </a:lnTo>
                <a:lnTo>
                  <a:pt x="146981" y="274148"/>
                </a:lnTo>
                <a:lnTo>
                  <a:pt x="143586" y="277062"/>
                </a:lnTo>
                <a:lnTo>
                  <a:pt x="139418" y="279958"/>
                </a:lnTo>
                <a:lnTo>
                  <a:pt x="134735" y="282841"/>
                </a:lnTo>
                <a:lnTo>
                  <a:pt x="129707" y="285715"/>
                </a:lnTo>
                <a:lnTo>
                  <a:pt x="125403" y="287631"/>
                </a:lnTo>
                <a:lnTo>
                  <a:pt x="121582" y="288909"/>
                </a:lnTo>
                <a:lnTo>
                  <a:pt x="118081" y="289760"/>
                </a:lnTo>
                <a:lnTo>
                  <a:pt x="114795" y="291280"/>
                </a:lnTo>
                <a:lnTo>
                  <a:pt x="111651" y="293246"/>
                </a:lnTo>
                <a:lnTo>
                  <a:pt x="108603" y="295510"/>
                </a:lnTo>
                <a:lnTo>
                  <a:pt x="104666" y="297019"/>
                </a:lnTo>
                <a:lnTo>
                  <a:pt x="100137" y="298024"/>
                </a:lnTo>
                <a:lnTo>
                  <a:pt x="95212" y="298695"/>
                </a:lnTo>
                <a:lnTo>
                  <a:pt x="90977" y="299142"/>
                </a:lnTo>
                <a:lnTo>
                  <a:pt x="87200" y="299440"/>
                </a:lnTo>
                <a:lnTo>
                  <a:pt x="83730" y="299639"/>
                </a:lnTo>
                <a:lnTo>
                  <a:pt x="77334" y="299860"/>
                </a:lnTo>
                <a:lnTo>
                  <a:pt x="70018" y="300001"/>
                </a:lnTo>
                <a:lnTo>
                  <a:pt x="67513" y="299060"/>
                </a:lnTo>
                <a:lnTo>
                  <a:pt x="63938" y="297481"/>
                </a:lnTo>
                <a:lnTo>
                  <a:pt x="53614" y="292652"/>
                </a:lnTo>
                <a:lnTo>
                  <a:pt x="49662" y="291992"/>
                </a:lnTo>
                <a:lnTo>
                  <a:pt x="42500" y="2914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42"/>
          <p:cNvSpPr/>
          <p:nvPr/>
        </p:nvSpPr>
        <p:spPr>
          <a:xfrm>
            <a:off x="4289107" y="4114800"/>
            <a:ext cx="257176" cy="222886"/>
          </a:xfrm>
          <a:custGeom>
            <a:avLst/>
            <a:gdLst/>
            <a:ahLst/>
            <a:cxnLst/>
            <a:rect l="0" t="0" r="0" b="0"/>
            <a:pathLst>
              <a:path w="257176" h="22288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10583" y="9325"/>
                </a:lnTo>
                <a:lnTo>
                  <a:pt x="15849" y="15600"/>
                </a:lnTo>
                <a:lnTo>
                  <a:pt x="21312" y="21238"/>
                </a:lnTo>
                <a:lnTo>
                  <a:pt x="28963" y="28941"/>
                </a:lnTo>
                <a:lnTo>
                  <a:pt x="31691" y="32629"/>
                </a:lnTo>
                <a:lnTo>
                  <a:pt x="34463" y="36992"/>
                </a:lnTo>
                <a:lnTo>
                  <a:pt x="37263" y="41807"/>
                </a:lnTo>
                <a:lnTo>
                  <a:pt x="41034" y="45968"/>
                </a:lnTo>
                <a:lnTo>
                  <a:pt x="45454" y="49695"/>
                </a:lnTo>
                <a:lnTo>
                  <a:pt x="50305" y="53133"/>
                </a:lnTo>
                <a:lnTo>
                  <a:pt x="55444" y="56377"/>
                </a:lnTo>
                <a:lnTo>
                  <a:pt x="60775" y="59492"/>
                </a:lnTo>
                <a:lnTo>
                  <a:pt x="66234" y="62521"/>
                </a:lnTo>
                <a:lnTo>
                  <a:pt x="70826" y="66445"/>
                </a:lnTo>
                <a:lnTo>
                  <a:pt x="74840" y="70967"/>
                </a:lnTo>
                <a:lnTo>
                  <a:pt x="78469" y="75886"/>
                </a:lnTo>
                <a:lnTo>
                  <a:pt x="83745" y="80118"/>
                </a:lnTo>
                <a:lnTo>
                  <a:pt x="90120" y="83892"/>
                </a:lnTo>
                <a:lnTo>
                  <a:pt x="97227" y="87360"/>
                </a:lnTo>
                <a:lnTo>
                  <a:pt x="102919" y="90625"/>
                </a:lnTo>
                <a:lnTo>
                  <a:pt x="107665" y="93754"/>
                </a:lnTo>
                <a:lnTo>
                  <a:pt x="111782" y="96793"/>
                </a:lnTo>
                <a:lnTo>
                  <a:pt x="116431" y="100723"/>
                </a:lnTo>
                <a:lnTo>
                  <a:pt x="121436" y="105249"/>
                </a:lnTo>
                <a:lnTo>
                  <a:pt x="126677" y="110171"/>
                </a:lnTo>
                <a:lnTo>
                  <a:pt x="132077" y="114405"/>
                </a:lnTo>
                <a:lnTo>
                  <a:pt x="137581" y="118179"/>
                </a:lnTo>
                <a:lnTo>
                  <a:pt x="143156" y="121649"/>
                </a:lnTo>
                <a:lnTo>
                  <a:pt x="148777" y="124914"/>
                </a:lnTo>
                <a:lnTo>
                  <a:pt x="160103" y="131082"/>
                </a:lnTo>
                <a:lnTo>
                  <a:pt x="165790" y="135013"/>
                </a:lnTo>
                <a:lnTo>
                  <a:pt x="171487" y="139539"/>
                </a:lnTo>
                <a:lnTo>
                  <a:pt x="177190" y="144460"/>
                </a:lnTo>
                <a:lnTo>
                  <a:pt x="186066" y="152470"/>
                </a:lnTo>
                <a:lnTo>
                  <a:pt x="189766" y="155938"/>
                </a:lnTo>
                <a:lnTo>
                  <a:pt x="194139" y="159204"/>
                </a:lnTo>
                <a:lnTo>
                  <a:pt x="198958" y="162333"/>
                </a:lnTo>
                <a:lnTo>
                  <a:pt x="204076" y="165372"/>
                </a:lnTo>
                <a:lnTo>
                  <a:pt x="208441" y="168350"/>
                </a:lnTo>
                <a:lnTo>
                  <a:pt x="215830" y="174200"/>
                </a:lnTo>
                <a:lnTo>
                  <a:pt x="222290" y="179975"/>
                </a:lnTo>
                <a:lnTo>
                  <a:pt x="228335" y="185716"/>
                </a:lnTo>
                <a:lnTo>
                  <a:pt x="242853" y="200022"/>
                </a:lnTo>
                <a:lnTo>
                  <a:pt x="244769" y="202880"/>
                </a:lnTo>
                <a:lnTo>
                  <a:pt x="246899" y="208596"/>
                </a:lnTo>
                <a:lnTo>
                  <a:pt x="248419" y="210501"/>
                </a:lnTo>
                <a:lnTo>
                  <a:pt x="250386" y="211772"/>
                </a:lnTo>
                <a:lnTo>
                  <a:pt x="252649" y="212619"/>
                </a:lnTo>
                <a:lnTo>
                  <a:pt x="254157" y="214136"/>
                </a:lnTo>
                <a:lnTo>
                  <a:pt x="255163" y="216099"/>
                </a:lnTo>
                <a:lnTo>
                  <a:pt x="257175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43"/>
          <p:cNvSpPr/>
          <p:nvPr/>
        </p:nvSpPr>
        <p:spPr>
          <a:xfrm>
            <a:off x="4306252" y="4089435"/>
            <a:ext cx="197169" cy="239678"/>
          </a:xfrm>
          <a:custGeom>
            <a:avLst/>
            <a:gdLst/>
            <a:ahLst/>
            <a:cxnLst/>
            <a:rect l="0" t="0" r="0" b="0"/>
            <a:pathLst>
              <a:path w="197169" h="239678">
                <a:moveTo>
                  <a:pt x="197168" y="8219"/>
                </a:moveTo>
                <a:lnTo>
                  <a:pt x="197168" y="3669"/>
                </a:lnTo>
                <a:lnTo>
                  <a:pt x="196215" y="2328"/>
                </a:lnTo>
                <a:lnTo>
                  <a:pt x="194628" y="1435"/>
                </a:lnTo>
                <a:lnTo>
                  <a:pt x="189786" y="0"/>
                </a:lnTo>
                <a:lnTo>
                  <a:pt x="189389" y="835"/>
                </a:lnTo>
                <a:lnTo>
                  <a:pt x="188948" y="4303"/>
                </a:lnTo>
                <a:lnTo>
                  <a:pt x="187878" y="5608"/>
                </a:lnTo>
                <a:lnTo>
                  <a:pt x="186212" y="6479"/>
                </a:lnTo>
                <a:lnTo>
                  <a:pt x="184149" y="7059"/>
                </a:lnTo>
                <a:lnTo>
                  <a:pt x="179317" y="10244"/>
                </a:lnTo>
                <a:lnTo>
                  <a:pt x="176694" y="12427"/>
                </a:lnTo>
                <a:lnTo>
                  <a:pt x="173994" y="15787"/>
                </a:lnTo>
                <a:lnTo>
                  <a:pt x="171241" y="19932"/>
                </a:lnTo>
                <a:lnTo>
                  <a:pt x="168453" y="24601"/>
                </a:lnTo>
                <a:lnTo>
                  <a:pt x="165642" y="29618"/>
                </a:lnTo>
                <a:lnTo>
                  <a:pt x="159979" y="40272"/>
                </a:lnTo>
                <a:lnTo>
                  <a:pt x="156182" y="45781"/>
                </a:lnTo>
                <a:lnTo>
                  <a:pt x="151747" y="51358"/>
                </a:lnTo>
                <a:lnTo>
                  <a:pt x="146885" y="56981"/>
                </a:lnTo>
                <a:lnTo>
                  <a:pt x="141738" y="63587"/>
                </a:lnTo>
                <a:lnTo>
                  <a:pt x="136402" y="70849"/>
                </a:lnTo>
                <a:lnTo>
                  <a:pt x="130939" y="78547"/>
                </a:lnTo>
                <a:lnTo>
                  <a:pt x="124440" y="86537"/>
                </a:lnTo>
                <a:lnTo>
                  <a:pt x="117250" y="94722"/>
                </a:lnTo>
                <a:lnTo>
                  <a:pt x="109600" y="103035"/>
                </a:lnTo>
                <a:lnTo>
                  <a:pt x="102594" y="111435"/>
                </a:lnTo>
                <a:lnTo>
                  <a:pt x="96018" y="119892"/>
                </a:lnTo>
                <a:lnTo>
                  <a:pt x="89730" y="128388"/>
                </a:lnTo>
                <a:lnTo>
                  <a:pt x="83632" y="135957"/>
                </a:lnTo>
                <a:lnTo>
                  <a:pt x="77662" y="142908"/>
                </a:lnTo>
                <a:lnTo>
                  <a:pt x="71778" y="149446"/>
                </a:lnTo>
                <a:lnTo>
                  <a:pt x="65949" y="156663"/>
                </a:lnTo>
                <a:lnTo>
                  <a:pt x="60158" y="164332"/>
                </a:lnTo>
                <a:lnTo>
                  <a:pt x="54393" y="172302"/>
                </a:lnTo>
                <a:lnTo>
                  <a:pt x="49598" y="179521"/>
                </a:lnTo>
                <a:lnTo>
                  <a:pt x="45447" y="186238"/>
                </a:lnTo>
                <a:lnTo>
                  <a:pt x="41728" y="192621"/>
                </a:lnTo>
                <a:lnTo>
                  <a:pt x="37344" y="197828"/>
                </a:lnTo>
                <a:lnTo>
                  <a:pt x="32516" y="202253"/>
                </a:lnTo>
                <a:lnTo>
                  <a:pt x="27392" y="206155"/>
                </a:lnTo>
                <a:lnTo>
                  <a:pt x="23024" y="209709"/>
                </a:lnTo>
                <a:lnTo>
                  <a:pt x="19159" y="213031"/>
                </a:lnTo>
                <a:lnTo>
                  <a:pt x="15630" y="216198"/>
                </a:lnTo>
                <a:lnTo>
                  <a:pt x="13278" y="219262"/>
                </a:lnTo>
                <a:lnTo>
                  <a:pt x="10664" y="225206"/>
                </a:lnTo>
                <a:lnTo>
                  <a:pt x="9014" y="227173"/>
                </a:lnTo>
                <a:lnTo>
                  <a:pt x="6962" y="228483"/>
                </a:lnTo>
                <a:lnTo>
                  <a:pt x="4641" y="229357"/>
                </a:lnTo>
                <a:lnTo>
                  <a:pt x="3094" y="230892"/>
                </a:lnTo>
                <a:lnTo>
                  <a:pt x="2063" y="232868"/>
                </a:lnTo>
                <a:lnTo>
                  <a:pt x="0" y="2396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44"/>
          <p:cNvSpPr/>
          <p:nvPr/>
        </p:nvSpPr>
        <p:spPr>
          <a:xfrm>
            <a:off x="1571741" y="4603432"/>
            <a:ext cx="257060" cy="128484"/>
          </a:xfrm>
          <a:custGeom>
            <a:avLst/>
            <a:gdLst/>
            <a:ahLst/>
            <a:cxnLst/>
            <a:rect l="0" t="0" r="0" b="0"/>
            <a:pathLst>
              <a:path w="257060" h="128484">
                <a:moveTo>
                  <a:pt x="77036" y="0"/>
                </a:moveTo>
                <a:lnTo>
                  <a:pt x="68568" y="0"/>
                </a:lnTo>
                <a:lnTo>
                  <a:pt x="68510" y="2540"/>
                </a:lnTo>
                <a:lnTo>
                  <a:pt x="68464" y="20400"/>
                </a:lnTo>
                <a:lnTo>
                  <a:pt x="67511" y="23125"/>
                </a:lnTo>
                <a:lnTo>
                  <a:pt x="65924" y="25895"/>
                </a:lnTo>
                <a:lnTo>
                  <a:pt x="63913" y="28693"/>
                </a:lnTo>
                <a:lnTo>
                  <a:pt x="62572" y="31511"/>
                </a:lnTo>
                <a:lnTo>
                  <a:pt x="61679" y="34343"/>
                </a:lnTo>
                <a:lnTo>
                  <a:pt x="61082" y="37182"/>
                </a:lnTo>
                <a:lnTo>
                  <a:pt x="59733" y="40028"/>
                </a:lnTo>
                <a:lnTo>
                  <a:pt x="57881" y="42878"/>
                </a:lnTo>
                <a:lnTo>
                  <a:pt x="55693" y="45731"/>
                </a:lnTo>
                <a:lnTo>
                  <a:pt x="54235" y="48585"/>
                </a:lnTo>
                <a:lnTo>
                  <a:pt x="53263" y="51440"/>
                </a:lnTo>
                <a:lnTo>
                  <a:pt x="52615" y="54296"/>
                </a:lnTo>
                <a:lnTo>
                  <a:pt x="51230" y="58105"/>
                </a:lnTo>
                <a:lnTo>
                  <a:pt x="49355" y="62549"/>
                </a:lnTo>
                <a:lnTo>
                  <a:pt x="47152" y="67417"/>
                </a:lnTo>
                <a:lnTo>
                  <a:pt x="45683" y="71615"/>
                </a:lnTo>
                <a:lnTo>
                  <a:pt x="44704" y="75366"/>
                </a:lnTo>
                <a:lnTo>
                  <a:pt x="44051" y="78819"/>
                </a:lnTo>
                <a:lnTo>
                  <a:pt x="42664" y="82073"/>
                </a:lnTo>
                <a:lnTo>
                  <a:pt x="40786" y="85196"/>
                </a:lnTo>
                <a:lnTo>
                  <a:pt x="38582" y="88230"/>
                </a:lnTo>
                <a:lnTo>
                  <a:pt x="36160" y="91205"/>
                </a:lnTo>
                <a:lnTo>
                  <a:pt x="33593" y="94140"/>
                </a:lnTo>
                <a:lnTo>
                  <a:pt x="30929" y="97051"/>
                </a:lnTo>
                <a:lnTo>
                  <a:pt x="29153" y="99943"/>
                </a:lnTo>
                <a:lnTo>
                  <a:pt x="27969" y="102824"/>
                </a:lnTo>
                <a:lnTo>
                  <a:pt x="27180" y="105697"/>
                </a:lnTo>
                <a:lnTo>
                  <a:pt x="25701" y="107612"/>
                </a:lnTo>
                <a:lnTo>
                  <a:pt x="23763" y="108889"/>
                </a:lnTo>
                <a:lnTo>
                  <a:pt x="21518" y="109740"/>
                </a:lnTo>
                <a:lnTo>
                  <a:pt x="16484" y="113226"/>
                </a:lnTo>
                <a:lnTo>
                  <a:pt x="10042" y="118674"/>
                </a:lnTo>
                <a:lnTo>
                  <a:pt x="6621" y="119419"/>
                </a:lnTo>
                <a:lnTo>
                  <a:pt x="278" y="119981"/>
                </a:lnTo>
                <a:lnTo>
                  <a:pt x="59" y="122539"/>
                </a:lnTo>
                <a:lnTo>
                  <a:pt x="0" y="124556"/>
                </a:lnTo>
                <a:lnTo>
                  <a:pt x="914" y="125900"/>
                </a:lnTo>
                <a:lnTo>
                  <a:pt x="2475" y="126795"/>
                </a:lnTo>
                <a:lnTo>
                  <a:pt x="6750" y="127791"/>
                </a:lnTo>
                <a:lnTo>
                  <a:pt x="14716" y="128430"/>
                </a:lnTo>
                <a:lnTo>
                  <a:pt x="15487" y="128483"/>
                </a:lnTo>
                <a:lnTo>
                  <a:pt x="18883" y="126001"/>
                </a:lnTo>
                <a:lnTo>
                  <a:pt x="21122" y="124006"/>
                </a:lnTo>
                <a:lnTo>
                  <a:pt x="23568" y="122676"/>
                </a:lnTo>
                <a:lnTo>
                  <a:pt x="28825" y="121198"/>
                </a:lnTo>
                <a:lnTo>
                  <a:pt x="34336" y="120541"/>
                </a:lnTo>
                <a:lnTo>
                  <a:pt x="37140" y="120366"/>
                </a:lnTo>
                <a:lnTo>
                  <a:pt x="40913" y="119296"/>
                </a:lnTo>
                <a:lnTo>
                  <a:pt x="45334" y="117631"/>
                </a:lnTo>
                <a:lnTo>
                  <a:pt x="50186" y="115568"/>
                </a:lnTo>
                <a:lnTo>
                  <a:pt x="55326" y="114193"/>
                </a:lnTo>
                <a:lnTo>
                  <a:pt x="60658" y="113276"/>
                </a:lnTo>
                <a:lnTo>
                  <a:pt x="66117" y="112665"/>
                </a:lnTo>
                <a:lnTo>
                  <a:pt x="70709" y="112258"/>
                </a:lnTo>
                <a:lnTo>
                  <a:pt x="78352" y="111804"/>
                </a:lnTo>
                <a:lnTo>
                  <a:pt x="82676" y="110732"/>
                </a:lnTo>
                <a:lnTo>
                  <a:pt x="87463" y="109064"/>
                </a:lnTo>
                <a:lnTo>
                  <a:pt x="92560" y="106999"/>
                </a:lnTo>
                <a:lnTo>
                  <a:pt x="98815" y="105623"/>
                </a:lnTo>
                <a:lnTo>
                  <a:pt x="105843" y="104705"/>
                </a:lnTo>
                <a:lnTo>
                  <a:pt x="113386" y="104093"/>
                </a:lnTo>
                <a:lnTo>
                  <a:pt x="119367" y="102733"/>
                </a:lnTo>
                <a:lnTo>
                  <a:pt x="124306" y="100874"/>
                </a:lnTo>
                <a:lnTo>
                  <a:pt x="128552" y="98682"/>
                </a:lnTo>
                <a:lnTo>
                  <a:pt x="133287" y="97220"/>
                </a:lnTo>
                <a:lnTo>
                  <a:pt x="138349" y="96246"/>
                </a:lnTo>
                <a:lnTo>
                  <a:pt x="143629" y="95597"/>
                </a:lnTo>
                <a:lnTo>
                  <a:pt x="149054" y="95164"/>
                </a:lnTo>
                <a:lnTo>
                  <a:pt x="154575" y="94875"/>
                </a:lnTo>
                <a:lnTo>
                  <a:pt x="165790" y="94554"/>
                </a:lnTo>
                <a:lnTo>
                  <a:pt x="189665" y="94332"/>
                </a:lnTo>
                <a:lnTo>
                  <a:pt x="194032" y="95273"/>
                </a:lnTo>
                <a:lnTo>
                  <a:pt x="198848" y="96852"/>
                </a:lnTo>
                <a:lnTo>
                  <a:pt x="203964" y="98858"/>
                </a:lnTo>
                <a:lnTo>
                  <a:pt x="208327" y="100196"/>
                </a:lnTo>
                <a:lnTo>
                  <a:pt x="215715" y="101682"/>
                </a:lnTo>
                <a:lnTo>
                  <a:pt x="222174" y="104882"/>
                </a:lnTo>
                <a:lnTo>
                  <a:pt x="225229" y="107069"/>
                </a:lnTo>
                <a:lnTo>
                  <a:pt x="229172" y="108527"/>
                </a:lnTo>
                <a:lnTo>
                  <a:pt x="233704" y="109499"/>
                </a:lnTo>
                <a:lnTo>
                  <a:pt x="245566" y="111058"/>
                </a:lnTo>
                <a:lnTo>
                  <a:pt x="252172" y="111329"/>
                </a:lnTo>
                <a:lnTo>
                  <a:pt x="257059" y="1114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45"/>
          <p:cNvSpPr/>
          <p:nvPr/>
        </p:nvSpPr>
        <p:spPr>
          <a:xfrm>
            <a:off x="1820227" y="4586287"/>
            <a:ext cx="8574" cy="300039"/>
          </a:xfrm>
          <a:custGeom>
            <a:avLst/>
            <a:gdLst/>
            <a:ahLst/>
            <a:cxnLst/>
            <a:rect l="0" t="0" r="0" b="0"/>
            <a:pathLst>
              <a:path w="8574" h="300039">
                <a:moveTo>
                  <a:pt x="0" y="0"/>
                </a:moveTo>
                <a:lnTo>
                  <a:pt x="0" y="7381"/>
                </a:lnTo>
                <a:lnTo>
                  <a:pt x="952" y="8730"/>
                </a:lnTo>
                <a:lnTo>
                  <a:pt x="2540" y="10583"/>
                </a:lnTo>
                <a:lnTo>
                  <a:pt x="4551" y="12771"/>
                </a:lnTo>
                <a:lnTo>
                  <a:pt x="5891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6826" y="22172"/>
                </a:lnTo>
                <a:lnTo>
                  <a:pt x="5503" y="23354"/>
                </a:lnTo>
                <a:lnTo>
                  <a:pt x="3669" y="24142"/>
                </a:lnTo>
                <a:lnTo>
                  <a:pt x="2446" y="26572"/>
                </a:lnTo>
                <a:lnTo>
                  <a:pt x="1630" y="30097"/>
                </a:lnTo>
                <a:lnTo>
                  <a:pt x="1087" y="34352"/>
                </a:lnTo>
                <a:lnTo>
                  <a:pt x="725" y="38141"/>
                </a:lnTo>
                <a:lnTo>
                  <a:pt x="483" y="41620"/>
                </a:lnTo>
                <a:lnTo>
                  <a:pt x="322" y="44892"/>
                </a:lnTo>
                <a:lnTo>
                  <a:pt x="143" y="53607"/>
                </a:lnTo>
                <a:lnTo>
                  <a:pt x="95" y="58598"/>
                </a:lnTo>
                <a:lnTo>
                  <a:pt x="1016" y="62878"/>
                </a:lnTo>
                <a:lnTo>
                  <a:pt x="2582" y="66684"/>
                </a:lnTo>
                <a:lnTo>
                  <a:pt x="4579" y="70173"/>
                </a:lnTo>
                <a:lnTo>
                  <a:pt x="5910" y="74405"/>
                </a:lnTo>
                <a:lnTo>
                  <a:pt x="6798" y="79131"/>
                </a:lnTo>
                <a:lnTo>
                  <a:pt x="7389" y="84186"/>
                </a:lnTo>
                <a:lnTo>
                  <a:pt x="7784" y="89462"/>
                </a:lnTo>
                <a:lnTo>
                  <a:pt x="8047" y="94884"/>
                </a:lnTo>
                <a:lnTo>
                  <a:pt x="8339" y="105988"/>
                </a:lnTo>
                <a:lnTo>
                  <a:pt x="8573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446"/>
          <p:cNvSpPr/>
          <p:nvPr/>
        </p:nvSpPr>
        <p:spPr>
          <a:xfrm>
            <a:off x="2043112" y="4646295"/>
            <a:ext cx="171451" cy="222885"/>
          </a:xfrm>
          <a:custGeom>
            <a:avLst/>
            <a:gdLst/>
            <a:ahLst/>
            <a:cxnLst/>
            <a:rect l="0" t="0" r="0" b="0"/>
            <a:pathLst>
              <a:path w="171451" h="222885">
                <a:moveTo>
                  <a:pt x="0" y="0"/>
                </a:moveTo>
                <a:lnTo>
                  <a:pt x="15922" y="0"/>
                </a:lnTo>
                <a:lnTo>
                  <a:pt x="19141" y="2540"/>
                </a:lnTo>
                <a:lnTo>
                  <a:pt x="21334" y="4550"/>
                </a:lnTo>
                <a:lnTo>
                  <a:pt x="22795" y="6843"/>
                </a:lnTo>
                <a:lnTo>
                  <a:pt x="24418" y="11931"/>
                </a:lnTo>
                <a:lnTo>
                  <a:pt x="27680" y="17368"/>
                </a:lnTo>
                <a:lnTo>
                  <a:pt x="32305" y="22959"/>
                </a:lnTo>
                <a:lnTo>
                  <a:pt x="37535" y="28619"/>
                </a:lnTo>
                <a:lnTo>
                  <a:pt x="45835" y="37160"/>
                </a:lnTo>
                <a:lnTo>
                  <a:pt x="62875" y="54294"/>
                </a:lnTo>
                <a:lnTo>
                  <a:pt x="64777" y="57150"/>
                </a:lnTo>
                <a:lnTo>
                  <a:pt x="66890" y="62865"/>
                </a:lnTo>
                <a:lnTo>
                  <a:pt x="70369" y="68580"/>
                </a:lnTo>
                <a:lnTo>
                  <a:pt x="75090" y="75247"/>
                </a:lnTo>
                <a:lnTo>
                  <a:pt x="77682" y="79692"/>
                </a:lnTo>
                <a:lnTo>
                  <a:pt x="80363" y="84560"/>
                </a:lnTo>
                <a:lnTo>
                  <a:pt x="85882" y="95050"/>
                </a:lnTo>
                <a:lnTo>
                  <a:pt x="97186" y="117306"/>
                </a:lnTo>
                <a:lnTo>
                  <a:pt x="100033" y="122018"/>
                </a:lnTo>
                <a:lnTo>
                  <a:pt x="102884" y="126113"/>
                </a:lnTo>
                <a:lnTo>
                  <a:pt x="105737" y="129795"/>
                </a:lnTo>
                <a:lnTo>
                  <a:pt x="108591" y="134155"/>
                </a:lnTo>
                <a:lnTo>
                  <a:pt x="111447" y="138967"/>
                </a:lnTo>
                <a:lnTo>
                  <a:pt x="114303" y="144079"/>
                </a:lnTo>
                <a:lnTo>
                  <a:pt x="117160" y="148440"/>
                </a:lnTo>
                <a:lnTo>
                  <a:pt x="120016" y="152300"/>
                </a:lnTo>
                <a:lnTo>
                  <a:pt x="122873" y="155826"/>
                </a:lnTo>
                <a:lnTo>
                  <a:pt x="124778" y="160081"/>
                </a:lnTo>
                <a:lnTo>
                  <a:pt x="126048" y="164824"/>
                </a:lnTo>
                <a:lnTo>
                  <a:pt x="126894" y="169889"/>
                </a:lnTo>
                <a:lnTo>
                  <a:pt x="128411" y="174220"/>
                </a:lnTo>
                <a:lnTo>
                  <a:pt x="130375" y="178059"/>
                </a:lnTo>
                <a:lnTo>
                  <a:pt x="134144" y="184865"/>
                </a:lnTo>
                <a:lnTo>
                  <a:pt x="135820" y="191064"/>
                </a:lnTo>
                <a:lnTo>
                  <a:pt x="139104" y="196995"/>
                </a:lnTo>
                <a:lnTo>
                  <a:pt x="144423" y="204012"/>
                </a:lnTo>
                <a:lnTo>
                  <a:pt x="147691" y="207512"/>
                </a:lnTo>
                <a:lnTo>
                  <a:pt x="149896" y="209779"/>
                </a:lnTo>
                <a:lnTo>
                  <a:pt x="152318" y="211290"/>
                </a:lnTo>
                <a:lnTo>
                  <a:pt x="157549" y="212969"/>
                </a:lnTo>
                <a:lnTo>
                  <a:pt x="161299" y="213914"/>
                </a:lnTo>
                <a:lnTo>
                  <a:pt x="164716" y="216675"/>
                </a:lnTo>
                <a:lnTo>
                  <a:pt x="171450" y="2228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447"/>
          <p:cNvSpPr/>
          <p:nvPr/>
        </p:nvSpPr>
        <p:spPr>
          <a:xfrm>
            <a:off x="2034539" y="4629150"/>
            <a:ext cx="205741" cy="231458"/>
          </a:xfrm>
          <a:custGeom>
            <a:avLst/>
            <a:gdLst/>
            <a:ahLst/>
            <a:cxnLst/>
            <a:rect l="0" t="0" r="0" b="0"/>
            <a:pathLst>
              <a:path w="205741" h="231458">
                <a:moveTo>
                  <a:pt x="205740" y="0"/>
                </a:moveTo>
                <a:lnTo>
                  <a:pt x="192648" y="0"/>
                </a:lnTo>
                <a:lnTo>
                  <a:pt x="191297" y="953"/>
                </a:lnTo>
                <a:lnTo>
                  <a:pt x="190397" y="2540"/>
                </a:lnTo>
                <a:lnTo>
                  <a:pt x="189796" y="4551"/>
                </a:lnTo>
                <a:lnTo>
                  <a:pt x="188443" y="5891"/>
                </a:lnTo>
                <a:lnTo>
                  <a:pt x="186589" y="6785"/>
                </a:lnTo>
                <a:lnTo>
                  <a:pt x="184400" y="7381"/>
                </a:lnTo>
                <a:lnTo>
                  <a:pt x="182941" y="9683"/>
                </a:lnTo>
                <a:lnTo>
                  <a:pt x="181969" y="13123"/>
                </a:lnTo>
                <a:lnTo>
                  <a:pt x="181320" y="17321"/>
                </a:lnTo>
                <a:lnTo>
                  <a:pt x="178060" y="24525"/>
                </a:lnTo>
                <a:lnTo>
                  <a:pt x="175857" y="27780"/>
                </a:lnTo>
                <a:lnTo>
                  <a:pt x="172483" y="30903"/>
                </a:lnTo>
                <a:lnTo>
                  <a:pt x="168329" y="33937"/>
                </a:lnTo>
                <a:lnTo>
                  <a:pt x="163654" y="36912"/>
                </a:lnTo>
                <a:lnTo>
                  <a:pt x="159585" y="40800"/>
                </a:lnTo>
                <a:lnTo>
                  <a:pt x="155921" y="45298"/>
                </a:lnTo>
                <a:lnTo>
                  <a:pt x="152525" y="50201"/>
                </a:lnTo>
                <a:lnTo>
                  <a:pt x="149308" y="54422"/>
                </a:lnTo>
                <a:lnTo>
                  <a:pt x="143194" y="61652"/>
                </a:lnTo>
                <a:lnTo>
                  <a:pt x="139278" y="65866"/>
                </a:lnTo>
                <a:lnTo>
                  <a:pt x="121845" y="83778"/>
                </a:lnTo>
                <a:lnTo>
                  <a:pt x="104396" y="101321"/>
                </a:lnTo>
                <a:lnTo>
                  <a:pt x="100077" y="106600"/>
                </a:lnTo>
                <a:lnTo>
                  <a:pt x="96246" y="112024"/>
                </a:lnTo>
                <a:lnTo>
                  <a:pt x="92739" y="117545"/>
                </a:lnTo>
                <a:lnTo>
                  <a:pt x="90401" y="123131"/>
                </a:lnTo>
                <a:lnTo>
                  <a:pt x="88843" y="128760"/>
                </a:lnTo>
                <a:lnTo>
                  <a:pt x="87804" y="134417"/>
                </a:lnTo>
                <a:lnTo>
                  <a:pt x="85206" y="139141"/>
                </a:lnTo>
                <a:lnTo>
                  <a:pt x="81569" y="143243"/>
                </a:lnTo>
                <a:lnTo>
                  <a:pt x="77240" y="146930"/>
                </a:lnTo>
                <a:lnTo>
                  <a:pt x="72448" y="151293"/>
                </a:lnTo>
                <a:lnTo>
                  <a:pt x="62044" y="161221"/>
                </a:lnTo>
                <a:lnTo>
                  <a:pt x="50028" y="172970"/>
                </a:lnTo>
                <a:lnTo>
                  <a:pt x="46687" y="177226"/>
                </a:lnTo>
                <a:lnTo>
                  <a:pt x="43507" y="181968"/>
                </a:lnTo>
                <a:lnTo>
                  <a:pt x="40435" y="187034"/>
                </a:lnTo>
                <a:lnTo>
                  <a:pt x="37434" y="191365"/>
                </a:lnTo>
                <a:lnTo>
                  <a:pt x="34481" y="195203"/>
                </a:lnTo>
                <a:lnTo>
                  <a:pt x="28660" y="202010"/>
                </a:lnTo>
                <a:lnTo>
                  <a:pt x="18850" y="212504"/>
                </a:lnTo>
                <a:lnTo>
                  <a:pt x="13100" y="218327"/>
                </a:lnTo>
                <a:lnTo>
                  <a:pt x="10638" y="219846"/>
                </a:lnTo>
                <a:lnTo>
                  <a:pt x="5364" y="221534"/>
                </a:lnTo>
                <a:lnTo>
                  <a:pt x="1590" y="222485"/>
                </a:lnTo>
                <a:lnTo>
                  <a:pt x="1060" y="223570"/>
                </a:lnTo>
                <a:lnTo>
                  <a:pt x="93" y="23063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448"/>
          <p:cNvSpPr/>
          <p:nvPr/>
        </p:nvSpPr>
        <p:spPr>
          <a:xfrm>
            <a:off x="2446019" y="4646297"/>
            <a:ext cx="231459" cy="17144"/>
          </a:xfrm>
          <a:custGeom>
            <a:avLst/>
            <a:gdLst/>
            <a:ahLst/>
            <a:cxnLst/>
            <a:rect l="0" t="0" r="0" b="0"/>
            <a:pathLst>
              <a:path w="231459" h="17144">
                <a:moveTo>
                  <a:pt x="0" y="17143"/>
                </a:moveTo>
                <a:lnTo>
                  <a:pt x="7381" y="9761"/>
                </a:lnTo>
                <a:lnTo>
                  <a:pt x="8731" y="9364"/>
                </a:lnTo>
                <a:lnTo>
                  <a:pt x="12771" y="8923"/>
                </a:lnTo>
                <a:lnTo>
                  <a:pt x="16134" y="8806"/>
                </a:lnTo>
                <a:lnTo>
                  <a:pt x="32679" y="8617"/>
                </a:lnTo>
                <a:lnTo>
                  <a:pt x="58750" y="8573"/>
                </a:lnTo>
                <a:lnTo>
                  <a:pt x="62979" y="7619"/>
                </a:lnTo>
                <a:lnTo>
                  <a:pt x="66751" y="6031"/>
                </a:lnTo>
                <a:lnTo>
                  <a:pt x="70218" y="4020"/>
                </a:lnTo>
                <a:lnTo>
                  <a:pt x="74435" y="2679"/>
                </a:lnTo>
                <a:lnTo>
                  <a:pt x="79151" y="1785"/>
                </a:lnTo>
                <a:lnTo>
                  <a:pt x="84200" y="1189"/>
                </a:lnTo>
                <a:lnTo>
                  <a:pt x="89471" y="792"/>
                </a:lnTo>
                <a:lnTo>
                  <a:pt x="94890" y="528"/>
                </a:lnTo>
                <a:lnTo>
                  <a:pt x="105991" y="233"/>
                </a:lnTo>
                <a:lnTo>
                  <a:pt x="155826" y="0"/>
                </a:lnTo>
                <a:lnTo>
                  <a:pt x="159129" y="952"/>
                </a:lnTo>
                <a:lnTo>
                  <a:pt x="162284" y="2539"/>
                </a:lnTo>
                <a:lnTo>
                  <a:pt x="165340" y="4549"/>
                </a:lnTo>
                <a:lnTo>
                  <a:pt x="169281" y="5889"/>
                </a:lnTo>
                <a:lnTo>
                  <a:pt x="173814" y="6783"/>
                </a:lnTo>
                <a:lnTo>
                  <a:pt x="178742" y="7379"/>
                </a:lnTo>
                <a:lnTo>
                  <a:pt x="182979" y="7776"/>
                </a:lnTo>
                <a:lnTo>
                  <a:pt x="186756" y="8040"/>
                </a:lnTo>
                <a:lnTo>
                  <a:pt x="195111" y="8465"/>
                </a:lnTo>
                <a:lnTo>
                  <a:pt x="201109" y="8539"/>
                </a:lnTo>
                <a:lnTo>
                  <a:pt x="231458" y="85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449"/>
          <p:cNvSpPr/>
          <p:nvPr/>
        </p:nvSpPr>
        <p:spPr>
          <a:xfrm>
            <a:off x="2600429" y="4526279"/>
            <a:ext cx="17041" cy="222887"/>
          </a:xfrm>
          <a:custGeom>
            <a:avLst/>
            <a:gdLst/>
            <a:ahLst/>
            <a:cxnLst/>
            <a:rect l="0" t="0" r="0" b="0"/>
            <a:pathLst>
              <a:path w="17041" h="222887">
                <a:moveTo>
                  <a:pt x="17040" y="0"/>
                </a:moveTo>
                <a:lnTo>
                  <a:pt x="17040" y="4552"/>
                </a:lnTo>
                <a:lnTo>
                  <a:pt x="16088" y="5892"/>
                </a:lnTo>
                <a:lnTo>
                  <a:pt x="14500" y="6786"/>
                </a:lnTo>
                <a:lnTo>
                  <a:pt x="12490" y="7382"/>
                </a:lnTo>
                <a:lnTo>
                  <a:pt x="11149" y="8731"/>
                </a:lnTo>
                <a:lnTo>
                  <a:pt x="10255" y="10583"/>
                </a:lnTo>
                <a:lnTo>
                  <a:pt x="9660" y="12771"/>
                </a:lnTo>
                <a:lnTo>
                  <a:pt x="9262" y="15182"/>
                </a:lnTo>
                <a:lnTo>
                  <a:pt x="8821" y="20401"/>
                </a:lnTo>
                <a:lnTo>
                  <a:pt x="8625" y="25895"/>
                </a:lnTo>
                <a:lnTo>
                  <a:pt x="8499" y="37183"/>
                </a:lnTo>
                <a:lnTo>
                  <a:pt x="8468" y="201208"/>
                </a:lnTo>
                <a:lnTo>
                  <a:pt x="7515" y="203671"/>
                </a:lnTo>
                <a:lnTo>
                  <a:pt x="5928" y="206266"/>
                </a:lnTo>
                <a:lnTo>
                  <a:pt x="0" y="214173"/>
                </a:lnTo>
                <a:lnTo>
                  <a:pt x="918" y="215173"/>
                </a:lnTo>
                <a:lnTo>
                  <a:pt x="8468" y="2228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450"/>
          <p:cNvSpPr/>
          <p:nvPr/>
        </p:nvSpPr>
        <p:spPr>
          <a:xfrm>
            <a:off x="2909437" y="4440554"/>
            <a:ext cx="221976" cy="308577"/>
          </a:xfrm>
          <a:custGeom>
            <a:avLst/>
            <a:gdLst/>
            <a:ahLst/>
            <a:cxnLst/>
            <a:rect l="0" t="0" r="0" b="0"/>
            <a:pathLst>
              <a:path w="221976" h="308577">
                <a:moveTo>
                  <a:pt x="128085" y="51436"/>
                </a:moveTo>
                <a:lnTo>
                  <a:pt x="128085" y="46885"/>
                </a:lnTo>
                <a:lnTo>
                  <a:pt x="127132" y="45544"/>
                </a:lnTo>
                <a:lnTo>
                  <a:pt x="125545" y="44650"/>
                </a:lnTo>
                <a:lnTo>
                  <a:pt x="120704" y="43216"/>
                </a:lnTo>
                <a:lnTo>
                  <a:pt x="115315" y="42968"/>
                </a:lnTo>
                <a:lnTo>
                  <a:pt x="112904" y="41980"/>
                </a:lnTo>
                <a:lnTo>
                  <a:pt x="107685" y="38343"/>
                </a:lnTo>
                <a:lnTo>
                  <a:pt x="102191" y="36092"/>
                </a:lnTo>
                <a:lnTo>
                  <a:pt x="96574" y="35091"/>
                </a:lnTo>
                <a:lnTo>
                  <a:pt x="90903" y="34646"/>
                </a:lnTo>
                <a:lnTo>
                  <a:pt x="89009" y="35480"/>
                </a:lnTo>
                <a:lnTo>
                  <a:pt x="87747" y="36989"/>
                </a:lnTo>
                <a:lnTo>
                  <a:pt x="86905" y="38947"/>
                </a:lnTo>
                <a:lnTo>
                  <a:pt x="85392" y="40252"/>
                </a:lnTo>
                <a:lnTo>
                  <a:pt x="83430" y="41123"/>
                </a:lnTo>
                <a:lnTo>
                  <a:pt x="77759" y="43042"/>
                </a:lnTo>
                <a:lnTo>
                  <a:pt x="73579" y="44888"/>
                </a:lnTo>
                <a:lnTo>
                  <a:pt x="63855" y="49478"/>
                </a:lnTo>
                <a:lnTo>
                  <a:pt x="53183" y="54693"/>
                </a:lnTo>
                <a:lnTo>
                  <a:pt x="48623" y="57417"/>
                </a:lnTo>
                <a:lnTo>
                  <a:pt x="44630" y="60186"/>
                </a:lnTo>
                <a:lnTo>
                  <a:pt x="41016" y="62984"/>
                </a:lnTo>
                <a:lnTo>
                  <a:pt x="34460" y="68633"/>
                </a:lnTo>
                <a:lnTo>
                  <a:pt x="28372" y="74319"/>
                </a:lnTo>
                <a:lnTo>
                  <a:pt x="16702" y="85730"/>
                </a:lnTo>
                <a:lnTo>
                  <a:pt x="13824" y="88586"/>
                </a:lnTo>
                <a:lnTo>
                  <a:pt x="10954" y="90490"/>
                </a:lnTo>
                <a:lnTo>
                  <a:pt x="5224" y="92606"/>
                </a:lnTo>
                <a:lnTo>
                  <a:pt x="3315" y="94122"/>
                </a:lnTo>
                <a:lnTo>
                  <a:pt x="2043" y="96086"/>
                </a:lnTo>
                <a:lnTo>
                  <a:pt x="629" y="100807"/>
                </a:lnTo>
                <a:lnTo>
                  <a:pt x="0" y="106081"/>
                </a:lnTo>
                <a:lnTo>
                  <a:pt x="785" y="108821"/>
                </a:lnTo>
                <a:lnTo>
                  <a:pt x="6922" y="118353"/>
                </a:lnTo>
                <a:lnTo>
                  <a:pt x="12281" y="124074"/>
                </a:lnTo>
                <a:lnTo>
                  <a:pt x="19901" y="131802"/>
                </a:lnTo>
                <a:lnTo>
                  <a:pt x="22625" y="133588"/>
                </a:lnTo>
                <a:lnTo>
                  <a:pt x="28191" y="135573"/>
                </a:lnTo>
                <a:lnTo>
                  <a:pt x="33840" y="138995"/>
                </a:lnTo>
                <a:lnTo>
                  <a:pt x="40478" y="143691"/>
                </a:lnTo>
                <a:lnTo>
                  <a:pt x="44916" y="146277"/>
                </a:lnTo>
                <a:lnTo>
                  <a:pt x="49779" y="148953"/>
                </a:lnTo>
                <a:lnTo>
                  <a:pt x="60262" y="154467"/>
                </a:lnTo>
                <a:lnTo>
                  <a:pt x="65725" y="157270"/>
                </a:lnTo>
                <a:lnTo>
                  <a:pt x="70319" y="160092"/>
                </a:lnTo>
                <a:lnTo>
                  <a:pt x="74334" y="162926"/>
                </a:lnTo>
                <a:lnTo>
                  <a:pt x="77964" y="165767"/>
                </a:lnTo>
                <a:lnTo>
                  <a:pt x="82288" y="168614"/>
                </a:lnTo>
                <a:lnTo>
                  <a:pt x="87076" y="171465"/>
                </a:lnTo>
                <a:lnTo>
                  <a:pt x="92173" y="174318"/>
                </a:lnTo>
                <a:lnTo>
                  <a:pt x="96524" y="177172"/>
                </a:lnTo>
                <a:lnTo>
                  <a:pt x="100377" y="180027"/>
                </a:lnTo>
                <a:lnTo>
                  <a:pt x="103898" y="182883"/>
                </a:lnTo>
                <a:lnTo>
                  <a:pt x="108150" y="186693"/>
                </a:lnTo>
                <a:lnTo>
                  <a:pt x="117955" y="196005"/>
                </a:lnTo>
                <a:lnTo>
                  <a:pt x="143067" y="220745"/>
                </a:lnTo>
                <a:lnTo>
                  <a:pt x="152523" y="230189"/>
                </a:lnTo>
                <a:lnTo>
                  <a:pt x="157997" y="238197"/>
                </a:lnTo>
                <a:lnTo>
                  <a:pt x="161382" y="245883"/>
                </a:lnTo>
                <a:lnTo>
                  <a:pt x="166061" y="255649"/>
                </a:lnTo>
                <a:lnTo>
                  <a:pt x="168776" y="263799"/>
                </a:lnTo>
                <a:lnTo>
                  <a:pt x="169982" y="270597"/>
                </a:lnTo>
                <a:lnTo>
                  <a:pt x="170662" y="279779"/>
                </a:lnTo>
                <a:lnTo>
                  <a:pt x="170863" y="288532"/>
                </a:lnTo>
                <a:lnTo>
                  <a:pt x="170910" y="294289"/>
                </a:lnTo>
                <a:lnTo>
                  <a:pt x="169970" y="296206"/>
                </a:lnTo>
                <a:lnTo>
                  <a:pt x="168391" y="297483"/>
                </a:lnTo>
                <a:lnTo>
                  <a:pt x="166385" y="298335"/>
                </a:lnTo>
                <a:lnTo>
                  <a:pt x="161617" y="301821"/>
                </a:lnTo>
                <a:lnTo>
                  <a:pt x="159012" y="304084"/>
                </a:lnTo>
                <a:lnTo>
                  <a:pt x="156323" y="305593"/>
                </a:lnTo>
                <a:lnTo>
                  <a:pt x="150795" y="307270"/>
                </a:lnTo>
                <a:lnTo>
                  <a:pt x="147035" y="307717"/>
                </a:lnTo>
                <a:lnTo>
                  <a:pt x="142623" y="308015"/>
                </a:lnTo>
                <a:lnTo>
                  <a:pt x="133594" y="308346"/>
                </a:lnTo>
                <a:lnTo>
                  <a:pt x="123156" y="308532"/>
                </a:lnTo>
                <a:lnTo>
                  <a:pt x="117004" y="308576"/>
                </a:lnTo>
                <a:lnTo>
                  <a:pt x="114983" y="307635"/>
                </a:lnTo>
                <a:lnTo>
                  <a:pt x="113635" y="306055"/>
                </a:lnTo>
                <a:lnTo>
                  <a:pt x="112737" y="304050"/>
                </a:lnTo>
                <a:lnTo>
                  <a:pt x="106922" y="296676"/>
                </a:lnTo>
                <a:lnTo>
                  <a:pt x="103499" y="294939"/>
                </a:lnTo>
                <a:lnTo>
                  <a:pt x="99312" y="293781"/>
                </a:lnTo>
                <a:lnTo>
                  <a:pt x="94615" y="293010"/>
                </a:lnTo>
                <a:lnTo>
                  <a:pt x="91484" y="291542"/>
                </a:lnTo>
                <a:lnTo>
                  <a:pt x="89397" y="289612"/>
                </a:lnTo>
                <a:lnTo>
                  <a:pt x="86125" y="284927"/>
                </a:lnTo>
                <a:lnTo>
                  <a:pt x="79881" y="277886"/>
                </a:lnTo>
                <a:lnTo>
                  <a:pt x="78086" y="275905"/>
                </a:lnTo>
                <a:lnTo>
                  <a:pt x="77288" y="269945"/>
                </a:lnTo>
                <a:lnTo>
                  <a:pt x="76934" y="261898"/>
                </a:lnTo>
                <a:lnTo>
                  <a:pt x="76776" y="255147"/>
                </a:lnTo>
                <a:lnTo>
                  <a:pt x="76687" y="241441"/>
                </a:lnTo>
                <a:lnTo>
                  <a:pt x="77627" y="237161"/>
                </a:lnTo>
                <a:lnTo>
                  <a:pt x="81212" y="229865"/>
                </a:lnTo>
                <a:lnTo>
                  <a:pt x="85980" y="220908"/>
                </a:lnTo>
                <a:lnTo>
                  <a:pt x="88585" y="215852"/>
                </a:lnTo>
                <a:lnTo>
                  <a:pt x="92227" y="210577"/>
                </a:lnTo>
                <a:lnTo>
                  <a:pt x="96559" y="205155"/>
                </a:lnTo>
                <a:lnTo>
                  <a:pt x="101353" y="199635"/>
                </a:lnTo>
                <a:lnTo>
                  <a:pt x="105501" y="194050"/>
                </a:lnTo>
                <a:lnTo>
                  <a:pt x="109219" y="188422"/>
                </a:lnTo>
                <a:lnTo>
                  <a:pt x="112650" y="182765"/>
                </a:lnTo>
                <a:lnTo>
                  <a:pt x="121543" y="168859"/>
                </a:lnTo>
                <a:lnTo>
                  <a:pt x="126581" y="161150"/>
                </a:lnTo>
                <a:lnTo>
                  <a:pt x="131845" y="154106"/>
                </a:lnTo>
                <a:lnTo>
                  <a:pt x="137259" y="147505"/>
                </a:lnTo>
                <a:lnTo>
                  <a:pt x="142773" y="141199"/>
                </a:lnTo>
                <a:lnTo>
                  <a:pt x="147402" y="135091"/>
                </a:lnTo>
                <a:lnTo>
                  <a:pt x="151441" y="129113"/>
                </a:lnTo>
                <a:lnTo>
                  <a:pt x="155085" y="123223"/>
                </a:lnTo>
                <a:lnTo>
                  <a:pt x="159420" y="118344"/>
                </a:lnTo>
                <a:lnTo>
                  <a:pt x="164215" y="114139"/>
                </a:lnTo>
                <a:lnTo>
                  <a:pt x="169317" y="110382"/>
                </a:lnTo>
                <a:lnTo>
                  <a:pt x="173670" y="105974"/>
                </a:lnTo>
                <a:lnTo>
                  <a:pt x="177525" y="101129"/>
                </a:lnTo>
                <a:lnTo>
                  <a:pt x="181048" y="95995"/>
                </a:lnTo>
                <a:lnTo>
                  <a:pt x="185301" y="90667"/>
                </a:lnTo>
                <a:lnTo>
                  <a:pt x="190042" y="85210"/>
                </a:lnTo>
                <a:lnTo>
                  <a:pt x="199436" y="75019"/>
                </a:lnTo>
                <a:lnTo>
                  <a:pt x="206787" y="67315"/>
                </a:lnTo>
                <a:lnTo>
                  <a:pt x="209128" y="62974"/>
                </a:lnTo>
                <a:lnTo>
                  <a:pt x="210689" y="58176"/>
                </a:lnTo>
                <a:lnTo>
                  <a:pt x="211729" y="53072"/>
                </a:lnTo>
                <a:lnTo>
                  <a:pt x="213375" y="47764"/>
                </a:lnTo>
                <a:lnTo>
                  <a:pt x="215425" y="42320"/>
                </a:lnTo>
                <a:lnTo>
                  <a:pt x="217744" y="36787"/>
                </a:lnTo>
                <a:lnTo>
                  <a:pt x="220321" y="28097"/>
                </a:lnTo>
                <a:lnTo>
                  <a:pt x="221466" y="21061"/>
                </a:lnTo>
                <a:lnTo>
                  <a:pt x="221975" y="14758"/>
                </a:lnTo>
                <a:lnTo>
                  <a:pt x="221159" y="12697"/>
                </a:lnTo>
                <a:lnTo>
                  <a:pt x="219662" y="11322"/>
                </a:lnTo>
                <a:lnTo>
                  <a:pt x="217711" y="10406"/>
                </a:lnTo>
                <a:lnTo>
                  <a:pt x="213004" y="6848"/>
                </a:lnTo>
                <a:lnTo>
                  <a:pt x="210415" y="4565"/>
                </a:lnTo>
                <a:lnTo>
                  <a:pt x="207737" y="3044"/>
                </a:lnTo>
                <a:lnTo>
                  <a:pt x="202221" y="1353"/>
                </a:lnTo>
                <a:lnTo>
                  <a:pt x="19666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451"/>
          <p:cNvSpPr/>
          <p:nvPr/>
        </p:nvSpPr>
        <p:spPr>
          <a:xfrm>
            <a:off x="3354704" y="4526279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8573"/>
                </a:moveTo>
                <a:lnTo>
                  <a:pt x="11932" y="8573"/>
                </a:lnTo>
                <a:lnTo>
                  <a:pt x="14622" y="7621"/>
                </a:lnTo>
                <a:lnTo>
                  <a:pt x="17369" y="6033"/>
                </a:lnTo>
                <a:lnTo>
                  <a:pt x="20152" y="4023"/>
                </a:lnTo>
                <a:lnTo>
                  <a:pt x="22959" y="2682"/>
                </a:lnTo>
                <a:lnTo>
                  <a:pt x="25784" y="1788"/>
                </a:lnTo>
                <a:lnTo>
                  <a:pt x="28620" y="1192"/>
                </a:lnTo>
                <a:lnTo>
                  <a:pt x="32415" y="795"/>
                </a:lnTo>
                <a:lnTo>
                  <a:pt x="36850" y="530"/>
                </a:lnTo>
                <a:lnTo>
                  <a:pt x="46858" y="236"/>
                </a:lnTo>
                <a:lnTo>
                  <a:pt x="91485" y="1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452"/>
          <p:cNvSpPr/>
          <p:nvPr/>
        </p:nvSpPr>
        <p:spPr>
          <a:xfrm>
            <a:off x="3406139" y="4569145"/>
            <a:ext cx="282894" cy="17143"/>
          </a:xfrm>
          <a:custGeom>
            <a:avLst/>
            <a:gdLst/>
            <a:ahLst/>
            <a:cxnLst/>
            <a:rect l="0" t="0" r="0" b="0"/>
            <a:pathLst>
              <a:path w="282894" h="17143">
                <a:moveTo>
                  <a:pt x="0" y="17142"/>
                </a:moveTo>
                <a:lnTo>
                  <a:pt x="7381" y="17142"/>
                </a:lnTo>
                <a:lnTo>
                  <a:pt x="9683" y="16190"/>
                </a:lnTo>
                <a:lnTo>
                  <a:pt x="13123" y="14602"/>
                </a:lnTo>
                <a:lnTo>
                  <a:pt x="17322" y="12592"/>
                </a:lnTo>
                <a:lnTo>
                  <a:pt x="21073" y="11250"/>
                </a:lnTo>
                <a:lnTo>
                  <a:pt x="24526" y="10357"/>
                </a:lnTo>
                <a:lnTo>
                  <a:pt x="27781" y="9761"/>
                </a:lnTo>
                <a:lnTo>
                  <a:pt x="31856" y="9364"/>
                </a:lnTo>
                <a:lnTo>
                  <a:pt x="36477" y="9099"/>
                </a:lnTo>
                <a:lnTo>
                  <a:pt x="46692" y="8805"/>
                </a:lnTo>
                <a:lnTo>
                  <a:pt x="74423" y="8600"/>
                </a:lnTo>
                <a:lnTo>
                  <a:pt x="79143" y="7638"/>
                </a:lnTo>
                <a:lnTo>
                  <a:pt x="83242" y="6043"/>
                </a:lnTo>
                <a:lnTo>
                  <a:pt x="86928" y="4028"/>
                </a:lnTo>
                <a:lnTo>
                  <a:pt x="91289" y="2684"/>
                </a:lnTo>
                <a:lnTo>
                  <a:pt x="96102" y="1789"/>
                </a:lnTo>
                <a:lnTo>
                  <a:pt x="101215" y="1191"/>
                </a:lnTo>
                <a:lnTo>
                  <a:pt x="107482" y="793"/>
                </a:lnTo>
                <a:lnTo>
                  <a:pt x="114517" y="528"/>
                </a:lnTo>
                <a:lnTo>
                  <a:pt x="135532" y="155"/>
                </a:lnTo>
                <a:lnTo>
                  <a:pt x="199671" y="0"/>
                </a:lnTo>
                <a:lnTo>
                  <a:pt x="206457" y="952"/>
                </a:lnTo>
                <a:lnTo>
                  <a:pt x="212886" y="2538"/>
                </a:lnTo>
                <a:lnTo>
                  <a:pt x="219076" y="4549"/>
                </a:lnTo>
                <a:lnTo>
                  <a:pt x="225109" y="5889"/>
                </a:lnTo>
                <a:lnTo>
                  <a:pt x="231035" y="6783"/>
                </a:lnTo>
                <a:lnTo>
                  <a:pt x="236891" y="7378"/>
                </a:lnTo>
                <a:lnTo>
                  <a:pt x="242700" y="7776"/>
                </a:lnTo>
                <a:lnTo>
                  <a:pt x="248478" y="8040"/>
                </a:lnTo>
                <a:lnTo>
                  <a:pt x="254234" y="8217"/>
                </a:lnTo>
                <a:lnTo>
                  <a:pt x="259025" y="9287"/>
                </a:lnTo>
                <a:lnTo>
                  <a:pt x="263171" y="10953"/>
                </a:lnTo>
                <a:lnTo>
                  <a:pt x="266887" y="13016"/>
                </a:lnTo>
                <a:lnTo>
                  <a:pt x="270318" y="14391"/>
                </a:lnTo>
                <a:lnTo>
                  <a:pt x="273557" y="15308"/>
                </a:lnTo>
                <a:lnTo>
                  <a:pt x="282893" y="171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453"/>
          <p:cNvSpPr/>
          <p:nvPr/>
        </p:nvSpPr>
        <p:spPr>
          <a:xfrm>
            <a:off x="3826226" y="4423410"/>
            <a:ext cx="239877" cy="274200"/>
          </a:xfrm>
          <a:custGeom>
            <a:avLst/>
            <a:gdLst/>
            <a:ahLst/>
            <a:cxnLst/>
            <a:rect l="0" t="0" r="0" b="0"/>
            <a:pathLst>
              <a:path w="239877" h="274200">
                <a:moveTo>
                  <a:pt x="205706" y="17144"/>
                </a:moveTo>
                <a:lnTo>
                  <a:pt x="197487" y="8925"/>
                </a:lnTo>
                <a:lnTo>
                  <a:pt x="190359" y="8642"/>
                </a:lnTo>
                <a:lnTo>
                  <a:pt x="96174" y="8572"/>
                </a:lnTo>
                <a:lnTo>
                  <a:pt x="91727" y="7620"/>
                </a:lnTo>
                <a:lnTo>
                  <a:pt x="84246" y="4022"/>
                </a:lnTo>
                <a:lnTo>
                  <a:pt x="79965" y="2681"/>
                </a:lnTo>
                <a:lnTo>
                  <a:pt x="75207" y="1787"/>
                </a:lnTo>
                <a:lnTo>
                  <a:pt x="70129" y="1191"/>
                </a:lnTo>
                <a:lnTo>
                  <a:pt x="65791" y="794"/>
                </a:lnTo>
                <a:lnTo>
                  <a:pt x="58431" y="353"/>
                </a:lnTo>
                <a:lnTo>
                  <a:pt x="51837" y="70"/>
                </a:lnTo>
                <a:lnTo>
                  <a:pt x="34645" y="0"/>
                </a:lnTo>
                <a:lnTo>
                  <a:pt x="34372" y="4551"/>
                </a:lnTo>
                <a:lnTo>
                  <a:pt x="33381" y="6844"/>
                </a:lnTo>
                <a:lnTo>
                  <a:pt x="29739" y="11931"/>
                </a:lnTo>
                <a:lnTo>
                  <a:pt x="28387" y="15574"/>
                </a:lnTo>
                <a:lnTo>
                  <a:pt x="27486" y="19908"/>
                </a:lnTo>
                <a:lnTo>
                  <a:pt x="26885" y="24701"/>
                </a:lnTo>
                <a:lnTo>
                  <a:pt x="26218" y="32568"/>
                </a:lnTo>
                <a:lnTo>
                  <a:pt x="26040" y="35999"/>
                </a:lnTo>
                <a:lnTo>
                  <a:pt x="24969" y="40192"/>
                </a:lnTo>
                <a:lnTo>
                  <a:pt x="23302" y="44892"/>
                </a:lnTo>
                <a:lnTo>
                  <a:pt x="21238" y="49930"/>
                </a:lnTo>
                <a:lnTo>
                  <a:pt x="19863" y="55194"/>
                </a:lnTo>
                <a:lnTo>
                  <a:pt x="18945" y="60609"/>
                </a:lnTo>
                <a:lnTo>
                  <a:pt x="18334" y="66123"/>
                </a:lnTo>
                <a:lnTo>
                  <a:pt x="16974" y="70752"/>
                </a:lnTo>
                <a:lnTo>
                  <a:pt x="12922" y="78435"/>
                </a:lnTo>
                <a:lnTo>
                  <a:pt x="11461" y="82770"/>
                </a:lnTo>
                <a:lnTo>
                  <a:pt x="10487" y="87565"/>
                </a:lnTo>
                <a:lnTo>
                  <a:pt x="9837" y="92667"/>
                </a:lnTo>
                <a:lnTo>
                  <a:pt x="8452" y="97973"/>
                </a:lnTo>
                <a:lnTo>
                  <a:pt x="6576" y="103415"/>
                </a:lnTo>
                <a:lnTo>
                  <a:pt x="4373" y="108949"/>
                </a:lnTo>
                <a:lnTo>
                  <a:pt x="2904" y="113589"/>
                </a:lnTo>
                <a:lnTo>
                  <a:pt x="1271" y="121287"/>
                </a:lnTo>
                <a:lnTo>
                  <a:pt x="546" y="127882"/>
                </a:lnTo>
                <a:lnTo>
                  <a:pt x="0" y="136617"/>
                </a:lnTo>
                <a:lnTo>
                  <a:pt x="2521" y="136919"/>
                </a:lnTo>
                <a:lnTo>
                  <a:pt x="9296" y="137088"/>
                </a:lnTo>
                <a:lnTo>
                  <a:pt x="41677" y="137158"/>
                </a:lnTo>
                <a:lnTo>
                  <a:pt x="45871" y="136206"/>
                </a:lnTo>
                <a:lnTo>
                  <a:pt x="53071" y="132609"/>
                </a:lnTo>
                <a:lnTo>
                  <a:pt x="57277" y="130316"/>
                </a:lnTo>
                <a:lnTo>
                  <a:pt x="67030" y="125228"/>
                </a:lnTo>
                <a:lnTo>
                  <a:pt x="73250" y="122538"/>
                </a:lnTo>
                <a:lnTo>
                  <a:pt x="80255" y="119792"/>
                </a:lnTo>
                <a:lnTo>
                  <a:pt x="87782" y="117008"/>
                </a:lnTo>
                <a:lnTo>
                  <a:pt x="93752" y="115153"/>
                </a:lnTo>
                <a:lnTo>
                  <a:pt x="98685" y="113916"/>
                </a:lnTo>
                <a:lnTo>
                  <a:pt x="102926" y="113091"/>
                </a:lnTo>
                <a:lnTo>
                  <a:pt x="107659" y="111589"/>
                </a:lnTo>
                <a:lnTo>
                  <a:pt x="112719" y="109635"/>
                </a:lnTo>
                <a:lnTo>
                  <a:pt x="117997" y="107380"/>
                </a:lnTo>
                <a:lnTo>
                  <a:pt x="124373" y="105877"/>
                </a:lnTo>
                <a:lnTo>
                  <a:pt x="131482" y="104874"/>
                </a:lnTo>
                <a:lnTo>
                  <a:pt x="139078" y="104206"/>
                </a:lnTo>
                <a:lnTo>
                  <a:pt x="146047" y="103760"/>
                </a:lnTo>
                <a:lnTo>
                  <a:pt x="158871" y="103266"/>
                </a:lnTo>
                <a:lnTo>
                  <a:pt x="164958" y="104086"/>
                </a:lnTo>
                <a:lnTo>
                  <a:pt x="170921" y="105586"/>
                </a:lnTo>
                <a:lnTo>
                  <a:pt x="176801" y="107538"/>
                </a:lnTo>
                <a:lnTo>
                  <a:pt x="181673" y="108839"/>
                </a:lnTo>
                <a:lnTo>
                  <a:pt x="185874" y="109707"/>
                </a:lnTo>
                <a:lnTo>
                  <a:pt x="189627" y="110285"/>
                </a:lnTo>
                <a:lnTo>
                  <a:pt x="196338" y="113468"/>
                </a:lnTo>
                <a:lnTo>
                  <a:pt x="203447" y="119010"/>
                </a:lnTo>
                <a:lnTo>
                  <a:pt x="208010" y="123155"/>
                </a:lnTo>
                <a:lnTo>
                  <a:pt x="220994" y="135550"/>
                </a:lnTo>
                <a:lnTo>
                  <a:pt x="224470" y="138944"/>
                </a:lnTo>
                <a:lnTo>
                  <a:pt x="226788" y="142159"/>
                </a:lnTo>
                <a:lnTo>
                  <a:pt x="229364" y="148272"/>
                </a:lnTo>
                <a:lnTo>
                  <a:pt x="233048" y="156704"/>
                </a:lnTo>
                <a:lnTo>
                  <a:pt x="235364" y="161619"/>
                </a:lnTo>
                <a:lnTo>
                  <a:pt x="236908" y="166801"/>
                </a:lnTo>
                <a:lnTo>
                  <a:pt x="237937" y="172161"/>
                </a:lnTo>
                <a:lnTo>
                  <a:pt x="238623" y="177638"/>
                </a:lnTo>
                <a:lnTo>
                  <a:pt x="239082" y="182243"/>
                </a:lnTo>
                <a:lnTo>
                  <a:pt x="239589" y="189899"/>
                </a:lnTo>
                <a:lnTo>
                  <a:pt x="239816" y="199017"/>
                </a:lnTo>
                <a:lnTo>
                  <a:pt x="239876" y="204115"/>
                </a:lnTo>
                <a:lnTo>
                  <a:pt x="238963" y="209420"/>
                </a:lnTo>
                <a:lnTo>
                  <a:pt x="237402" y="214860"/>
                </a:lnTo>
                <a:lnTo>
                  <a:pt x="235409" y="220392"/>
                </a:lnTo>
                <a:lnTo>
                  <a:pt x="233129" y="225033"/>
                </a:lnTo>
                <a:lnTo>
                  <a:pt x="228054" y="232730"/>
                </a:lnTo>
                <a:lnTo>
                  <a:pt x="224414" y="237068"/>
                </a:lnTo>
                <a:lnTo>
                  <a:pt x="220083" y="241865"/>
                </a:lnTo>
                <a:lnTo>
                  <a:pt x="207426" y="255178"/>
                </a:lnTo>
                <a:lnTo>
                  <a:pt x="203995" y="258701"/>
                </a:lnTo>
                <a:lnTo>
                  <a:pt x="199803" y="261050"/>
                </a:lnTo>
                <a:lnTo>
                  <a:pt x="195103" y="262615"/>
                </a:lnTo>
                <a:lnTo>
                  <a:pt x="190065" y="263660"/>
                </a:lnTo>
                <a:lnTo>
                  <a:pt x="184801" y="265308"/>
                </a:lnTo>
                <a:lnTo>
                  <a:pt x="179387" y="267359"/>
                </a:lnTo>
                <a:lnTo>
                  <a:pt x="173872" y="269679"/>
                </a:lnTo>
                <a:lnTo>
                  <a:pt x="168291" y="271226"/>
                </a:lnTo>
                <a:lnTo>
                  <a:pt x="162665" y="272257"/>
                </a:lnTo>
                <a:lnTo>
                  <a:pt x="157009" y="272945"/>
                </a:lnTo>
                <a:lnTo>
                  <a:pt x="152287" y="273403"/>
                </a:lnTo>
                <a:lnTo>
                  <a:pt x="148186" y="273709"/>
                </a:lnTo>
                <a:lnTo>
                  <a:pt x="144499" y="273912"/>
                </a:lnTo>
                <a:lnTo>
                  <a:pt x="135323" y="274138"/>
                </a:lnTo>
                <a:lnTo>
                  <a:pt x="130209" y="274199"/>
                </a:lnTo>
                <a:lnTo>
                  <a:pt x="125847" y="273287"/>
                </a:lnTo>
                <a:lnTo>
                  <a:pt x="115157" y="268405"/>
                </a:lnTo>
                <a:lnTo>
                  <a:pt x="108947" y="266928"/>
                </a:lnTo>
                <a:lnTo>
                  <a:pt x="103012" y="266272"/>
                </a:lnTo>
                <a:lnTo>
                  <a:pt x="97199" y="265980"/>
                </a:lnTo>
                <a:lnTo>
                  <a:pt x="91441" y="265851"/>
                </a:lnTo>
                <a:lnTo>
                  <a:pt x="88572" y="264864"/>
                </a:lnTo>
                <a:lnTo>
                  <a:pt x="82843" y="261227"/>
                </a:lnTo>
                <a:lnTo>
                  <a:pt x="77123" y="258975"/>
                </a:lnTo>
                <a:lnTo>
                  <a:pt x="70240" y="257531"/>
                </a:lnTo>
                <a:lnTo>
                  <a:pt x="69676" y="256459"/>
                </a:lnTo>
                <a:lnTo>
                  <a:pt x="68546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454"/>
          <p:cNvSpPr/>
          <p:nvPr/>
        </p:nvSpPr>
        <p:spPr>
          <a:xfrm>
            <a:off x="4229131" y="4474845"/>
            <a:ext cx="171420" cy="231458"/>
          </a:xfrm>
          <a:custGeom>
            <a:avLst/>
            <a:gdLst/>
            <a:ahLst/>
            <a:cxnLst/>
            <a:rect l="0" t="0" r="0" b="0"/>
            <a:pathLst>
              <a:path w="171420" h="231458">
                <a:moveTo>
                  <a:pt x="8541" y="0"/>
                </a:moveTo>
                <a:lnTo>
                  <a:pt x="0" y="0"/>
                </a:lnTo>
                <a:lnTo>
                  <a:pt x="4528" y="4550"/>
                </a:lnTo>
                <a:lnTo>
                  <a:pt x="5866" y="6843"/>
                </a:lnTo>
                <a:lnTo>
                  <a:pt x="7352" y="11931"/>
                </a:lnTo>
                <a:lnTo>
                  <a:pt x="10553" y="17368"/>
                </a:lnTo>
                <a:lnTo>
                  <a:pt x="12739" y="20151"/>
                </a:lnTo>
                <a:lnTo>
                  <a:pt x="14197" y="22959"/>
                </a:lnTo>
                <a:lnTo>
                  <a:pt x="15818" y="28619"/>
                </a:lnTo>
                <a:lnTo>
                  <a:pt x="18155" y="31462"/>
                </a:lnTo>
                <a:lnTo>
                  <a:pt x="21618" y="34309"/>
                </a:lnTo>
                <a:lnTo>
                  <a:pt x="25831" y="37160"/>
                </a:lnTo>
                <a:lnTo>
                  <a:pt x="28640" y="40966"/>
                </a:lnTo>
                <a:lnTo>
                  <a:pt x="30513" y="45408"/>
                </a:lnTo>
                <a:lnTo>
                  <a:pt x="31762" y="50274"/>
                </a:lnTo>
                <a:lnTo>
                  <a:pt x="33546" y="54471"/>
                </a:lnTo>
                <a:lnTo>
                  <a:pt x="38070" y="61674"/>
                </a:lnTo>
                <a:lnTo>
                  <a:pt x="40609" y="65881"/>
                </a:lnTo>
                <a:lnTo>
                  <a:pt x="43255" y="70591"/>
                </a:lnTo>
                <a:lnTo>
                  <a:pt x="48735" y="80904"/>
                </a:lnTo>
                <a:lnTo>
                  <a:pt x="79981" y="142885"/>
                </a:lnTo>
                <a:lnTo>
                  <a:pt x="83790" y="147644"/>
                </a:lnTo>
                <a:lnTo>
                  <a:pt x="88235" y="151769"/>
                </a:lnTo>
                <a:lnTo>
                  <a:pt x="93102" y="155472"/>
                </a:lnTo>
                <a:lnTo>
                  <a:pt x="97300" y="159846"/>
                </a:lnTo>
                <a:lnTo>
                  <a:pt x="101051" y="164666"/>
                </a:lnTo>
                <a:lnTo>
                  <a:pt x="104504" y="169785"/>
                </a:lnTo>
                <a:lnTo>
                  <a:pt x="107759" y="175102"/>
                </a:lnTo>
                <a:lnTo>
                  <a:pt x="110881" y="180552"/>
                </a:lnTo>
                <a:lnTo>
                  <a:pt x="113915" y="186091"/>
                </a:lnTo>
                <a:lnTo>
                  <a:pt x="116891" y="190735"/>
                </a:lnTo>
                <a:lnTo>
                  <a:pt x="119827" y="194784"/>
                </a:lnTo>
                <a:lnTo>
                  <a:pt x="122737" y="198436"/>
                </a:lnTo>
                <a:lnTo>
                  <a:pt x="126581" y="201823"/>
                </a:lnTo>
                <a:lnTo>
                  <a:pt x="131050" y="205034"/>
                </a:lnTo>
                <a:lnTo>
                  <a:pt x="135933" y="208126"/>
                </a:lnTo>
                <a:lnTo>
                  <a:pt x="140142" y="211141"/>
                </a:lnTo>
                <a:lnTo>
                  <a:pt x="143900" y="214103"/>
                </a:lnTo>
                <a:lnTo>
                  <a:pt x="147358" y="217030"/>
                </a:lnTo>
                <a:lnTo>
                  <a:pt x="150616" y="219934"/>
                </a:lnTo>
                <a:lnTo>
                  <a:pt x="156776" y="225701"/>
                </a:lnTo>
                <a:lnTo>
                  <a:pt x="159752" y="227620"/>
                </a:lnTo>
                <a:lnTo>
                  <a:pt x="162688" y="228899"/>
                </a:lnTo>
                <a:lnTo>
                  <a:pt x="171419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455"/>
          <p:cNvSpPr/>
          <p:nvPr/>
        </p:nvSpPr>
        <p:spPr>
          <a:xfrm>
            <a:off x="4220527" y="4457700"/>
            <a:ext cx="222886" cy="248603"/>
          </a:xfrm>
          <a:custGeom>
            <a:avLst/>
            <a:gdLst/>
            <a:ahLst/>
            <a:cxnLst/>
            <a:rect l="0" t="0" r="0" b="0"/>
            <a:pathLst>
              <a:path w="222886" h="248603">
                <a:moveTo>
                  <a:pt x="222885" y="0"/>
                </a:moveTo>
                <a:lnTo>
                  <a:pt x="218335" y="4551"/>
                </a:lnTo>
                <a:lnTo>
                  <a:pt x="216041" y="5891"/>
                </a:lnTo>
                <a:lnTo>
                  <a:pt x="209216" y="7778"/>
                </a:lnTo>
                <a:lnTo>
                  <a:pt x="207284" y="8219"/>
                </a:lnTo>
                <a:lnTo>
                  <a:pt x="201647" y="13018"/>
                </a:lnTo>
                <a:lnTo>
                  <a:pt x="198249" y="15346"/>
                </a:lnTo>
                <a:lnTo>
                  <a:pt x="194078" y="17851"/>
                </a:lnTo>
                <a:lnTo>
                  <a:pt x="189393" y="20473"/>
                </a:lnTo>
                <a:lnTo>
                  <a:pt x="185317" y="23173"/>
                </a:lnTo>
                <a:lnTo>
                  <a:pt x="181647" y="25926"/>
                </a:lnTo>
                <a:lnTo>
                  <a:pt x="178248" y="28714"/>
                </a:lnTo>
                <a:lnTo>
                  <a:pt x="175029" y="32478"/>
                </a:lnTo>
                <a:lnTo>
                  <a:pt x="171932" y="36891"/>
                </a:lnTo>
                <a:lnTo>
                  <a:pt x="168913" y="41739"/>
                </a:lnTo>
                <a:lnTo>
                  <a:pt x="155564" y="62215"/>
                </a:lnTo>
                <a:lnTo>
                  <a:pt x="149429" y="70051"/>
                </a:lnTo>
                <a:lnTo>
                  <a:pt x="142482" y="78133"/>
                </a:lnTo>
                <a:lnTo>
                  <a:pt x="134993" y="86379"/>
                </a:lnTo>
                <a:lnTo>
                  <a:pt x="128095" y="94733"/>
                </a:lnTo>
                <a:lnTo>
                  <a:pt x="121592" y="103161"/>
                </a:lnTo>
                <a:lnTo>
                  <a:pt x="115352" y="111636"/>
                </a:lnTo>
                <a:lnTo>
                  <a:pt x="103337" y="128673"/>
                </a:lnTo>
                <a:lnTo>
                  <a:pt x="97467" y="137217"/>
                </a:lnTo>
                <a:lnTo>
                  <a:pt x="90695" y="145770"/>
                </a:lnTo>
                <a:lnTo>
                  <a:pt x="83323" y="154330"/>
                </a:lnTo>
                <a:lnTo>
                  <a:pt x="68465" y="170508"/>
                </a:lnTo>
                <a:lnTo>
                  <a:pt x="49390" y="190327"/>
                </a:lnTo>
                <a:lnTo>
                  <a:pt x="20109" y="219879"/>
                </a:lnTo>
                <a:lnTo>
                  <a:pt x="15311" y="225643"/>
                </a:lnTo>
                <a:lnTo>
                  <a:pt x="11160" y="231391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456"/>
          <p:cNvSpPr/>
          <p:nvPr/>
        </p:nvSpPr>
        <p:spPr>
          <a:xfrm>
            <a:off x="1400218" y="5066347"/>
            <a:ext cx="274277" cy="42864"/>
          </a:xfrm>
          <a:custGeom>
            <a:avLst/>
            <a:gdLst/>
            <a:ahLst/>
            <a:cxnLst/>
            <a:rect l="0" t="0" r="0" b="0"/>
            <a:pathLst>
              <a:path w="274277" h="42864">
                <a:moveTo>
                  <a:pt x="51391" y="0"/>
                </a:moveTo>
                <a:lnTo>
                  <a:pt x="0" y="0"/>
                </a:lnTo>
                <a:lnTo>
                  <a:pt x="20109" y="0"/>
                </a:lnTo>
                <a:lnTo>
                  <a:pt x="23869" y="953"/>
                </a:lnTo>
                <a:lnTo>
                  <a:pt x="28281" y="2540"/>
                </a:lnTo>
                <a:lnTo>
                  <a:pt x="33127" y="4551"/>
                </a:lnTo>
                <a:lnTo>
                  <a:pt x="38262" y="5892"/>
                </a:lnTo>
                <a:lnTo>
                  <a:pt x="43591" y="6785"/>
                </a:lnTo>
                <a:lnTo>
                  <a:pt x="49049" y="7381"/>
                </a:lnTo>
                <a:lnTo>
                  <a:pt x="54592" y="7778"/>
                </a:lnTo>
                <a:lnTo>
                  <a:pt x="60193" y="8043"/>
                </a:lnTo>
                <a:lnTo>
                  <a:pt x="72448" y="8337"/>
                </a:lnTo>
                <a:lnTo>
                  <a:pt x="107363" y="8542"/>
                </a:lnTo>
                <a:lnTo>
                  <a:pt x="113471" y="9504"/>
                </a:lnTo>
                <a:lnTo>
                  <a:pt x="119448" y="11099"/>
                </a:lnTo>
                <a:lnTo>
                  <a:pt x="125337" y="13114"/>
                </a:lnTo>
                <a:lnTo>
                  <a:pt x="132121" y="14458"/>
                </a:lnTo>
                <a:lnTo>
                  <a:pt x="139501" y="15354"/>
                </a:lnTo>
                <a:lnTo>
                  <a:pt x="147279" y="15950"/>
                </a:lnTo>
                <a:lnTo>
                  <a:pt x="154369" y="17302"/>
                </a:lnTo>
                <a:lnTo>
                  <a:pt x="161001" y="19154"/>
                </a:lnTo>
                <a:lnTo>
                  <a:pt x="167327" y="21342"/>
                </a:lnTo>
                <a:lnTo>
                  <a:pt x="174402" y="22801"/>
                </a:lnTo>
                <a:lnTo>
                  <a:pt x="181976" y="23773"/>
                </a:lnTo>
                <a:lnTo>
                  <a:pt x="189883" y="24421"/>
                </a:lnTo>
                <a:lnTo>
                  <a:pt x="196107" y="25806"/>
                </a:lnTo>
                <a:lnTo>
                  <a:pt x="201208" y="27681"/>
                </a:lnTo>
                <a:lnTo>
                  <a:pt x="205562" y="29884"/>
                </a:lnTo>
                <a:lnTo>
                  <a:pt x="210369" y="31353"/>
                </a:lnTo>
                <a:lnTo>
                  <a:pt x="215479" y="32332"/>
                </a:lnTo>
                <a:lnTo>
                  <a:pt x="220791" y="32985"/>
                </a:lnTo>
                <a:lnTo>
                  <a:pt x="226237" y="34372"/>
                </a:lnTo>
                <a:lnTo>
                  <a:pt x="231773" y="36250"/>
                </a:lnTo>
                <a:lnTo>
                  <a:pt x="237368" y="38454"/>
                </a:lnTo>
                <a:lnTo>
                  <a:pt x="242051" y="39924"/>
                </a:lnTo>
                <a:lnTo>
                  <a:pt x="246125" y="40903"/>
                </a:lnTo>
                <a:lnTo>
                  <a:pt x="253192" y="41992"/>
                </a:lnTo>
                <a:lnTo>
                  <a:pt x="259508" y="42476"/>
                </a:lnTo>
                <a:lnTo>
                  <a:pt x="265490" y="42690"/>
                </a:lnTo>
                <a:lnTo>
                  <a:pt x="274276" y="428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457"/>
          <p:cNvSpPr/>
          <p:nvPr/>
        </p:nvSpPr>
        <p:spPr>
          <a:xfrm>
            <a:off x="1811654" y="4989195"/>
            <a:ext cx="222886" cy="137150"/>
          </a:xfrm>
          <a:custGeom>
            <a:avLst/>
            <a:gdLst/>
            <a:ahLst/>
            <a:cxnLst/>
            <a:rect l="0" t="0" r="0" b="0"/>
            <a:pathLst>
              <a:path w="222886" h="137150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1" y="4550"/>
                </a:lnTo>
                <a:lnTo>
                  <a:pt x="14229" y="6843"/>
                </a:lnTo>
                <a:lnTo>
                  <a:pt x="15201" y="9325"/>
                </a:lnTo>
                <a:lnTo>
                  <a:pt x="15849" y="11931"/>
                </a:lnTo>
                <a:lnTo>
                  <a:pt x="17234" y="14622"/>
                </a:lnTo>
                <a:lnTo>
                  <a:pt x="19109" y="17368"/>
                </a:lnTo>
                <a:lnTo>
                  <a:pt x="21312" y="20151"/>
                </a:lnTo>
                <a:lnTo>
                  <a:pt x="22781" y="23911"/>
                </a:lnTo>
                <a:lnTo>
                  <a:pt x="23760" y="28323"/>
                </a:lnTo>
                <a:lnTo>
                  <a:pt x="24412" y="33169"/>
                </a:lnTo>
                <a:lnTo>
                  <a:pt x="24848" y="38305"/>
                </a:lnTo>
                <a:lnTo>
                  <a:pt x="25138" y="43635"/>
                </a:lnTo>
                <a:lnTo>
                  <a:pt x="25460" y="54635"/>
                </a:lnTo>
                <a:lnTo>
                  <a:pt x="25603" y="65875"/>
                </a:lnTo>
                <a:lnTo>
                  <a:pt x="24689" y="70586"/>
                </a:lnTo>
                <a:lnTo>
                  <a:pt x="23127" y="74680"/>
                </a:lnTo>
                <a:lnTo>
                  <a:pt x="21133" y="78362"/>
                </a:lnTo>
                <a:lnTo>
                  <a:pt x="19804" y="82721"/>
                </a:lnTo>
                <a:lnTo>
                  <a:pt x="18918" y="87532"/>
                </a:lnTo>
                <a:lnTo>
                  <a:pt x="18327" y="92645"/>
                </a:lnTo>
                <a:lnTo>
                  <a:pt x="16981" y="97006"/>
                </a:lnTo>
                <a:lnTo>
                  <a:pt x="15131" y="100865"/>
                </a:lnTo>
                <a:lnTo>
                  <a:pt x="12945" y="104390"/>
                </a:lnTo>
                <a:lnTo>
                  <a:pt x="10535" y="108646"/>
                </a:lnTo>
                <a:lnTo>
                  <a:pt x="1576" y="125585"/>
                </a:lnTo>
                <a:lnTo>
                  <a:pt x="701" y="129792"/>
                </a:lnTo>
                <a:lnTo>
                  <a:pt x="139" y="135704"/>
                </a:lnTo>
                <a:lnTo>
                  <a:pt x="1045" y="136190"/>
                </a:lnTo>
                <a:lnTo>
                  <a:pt x="7394" y="137032"/>
                </a:lnTo>
                <a:lnTo>
                  <a:pt x="12774" y="137122"/>
                </a:lnTo>
                <a:lnTo>
                  <a:pt x="20401" y="137149"/>
                </a:lnTo>
                <a:lnTo>
                  <a:pt x="23126" y="136199"/>
                </a:lnTo>
                <a:lnTo>
                  <a:pt x="28693" y="132605"/>
                </a:lnTo>
                <a:lnTo>
                  <a:pt x="34343" y="130373"/>
                </a:lnTo>
                <a:lnTo>
                  <a:pt x="40981" y="128429"/>
                </a:lnTo>
                <a:lnTo>
                  <a:pt x="45419" y="126576"/>
                </a:lnTo>
                <a:lnTo>
                  <a:pt x="50282" y="124389"/>
                </a:lnTo>
                <a:lnTo>
                  <a:pt x="54476" y="121979"/>
                </a:lnTo>
                <a:lnTo>
                  <a:pt x="58225" y="119419"/>
                </a:lnTo>
                <a:lnTo>
                  <a:pt x="61677" y="116760"/>
                </a:lnTo>
                <a:lnTo>
                  <a:pt x="65883" y="114034"/>
                </a:lnTo>
                <a:lnTo>
                  <a:pt x="70592" y="111266"/>
                </a:lnTo>
                <a:lnTo>
                  <a:pt x="75637" y="108467"/>
                </a:lnTo>
                <a:lnTo>
                  <a:pt x="86322" y="102817"/>
                </a:lnTo>
                <a:lnTo>
                  <a:pt x="91838" y="99977"/>
                </a:lnTo>
                <a:lnTo>
                  <a:pt x="97420" y="98084"/>
                </a:lnTo>
                <a:lnTo>
                  <a:pt x="103047" y="96822"/>
                </a:lnTo>
                <a:lnTo>
                  <a:pt x="108703" y="95980"/>
                </a:lnTo>
                <a:lnTo>
                  <a:pt x="114379" y="94467"/>
                </a:lnTo>
                <a:lnTo>
                  <a:pt x="120068" y="92505"/>
                </a:lnTo>
                <a:lnTo>
                  <a:pt x="125765" y="90245"/>
                </a:lnTo>
                <a:lnTo>
                  <a:pt x="130516" y="88738"/>
                </a:lnTo>
                <a:lnTo>
                  <a:pt x="134636" y="87734"/>
                </a:lnTo>
                <a:lnTo>
                  <a:pt x="138335" y="87064"/>
                </a:lnTo>
                <a:lnTo>
                  <a:pt x="142706" y="86618"/>
                </a:lnTo>
                <a:lnTo>
                  <a:pt x="147525" y="86320"/>
                </a:lnTo>
                <a:lnTo>
                  <a:pt x="157959" y="85989"/>
                </a:lnTo>
                <a:lnTo>
                  <a:pt x="187890" y="85740"/>
                </a:lnTo>
                <a:lnTo>
                  <a:pt x="208557" y="85726"/>
                </a:lnTo>
                <a:lnTo>
                  <a:pt x="211428" y="84773"/>
                </a:lnTo>
                <a:lnTo>
                  <a:pt x="217158" y="81174"/>
                </a:lnTo>
                <a:lnTo>
                  <a:pt x="222885" y="771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458"/>
          <p:cNvSpPr/>
          <p:nvPr/>
        </p:nvSpPr>
        <p:spPr>
          <a:xfrm>
            <a:off x="2008822" y="4963508"/>
            <a:ext cx="17146" cy="282429"/>
          </a:xfrm>
          <a:custGeom>
            <a:avLst/>
            <a:gdLst/>
            <a:ahLst/>
            <a:cxnLst/>
            <a:rect l="0" t="0" r="0" b="0"/>
            <a:pathLst>
              <a:path w="17146" h="282429">
                <a:moveTo>
                  <a:pt x="17145" y="8542"/>
                </a:moveTo>
                <a:lnTo>
                  <a:pt x="12594" y="8542"/>
                </a:lnTo>
                <a:lnTo>
                  <a:pt x="11253" y="7589"/>
                </a:lnTo>
                <a:lnTo>
                  <a:pt x="10360" y="6002"/>
                </a:lnTo>
                <a:lnTo>
                  <a:pt x="8925" y="1161"/>
                </a:lnTo>
                <a:lnTo>
                  <a:pt x="7855" y="763"/>
                </a:lnTo>
                <a:lnTo>
                  <a:pt x="6189" y="499"/>
                </a:lnTo>
                <a:lnTo>
                  <a:pt x="362" y="0"/>
                </a:lnTo>
                <a:lnTo>
                  <a:pt x="32" y="7353"/>
                </a:lnTo>
                <a:lnTo>
                  <a:pt x="974" y="8702"/>
                </a:lnTo>
                <a:lnTo>
                  <a:pt x="2554" y="10553"/>
                </a:lnTo>
                <a:lnTo>
                  <a:pt x="4560" y="12740"/>
                </a:lnTo>
                <a:lnTo>
                  <a:pt x="5898" y="16103"/>
                </a:lnTo>
                <a:lnTo>
                  <a:pt x="6789" y="20250"/>
                </a:lnTo>
                <a:lnTo>
                  <a:pt x="7384" y="24920"/>
                </a:lnTo>
                <a:lnTo>
                  <a:pt x="7780" y="28986"/>
                </a:lnTo>
                <a:lnTo>
                  <a:pt x="8220" y="36043"/>
                </a:lnTo>
                <a:lnTo>
                  <a:pt x="8416" y="44895"/>
                </a:lnTo>
                <a:lnTo>
                  <a:pt x="8542" y="70650"/>
                </a:lnTo>
                <a:lnTo>
                  <a:pt x="7600" y="77569"/>
                </a:lnTo>
                <a:lnTo>
                  <a:pt x="6019" y="84088"/>
                </a:lnTo>
                <a:lnTo>
                  <a:pt x="4013" y="90338"/>
                </a:lnTo>
                <a:lnTo>
                  <a:pt x="2675" y="97362"/>
                </a:lnTo>
                <a:lnTo>
                  <a:pt x="1783" y="104903"/>
                </a:lnTo>
                <a:lnTo>
                  <a:pt x="1189" y="112788"/>
                </a:lnTo>
                <a:lnTo>
                  <a:pt x="793" y="120901"/>
                </a:lnTo>
                <a:lnTo>
                  <a:pt x="352" y="137537"/>
                </a:lnTo>
                <a:lnTo>
                  <a:pt x="0" y="271212"/>
                </a:lnTo>
                <a:lnTo>
                  <a:pt x="953" y="273190"/>
                </a:lnTo>
                <a:lnTo>
                  <a:pt x="2540" y="275461"/>
                </a:lnTo>
                <a:lnTo>
                  <a:pt x="8219" y="282428"/>
                </a:lnTo>
                <a:lnTo>
                  <a:pt x="9290" y="281621"/>
                </a:lnTo>
                <a:lnTo>
                  <a:pt x="10956" y="280129"/>
                </a:lnTo>
                <a:lnTo>
                  <a:pt x="17145" y="274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459"/>
          <p:cNvSpPr/>
          <p:nvPr/>
        </p:nvSpPr>
        <p:spPr>
          <a:xfrm>
            <a:off x="2145982" y="5040629"/>
            <a:ext cx="188596" cy="170915"/>
          </a:xfrm>
          <a:custGeom>
            <a:avLst/>
            <a:gdLst/>
            <a:ahLst/>
            <a:cxnLst/>
            <a:rect l="0" t="0" r="0" b="0"/>
            <a:pathLst>
              <a:path w="188596" h="170915">
                <a:moveTo>
                  <a:pt x="0" y="0"/>
                </a:moveTo>
                <a:lnTo>
                  <a:pt x="20400" y="20401"/>
                </a:lnTo>
                <a:lnTo>
                  <a:pt x="23125" y="22173"/>
                </a:lnTo>
                <a:lnTo>
                  <a:pt x="28693" y="24143"/>
                </a:lnTo>
                <a:lnTo>
                  <a:pt x="31511" y="26572"/>
                </a:lnTo>
                <a:lnTo>
                  <a:pt x="34342" y="30098"/>
                </a:lnTo>
                <a:lnTo>
                  <a:pt x="37182" y="34353"/>
                </a:lnTo>
                <a:lnTo>
                  <a:pt x="40981" y="38142"/>
                </a:lnTo>
                <a:lnTo>
                  <a:pt x="45418" y="41621"/>
                </a:lnTo>
                <a:lnTo>
                  <a:pt x="50281" y="44893"/>
                </a:lnTo>
                <a:lnTo>
                  <a:pt x="55428" y="48978"/>
                </a:lnTo>
                <a:lnTo>
                  <a:pt x="60765" y="53608"/>
                </a:lnTo>
                <a:lnTo>
                  <a:pt x="70821" y="62878"/>
                </a:lnTo>
                <a:lnTo>
                  <a:pt x="78466" y="70174"/>
                </a:lnTo>
                <a:lnTo>
                  <a:pt x="92676" y="84187"/>
                </a:lnTo>
                <a:lnTo>
                  <a:pt x="97026" y="89462"/>
                </a:lnTo>
                <a:lnTo>
                  <a:pt x="100879" y="94884"/>
                </a:lnTo>
                <a:lnTo>
                  <a:pt x="104400" y="100404"/>
                </a:lnTo>
                <a:lnTo>
                  <a:pt x="108653" y="105989"/>
                </a:lnTo>
                <a:lnTo>
                  <a:pt x="113393" y="111617"/>
                </a:lnTo>
                <a:lnTo>
                  <a:pt x="122787" y="121998"/>
                </a:lnTo>
                <a:lnTo>
                  <a:pt x="130137" y="129786"/>
                </a:lnTo>
                <a:lnTo>
                  <a:pt x="144181" y="144078"/>
                </a:lnTo>
                <a:lnTo>
                  <a:pt x="147556" y="148439"/>
                </a:lnTo>
                <a:lnTo>
                  <a:pt x="149805" y="152300"/>
                </a:lnTo>
                <a:lnTo>
                  <a:pt x="151305" y="155826"/>
                </a:lnTo>
                <a:lnTo>
                  <a:pt x="153258" y="159129"/>
                </a:lnTo>
                <a:lnTo>
                  <a:pt x="155512" y="162284"/>
                </a:lnTo>
                <a:lnTo>
                  <a:pt x="157967" y="165339"/>
                </a:lnTo>
                <a:lnTo>
                  <a:pt x="160556" y="167376"/>
                </a:lnTo>
                <a:lnTo>
                  <a:pt x="163235" y="168735"/>
                </a:lnTo>
                <a:lnTo>
                  <a:pt x="168751" y="170244"/>
                </a:lnTo>
                <a:lnTo>
                  <a:pt x="174378" y="170914"/>
                </a:lnTo>
                <a:lnTo>
                  <a:pt x="177212" y="170140"/>
                </a:lnTo>
                <a:lnTo>
                  <a:pt x="182901" y="166741"/>
                </a:lnTo>
                <a:lnTo>
                  <a:pt x="188595" y="1628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460"/>
          <p:cNvSpPr/>
          <p:nvPr/>
        </p:nvSpPr>
        <p:spPr>
          <a:xfrm>
            <a:off x="2205989" y="5015017"/>
            <a:ext cx="154306" cy="179919"/>
          </a:xfrm>
          <a:custGeom>
            <a:avLst/>
            <a:gdLst/>
            <a:ahLst/>
            <a:cxnLst/>
            <a:rect l="0" t="0" r="0" b="0"/>
            <a:pathLst>
              <a:path w="154306" h="179919">
                <a:moveTo>
                  <a:pt x="154305" y="8468"/>
                </a:moveTo>
                <a:lnTo>
                  <a:pt x="146086" y="8468"/>
                </a:lnTo>
                <a:lnTo>
                  <a:pt x="141287" y="3917"/>
                </a:lnTo>
                <a:lnTo>
                  <a:pt x="138383" y="1086"/>
                </a:lnTo>
                <a:lnTo>
                  <a:pt x="135164" y="424"/>
                </a:lnTo>
                <a:lnTo>
                  <a:pt x="129887" y="0"/>
                </a:lnTo>
                <a:lnTo>
                  <a:pt x="126625" y="2482"/>
                </a:lnTo>
                <a:lnTo>
                  <a:pt x="124422" y="4477"/>
                </a:lnTo>
                <a:lnTo>
                  <a:pt x="122953" y="6760"/>
                </a:lnTo>
                <a:lnTo>
                  <a:pt x="121321" y="11836"/>
                </a:lnTo>
                <a:lnTo>
                  <a:pt x="118056" y="17267"/>
                </a:lnTo>
                <a:lnTo>
                  <a:pt x="115852" y="20049"/>
                </a:lnTo>
                <a:lnTo>
                  <a:pt x="113430" y="23809"/>
                </a:lnTo>
                <a:lnTo>
                  <a:pt x="110862" y="28220"/>
                </a:lnTo>
                <a:lnTo>
                  <a:pt x="108199" y="33066"/>
                </a:lnTo>
                <a:lnTo>
                  <a:pt x="105470" y="37249"/>
                </a:lnTo>
                <a:lnTo>
                  <a:pt x="102698" y="40990"/>
                </a:lnTo>
                <a:lnTo>
                  <a:pt x="99898" y="44437"/>
                </a:lnTo>
                <a:lnTo>
                  <a:pt x="97079" y="49592"/>
                </a:lnTo>
                <a:lnTo>
                  <a:pt x="94247" y="55886"/>
                </a:lnTo>
                <a:lnTo>
                  <a:pt x="91407" y="62940"/>
                </a:lnTo>
                <a:lnTo>
                  <a:pt x="87608" y="69548"/>
                </a:lnTo>
                <a:lnTo>
                  <a:pt x="83170" y="75858"/>
                </a:lnTo>
                <a:lnTo>
                  <a:pt x="78307" y="81969"/>
                </a:lnTo>
                <a:lnTo>
                  <a:pt x="74112" y="87949"/>
                </a:lnTo>
                <a:lnTo>
                  <a:pt x="70364" y="93840"/>
                </a:lnTo>
                <a:lnTo>
                  <a:pt x="66912" y="99673"/>
                </a:lnTo>
                <a:lnTo>
                  <a:pt x="63658" y="105466"/>
                </a:lnTo>
                <a:lnTo>
                  <a:pt x="57503" y="116983"/>
                </a:lnTo>
                <a:lnTo>
                  <a:pt x="53575" y="121769"/>
                </a:lnTo>
                <a:lnTo>
                  <a:pt x="49052" y="125911"/>
                </a:lnTo>
                <a:lnTo>
                  <a:pt x="44131" y="129626"/>
                </a:lnTo>
                <a:lnTo>
                  <a:pt x="39899" y="134007"/>
                </a:lnTo>
                <a:lnTo>
                  <a:pt x="36124" y="138833"/>
                </a:lnTo>
                <a:lnTo>
                  <a:pt x="32656" y="143955"/>
                </a:lnTo>
                <a:lnTo>
                  <a:pt x="29391" y="148323"/>
                </a:lnTo>
                <a:lnTo>
                  <a:pt x="26261" y="152187"/>
                </a:lnTo>
                <a:lnTo>
                  <a:pt x="23223" y="155715"/>
                </a:lnTo>
                <a:lnTo>
                  <a:pt x="20245" y="159021"/>
                </a:lnTo>
                <a:lnTo>
                  <a:pt x="14395" y="165232"/>
                </a:lnTo>
                <a:lnTo>
                  <a:pt x="12455" y="168222"/>
                </a:lnTo>
                <a:lnTo>
                  <a:pt x="11161" y="171168"/>
                </a:lnTo>
                <a:lnTo>
                  <a:pt x="9084" y="178190"/>
                </a:lnTo>
                <a:lnTo>
                  <a:pt x="7961" y="178765"/>
                </a:lnTo>
                <a:lnTo>
                  <a:pt x="6260" y="179150"/>
                </a:lnTo>
                <a:lnTo>
                  <a:pt x="0" y="1799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461"/>
          <p:cNvSpPr/>
          <p:nvPr/>
        </p:nvSpPr>
        <p:spPr>
          <a:xfrm>
            <a:off x="3672002" y="4860607"/>
            <a:ext cx="214199" cy="25718"/>
          </a:xfrm>
          <a:custGeom>
            <a:avLst/>
            <a:gdLst/>
            <a:ahLst/>
            <a:cxnLst/>
            <a:rect l="0" t="0" r="0" b="0"/>
            <a:pathLst>
              <a:path w="214199" h="25718">
                <a:moveTo>
                  <a:pt x="25602" y="17145"/>
                </a:moveTo>
                <a:lnTo>
                  <a:pt x="4291" y="17145"/>
                </a:lnTo>
                <a:lnTo>
                  <a:pt x="2822" y="18098"/>
                </a:lnTo>
                <a:lnTo>
                  <a:pt x="1843" y="19685"/>
                </a:lnTo>
                <a:lnTo>
                  <a:pt x="0" y="25364"/>
                </a:lnTo>
                <a:lnTo>
                  <a:pt x="4470" y="25613"/>
                </a:lnTo>
                <a:lnTo>
                  <a:pt x="20039" y="25708"/>
                </a:lnTo>
                <a:lnTo>
                  <a:pt x="50160" y="25717"/>
                </a:lnTo>
                <a:lnTo>
                  <a:pt x="55309" y="24765"/>
                </a:lnTo>
                <a:lnTo>
                  <a:pt x="60647" y="23177"/>
                </a:lnTo>
                <a:lnTo>
                  <a:pt x="66110" y="21167"/>
                </a:lnTo>
                <a:lnTo>
                  <a:pt x="70705" y="19826"/>
                </a:lnTo>
                <a:lnTo>
                  <a:pt x="74721" y="18932"/>
                </a:lnTo>
                <a:lnTo>
                  <a:pt x="78351" y="18337"/>
                </a:lnTo>
                <a:lnTo>
                  <a:pt x="82675" y="16987"/>
                </a:lnTo>
                <a:lnTo>
                  <a:pt x="87464" y="15135"/>
                </a:lnTo>
                <a:lnTo>
                  <a:pt x="92561" y="12947"/>
                </a:lnTo>
                <a:lnTo>
                  <a:pt x="97864" y="11489"/>
                </a:lnTo>
                <a:lnTo>
                  <a:pt x="103304" y="10517"/>
                </a:lnTo>
                <a:lnTo>
                  <a:pt x="108836" y="9869"/>
                </a:lnTo>
                <a:lnTo>
                  <a:pt x="113477" y="9437"/>
                </a:lnTo>
                <a:lnTo>
                  <a:pt x="117523" y="9149"/>
                </a:lnTo>
                <a:lnTo>
                  <a:pt x="121173" y="8957"/>
                </a:lnTo>
                <a:lnTo>
                  <a:pt x="125511" y="7876"/>
                </a:lnTo>
                <a:lnTo>
                  <a:pt x="130308" y="6204"/>
                </a:lnTo>
                <a:lnTo>
                  <a:pt x="135412" y="4135"/>
                </a:lnTo>
                <a:lnTo>
                  <a:pt x="140719" y="2757"/>
                </a:lnTo>
                <a:lnTo>
                  <a:pt x="146162" y="1838"/>
                </a:lnTo>
                <a:lnTo>
                  <a:pt x="151695" y="1226"/>
                </a:lnTo>
                <a:lnTo>
                  <a:pt x="156337" y="817"/>
                </a:lnTo>
                <a:lnTo>
                  <a:pt x="160384" y="545"/>
                </a:lnTo>
                <a:lnTo>
                  <a:pt x="164034" y="363"/>
                </a:lnTo>
                <a:lnTo>
                  <a:pt x="173170" y="162"/>
                </a:lnTo>
                <a:lnTo>
                  <a:pt x="21419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62"/>
          <p:cNvSpPr/>
          <p:nvPr/>
        </p:nvSpPr>
        <p:spPr>
          <a:xfrm>
            <a:off x="4006246" y="4757737"/>
            <a:ext cx="154275" cy="145699"/>
          </a:xfrm>
          <a:custGeom>
            <a:avLst/>
            <a:gdLst/>
            <a:ahLst/>
            <a:cxnLst/>
            <a:rect l="0" t="0" r="0" b="0"/>
            <a:pathLst>
              <a:path w="154275" h="145699">
                <a:moveTo>
                  <a:pt x="17113" y="0"/>
                </a:moveTo>
                <a:lnTo>
                  <a:pt x="25333" y="0"/>
                </a:lnTo>
                <a:lnTo>
                  <a:pt x="25581" y="4551"/>
                </a:lnTo>
                <a:lnTo>
                  <a:pt x="25666" y="8730"/>
                </a:lnTo>
                <a:lnTo>
                  <a:pt x="25676" y="12771"/>
                </a:lnTo>
                <a:lnTo>
                  <a:pt x="26633" y="15181"/>
                </a:lnTo>
                <a:lnTo>
                  <a:pt x="28222" y="17741"/>
                </a:lnTo>
                <a:lnTo>
                  <a:pt x="30234" y="20400"/>
                </a:lnTo>
                <a:lnTo>
                  <a:pt x="31576" y="24077"/>
                </a:lnTo>
                <a:lnTo>
                  <a:pt x="32470" y="28434"/>
                </a:lnTo>
                <a:lnTo>
                  <a:pt x="33066" y="33244"/>
                </a:lnTo>
                <a:lnTo>
                  <a:pt x="33464" y="37403"/>
                </a:lnTo>
                <a:lnTo>
                  <a:pt x="33729" y="41128"/>
                </a:lnTo>
                <a:lnTo>
                  <a:pt x="33905" y="44563"/>
                </a:lnTo>
                <a:lnTo>
                  <a:pt x="33071" y="48759"/>
                </a:lnTo>
                <a:lnTo>
                  <a:pt x="31562" y="53461"/>
                </a:lnTo>
                <a:lnTo>
                  <a:pt x="29603" y="58501"/>
                </a:lnTo>
                <a:lnTo>
                  <a:pt x="28298" y="62813"/>
                </a:lnTo>
                <a:lnTo>
                  <a:pt x="27427" y="66641"/>
                </a:lnTo>
                <a:lnTo>
                  <a:pt x="26846" y="70145"/>
                </a:lnTo>
                <a:lnTo>
                  <a:pt x="25507" y="74385"/>
                </a:lnTo>
                <a:lnTo>
                  <a:pt x="23662" y="79118"/>
                </a:lnTo>
                <a:lnTo>
                  <a:pt x="21479" y="84178"/>
                </a:lnTo>
                <a:lnTo>
                  <a:pt x="20024" y="88504"/>
                </a:lnTo>
                <a:lnTo>
                  <a:pt x="19054" y="92340"/>
                </a:lnTo>
                <a:lnTo>
                  <a:pt x="18407" y="95850"/>
                </a:lnTo>
                <a:lnTo>
                  <a:pt x="17023" y="99143"/>
                </a:lnTo>
                <a:lnTo>
                  <a:pt x="15148" y="102290"/>
                </a:lnTo>
                <a:lnTo>
                  <a:pt x="12946" y="105341"/>
                </a:lnTo>
                <a:lnTo>
                  <a:pt x="11478" y="108327"/>
                </a:lnTo>
                <a:lnTo>
                  <a:pt x="10499" y="111271"/>
                </a:lnTo>
                <a:lnTo>
                  <a:pt x="9846" y="114186"/>
                </a:lnTo>
                <a:lnTo>
                  <a:pt x="9411" y="117081"/>
                </a:lnTo>
                <a:lnTo>
                  <a:pt x="9121" y="119964"/>
                </a:lnTo>
                <a:lnTo>
                  <a:pt x="8928" y="122839"/>
                </a:lnTo>
                <a:lnTo>
                  <a:pt x="7846" y="125708"/>
                </a:lnTo>
                <a:lnTo>
                  <a:pt x="6173" y="128572"/>
                </a:lnTo>
                <a:lnTo>
                  <a:pt x="1195" y="135464"/>
                </a:lnTo>
                <a:lnTo>
                  <a:pt x="513" y="138947"/>
                </a:lnTo>
                <a:lnTo>
                  <a:pt x="0" y="145335"/>
                </a:lnTo>
                <a:lnTo>
                  <a:pt x="4529" y="145615"/>
                </a:lnTo>
                <a:lnTo>
                  <a:pt x="7352" y="145698"/>
                </a:lnTo>
                <a:lnTo>
                  <a:pt x="7748" y="144757"/>
                </a:lnTo>
                <a:lnTo>
                  <a:pt x="8189" y="141172"/>
                </a:lnTo>
                <a:lnTo>
                  <a:pt x="9259" y="139834"/>
                </a:lnTo>
                <a:lnTo>
                  <a:pt x="10924" y="138943"/>
                </a:lnTo>
                <a:lnTo>
                  <a:pt x="15315" y="137953"/>
                </a:lnTo>
                <a:lnTo>
                  <a:pt x="17820" y="137688"/>
                </a:lnTo>
                <a:lnTo>
                  <a:pt x="20442" y="137512"/>
                </a:lnTo>
                <a:lnTo>
                  <a:pt x="23142" y="136442"/>
                </a:lnTo>
                <a:lnTo>
                  <a:pt x="25895" y="134777"/>
                </a:lnTo>
                <a:lnTo>
                  <a:pt x="28683" y="132714"/>
                </a:lnTo>
                <a:lnTo>
                  <a:pt x="31494" y="130386"/>
                </a:lnTo>
                <a:lnTo>
                  <a:pt x="34321" y="127881"/>
                </a:lnTo>
                <a:lnTo>
                  <a:pt x="37157" y="125259"/>
                </a:lnTo>
                <a:lnTo>
                  <a:pt x="40001" y="123511"/>
                </a:lnTo>
                <a:lnTo>
                  <a:pt x="42849" y="122346"/>
                </a:lnTo>
                <a:lnTo>
                  <a:pt x="45701" y="121569"/>
                </a:lnTo>
                <a:lnTo>
                  <a:pt x="47602" y="120099"/>
                </a:lnTo>
                <a:lnTo>
                  <a:pt x="48869" y="118166"/>
                </a:lnTo>
                <a:lnTo>
                  <a:pt x="49713" y="115925"/>
                </a:lnTo>
                <a:lnTo>
                  <a:pt x="52182" y="114431"/>
                </a:lnTo>
                <a:lnTo>
                  <a:pt x="55733" y="113435"/>
                </a:lnTo>
                <a:lnTo>
                  <a:pt x="60005" y="112771"/>
                </a:lnTo>
                <a:lnTo>
                  <a:pt x="63805" y="111376"/>
                </a:lnTo>
                <a:lnTo>
                  <a:pt x="67291" y="109493"/>
                </a:lnTo>
                <a:lnTo>
                  <a:pt x="70568" y="107286"/>
                </a:lnTo>
                <a:lnTo>
                  <a:pt x="73705" y="105814"/>
                </a:lnTo>
                <a:lnTo>
                  <a:pt x="76748" y="104833"/>
                </a:lnTo>
                <a:lnTo>
                  <a:pt x="79730" y="104178"/>
                </a:lnTo>
                <a:lnTo>
                  <a:pt x="82670" y="102789"/>
                </a:lnTo>
                <a:lnTo>
                  <a:pt x="85583" y="100912"/>
                </a:lnTo>
                <a:lnTo>
                  <a:pt x="88478" y="98707"/>
                </a:lnTo>
                <a:lnTo>
                  <a:pt x="91360" y="97237"/>
                </a:lnTo>
                <a:lnTo>
                  <a:pt x="94233" y="96258"/>
                </a:lnTo>
                <a:lnTo>
                  <a:pt x="97102" y="95604"/>
                </a:lnTo>
                <a:lnTo>
                  <a:pt x="99966" y="95169"/>
                </a:lnTo>
                <a:lnTo>
                  <a:pt x="102829" y="94878"/>
                </a:lnTo>
                <a:lnTo>
                  <a:pt x="105689" y="94685"/>
                </a:lnTo>
                <a:lnTo>
                  <a:pt x="108549" y="94556"/>
                </a:lnTo>
                <a:lnTo>
                  <a:pt x="114267" y="94412"/>
                </a:lnTo>
                <a:lnTo>
                  <a:pt x="154274" y="942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63"/>
          <p:cNvSpPr/>
          <p:nvPr/>
        </p:nvSpPr>
        <p:spPr>
          <a:xfrm>
            <a:off x="4143728" y="4735094"/>
            <a:ext cx="33938" cy="279819"/>
          </a:xfrm>
          <a:custGeom>
            <a:avLst/>
            <a:gdLst/>
            <a:ahLst/>
            <a:cxnLst/>
            <a:rect l="0" t="0" r="0" b="0"/>
            <a:pathLst>
              <a:path w="33938" h="279819">
                <a:moveTo>
                  <a:pt x="33937" y="5498"/>
                </a:moveTo>
                <a:lnTo>
                  <a:pt x="29386" y="5498"/>
                </a:lnTo>
                <a:lnTo>
                  <a:pt x="28045" y="4546"/>
                </a:lnTo>
                <a:lnTo>
                  <a:pt x="27151" y="2959"/>
                </a:lnTo>
                <a:lnTo>
                  <a:pt x="26555" y="947"/>
                </a:lnTo>
                <a:lnTo>
                  <a:pt x="26158" y="559"/>
                </a:lnTo>
                <a:lnTo>
                  <a:pt x="25893" y="1253"/>
                </a:lnTo>
                <a:lnTo>
                  <a:pt x="25717" y="2668"/>
                </a:lnTo>
                <a:lnTo>
                  <a:pt x="25600" y="2659"/>
                </a:lnTo>
                <a:lnTo>
                  <a:pt x="25469" y="109"/>
                </a:lnTo>
                <a:lnTo>
                  <a:pt x="25434" y="0"/>
                </a:lnTo>
                <a:lnTo>
                  <a:pt x="25368" y="7633"/>
                </a:lnTo>
                <a:lnTo>
                  <a:pt x="25365" y="17350"/>
                </a:lnTo>
                <a:lnTo>
                  <a:pt x="24412" y="21019"/>
                </a:lnTo>
                <a:lnTo>
                  <a:pt x="22824" y="25371"/>
                </a:lnTo>
                <a:lnTo>
                  <a:pt x="20813" y="30177"/>
                </a:lnTo>
                <a:lnTo>
                  <a:pt x="19473" y="35285"/>
                </a:lnTo>
                <a:lnTo>
                  <a:pt x="18579" y="40597"/>
                </a:lnTo>
                <a:lnTo>
                  <a:pt x="17983" y="46042"/>
                </a:lnTo>
                <a:lnTo>
                  <a:pt x="17586" y="51577"/>
                </a:lnTo>
                <a:lnTo>
                  <a:pt x="17321" y="57173"/>
                </a:lnTo>
                <a:lnTo>
                  <a:pt x="17027" y="68470"/>
                </a:lnTo>
                <a:lnTo>
                  <a:pt x="16794" y="144000"/>
                </a:lnTo>
                <a:lnTo>
                  <a:pt x="15841" y="151172"/>
                </a:lnTo>
                <a:lnTo>
                  <a:pt x="14253" y="157859"/>
                </a:lnTo>
                <a:lnTo>
                  <a:pt x="12241" y="164222"/>
                </a:lnTo>
                <a:lnTo>
                  <a:pt x="10900" y="170369"/>
                </a:lnTo>
                <a:lnTo>
                  <a:pt x="10007" y="176372"/>
                </a:lnTo>
                <a:lnTo>
                  <a:pt x="9411" y="182279"/>
                </a:lnTo>
                <a:lnTo>
                  <a:pt x="9014" y="188122"/>
                </a:lnTo>
                <a:lnTo>
                  <a:pt x="8749" y="193922"/>
                </a:lnTo>
                <a:lnTo>
                  <a:pt x="8454" y="205447"/>
                </a:lnTo>
                <a:lnTo>
                  <a:pt x="8229" y="246689"/>
                </a:lnTo>
                <a:lnTo>
                  <a:pt x="7272" y="250112"/>
                </a:lnTo>
                <a:lnTo>
                  <a:pt x="5683" y="253347"/>
                </a:lnTo>
                <a:lnTo>
                  <a:pt x="3671" y="256455"/>
                </a:lnTo>
                <a:lnTo>
                  <a:pt x="2330" y="259480"/>
                </a:lnTo>
                <a:lnTo>
                  <a:pt x="1436" y="262450"/>
                </a:lnTo>
                <a:lnTo>
                  <a:pt x="0" y="269509"/>
                </a:lnTo>
                <a:lnTo>
                  <a:pt x="835" y="271040"/>
                </a:lnTo>
                <a:lnTo>
                  <a:pt x="2344" y="273013"/>
                </a:lnTo>
                <a:lnTo>
                  <a:pt x="8219" y="2798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64"/>
          <p:cNvSpPr/>
          <p:nvPr/>
        </p:nvSpPr>
        <p:spPr>
          <a:xfrm>
            <a:off x="4297679" y="4783454"/>
            <a:ext cx="94299" cy="222887"/>
          </a:xfrm>
          <a:custGeom>
            <a:avLst/>
            <a:gdLst/>
            <a:ahLst/>
            <a:cxnLst/>
            <a:rect l="0" t="0" r="0" b="0"/>
            <a:pathLst>
              <a:path w="94299" h="222887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1" y="6786"/>
                </a:lnTo>
                <a:lnTo>
                  <a:pt x="4551" y="7382"/>
                </a:lnTo>
                <a:lnTo>
                  <a:pt x="5892" y="8731"/>
                </a:lnTo>
                <a:lnTo>
                  <a:pt x="6786" y="10584"/>
                </a:lnTo>
                <a:lnTo>
                  <a:pt x="7382" y="12771"/>
                </a:lnTo>
                <a:lnTo>
                  <a:pt x="8731" y="15182"/>
                </a:lnTo>
                <a:lnTo>
                  <a:pt x="10584" y="17742"/>
                </a:lnTo>
                <a:lnTo>
                  <a:pt x="12771" y="20401"/>
                </a:lnTo>
                <a:lnTo>
                  <a:pt x="14229" y="23125"/>
                </a:lnTo>
                <a:lnTo>
                  <a:pt x="15849" y="28694"/>
                </a:lnTo>
                <a:lnTo>
                  <a:pt x="16570" y="34343"/>
                </a:lnTo>
                <a:lnTo>
                  <a:pt x="16761" y="37183"/>
                </a:lnTo>
                <a:lnTo>
                  <a:pt x="17842" y="40029"/>
                </a:lnTo>
                <a:lnTo>
                  <a:pt x="19515" y="42879"/>
                </a:lnTo>
                <a:lnTo>
                  <a:pt x="21583" y="45731"/>
                </a:lnTo>
                <a:lnTo>
                  <a:pt x="22961" y="49538"/>
                </a:lnTo>
                <a:lnTo>
                  <a:pt x="23880" y="53980"/>
                </a:lnTo>
                <a:lnTo>
                  <a:pt x="24493" y="58847"/>
                </a:lnTo>
                <a:lnTo>
                  <a:pt x="25853" y="63044"/>
                </a:lnTo>
                <a:lnTo>
                  <a:pt x="27713" y="66795"/>
                </a:lnTo>
                <a:lnTo>
                  <a:pt x="29906" y="70248"/>
                </a:lnTo>
                <a:lnTo>
                  <a:pt x="32320" y="74454"/>
                </a:lnTo>
                <a:lnTo>
                  <a:pt x="37542" y="84209"/>
                </a:lnTo>
                <a:lnTo>
                  <a:pt x="39315" y="89477"/>
                </a:lnTo>
                <a:lnTo>
                  <a:pt x="40498" y="94894"/>
                </a:lnTo>
                <a:lnTo>
                  <a:pt x="41287" y="100411"/>
                </a:lnTo>
                <a:lnTo>
                  <a:pt x="41812" y="105993"/>
                </a:lnTo>
                <a:lnTo>
                  <a:pt x="42162" y="111620"/>
                </a:lnTo>
                <a:lnTo>
                  <a:pt x="42396" y="117276"/>
                </a:lnTo>
                <a:lnTo>
                  <a:pt x="43504" y="121999"/>
                </a:lnTo>
                <a:lnTo>
                  <a:pt x="45195" y="126101"/>
                </a:lnTo>
                <a:lnTo>
                  <a:pt x="47275" y="129787"/>
                </a:lnTo>
                <a:lnTo>
                  <a:pt x="52127" y="138964"/>
                </a:lnTo>
                <a:lnTo>
                  <a:pt x="54754" y="144078"/>
                </a:lnTo>
                <a:lnTo>
                  <a:pt x="56505" y="149392"/>
                </a:lnTo>
                <a:lnTo>
                  <a:pt x="57673" y="154840"/>
                </a:lnTo>
                <a:lnTo>
                  <a:pt x="58452" y="160377"/>
                </a:lnTo>
                <a:lnTo>
                  <a:pt x="59923" y="165021"/>
                </a:lnTo>
                <a:lnTo>
                  <a:pt x="61856" y="169069"/>
                </a:lnTo>
                <a:lnTo>
                  <a:pt x="64098" y="172721"/>
                </a:lnTo>
                <a:lnTo>
                  <a:pt x="65592" y="177059"/>
                </a:lnTo>
                <a:lnTo>
                  <a:pt x="66588" y="181858"/>
                </a:lnTo>
                <a:lnTo>
                  <a:pt x="67252" y="186961"/>
                </a:lnTo>
                <a:lnTo>
                  <a:pt x="68647" y="191316"/>
                </a:lnTo>
                <a:lnTo>
                  <a:pt x="70530" y="195171"/>
                </a:lnTo>
                <a:lnTo>
                  <a:pt x="72738" y="198694"/>
                </a:lnTo>
                <a:lnTo>
                  <a:pt x="75162" y="201996"/>
                </a:lnTo>
                <a:lnTo>
                  <a:pt x="77731" y="205149"/>
                </a:lnTo>
                <a:lnTo>
                  <a:pt x="84146" y="212503"/>
                </a:lnTo>
                <a:lnTo>
                  <a:pt x="87564" y="216048"/>
                </a:lnTo>
                <a:lnTo>
                  <a:pt x="94298" y="2228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65"/>
          <p:cNvSpPr/>
          <p:nvPr/>
        </p:nvSpPr>
        <p:spPr>
          <a:xfrm>
            <a:off x="4271962" y="4783454"/>
            <a:ext cx="197168" cy="214314"/>
          </a:xfrm>
          <a:custGeom>
            <a:avLst/>
            <a:gdLst/>
            <a:ahLst/>
            <a:cxnLst/>
            <a:rect l="0" t="0" r="0" b="0"/>
            <a:pathLst>
              <a:path w="197168" h="214314">
                <a:moveTo>
                  <a:pt x="197167" y="0"/>
                </a:moveTo>
                <a:lnTo>
                  <a:pt x="189786" y="0"/>
                </a:lnTo>
                <a:lnTo>
                  <a:pt x="184397" y="4552"/>
                </a:lnTo>
                <a:lnTo>
                  <a:pt x="179934" y="8731"/>
                </a:lnTo>
                <a:lnTo>
                  <a:pt x="139481" y="49115"/>
                </a:lnTo>
                <a:lnTo>
                  <a:pt x="134898" y="54651"/>
                </a:lnTo>
                <a:lnTo>
                  <a:pt x="130890" y="60247"/>
                </a:lnTo>
                <a:lnTo>
                  <a:pt x="127264" y="65882"/>
                </a:lnTo>
                <a:lnTo>
                  <a:pt x="122943" y="71544"/>
                </a:lnTo>
                <a:lnTo>
                  <a:pt x="118157" y="77224"/>
                </a:lnTo>
                <a:lnTo>
                  <a:pt x="113061" y="82916"/>
                </a:lnTo>
                <a:lnTo>
                  <a:pt x="108712" y="88614"/>
                </a:lnTo>
                <a:lnTo>
                  <a:pt x="104859" y="94319"/>
                </a:lnTo>
                <a:lnTo>
                  <a:pt x="101339" y="100027"/>
                </a:lnTo>
                <a:lnTo>
                  <a:pt x="97087" y="105737"/>
                </a:lnTo>
                <a:lnTo>
                  <a:pt x="92347" y="111449"/>
                </a:lnTo>
                <a:lnTo>
                  <a:pt x="87282" y="117162"/>
                </a:lnTo>
                <a:lnTo>
                  <a:pt x="76575" y="128590"/>
                </a:lnTo>
                <a:lnTo>
                  <a:pt x="52137" y="153553"/>
                </a:lnTo>
                <a:lnTo>
                  <a:pt x="24093" y="181645"/>
                </a:lnTo>
                <a:lnTo>
                  <a:pt x="20824" y="185867"/>
                </a:lnTo>
                <a:lnTo>
                  <a:pt x="17693" y="190586"/>
                </a:lnTo>
                <a:lnTo>
                  <a:pt x="14653" y="195638"/>
                </a:lnTo>
                <a:lnTo>
                  <a:pt x="11674" y="199958"/>
                </a:lnTo>
                <a:lnTo>
                  <a:pt x="8735" y="20379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66"/>
          <p:cNvSpPr/>
          <p:nvPr/>
        </p:nvSpPr>
        <p:spPr>
          <a:xfrm>
            <a:off x="3671887" y="5409247"/>
            <a:ext cx="145734" cy="231458"/>
          </a:xfrm>
          <a:custGeom>
            <a:avLst/>
            <a:gdLst/>
            <a:ahLst/>
            <a:cxnLst/>
            <a:rect l="0" t="0" r="0" b="0"/>
            <a:pathLst>
              <a:path w="145734" h="231458">
                <a:moveTo>
                  <a:pt x="0" y="0"/>
                </a:moveTo>
                <a:lnTo>
                  <a:pt x="20400" y="20400"/>
                </a:lnTo>
                <a:lnTo>
                  <a:pt x="22172" y="23125"/>
                </a:lnTo>
                <a:lnTo>
                  <a:pt x="24142" y="28693"/>
                </a:lnTo>
                <a:lnTo>
                  <a:pt x="25620" y="32463"/>
                </a:lnTo>
                <a:lnTo>
                  <a:pt x="27557" y="36882"/>
                </a:lnTo>
                <a:lnTo>
                  <a:pt x="32250" y="46872"/>
                </a:lnTo>
                <a:lnTo>
                  <a:pt x="37511" y="57663"/>
                </a:lnTo>
                <a:lnTo>
                  <a:pt x="39295" y="62254"/>
                </a:lnTo>
                <a:lnTo>
                  <a:pt x="40484" y="66268"/>
                </a:lnTo>
                <a:lnTo>
                  <a:pt x="41277" y="69896"/>
                </a:lnTo>
                <a:lnTo>
                  <a:pt x="42758" y="74220"/>
                </a:lnTo>
                <a:lnTo>
                  <a:pt x="44698" y="79007"/>
                </a:lnTo>
                <a:lnTo>
                  <a:pt x="46944" y="84104"/>
                </a:lnTo>
                <a:lnTo>
                  <a:pt x="51979" y="94847"/>
                </a:lnTo>
                <a:lnTo>
                  <a:pt x="54655" y="100379"/>
                </a:lnTo>
                <a:lnTo>
                  <a:pt x="58344" y="105972"/>
                </a:lnTo>
                <a:lnTo>
                  <a:pt x="62709" y="111605"/>
                </a:lnTo>
                <a:lnTo>
                  <a:pt x="67523" y="117266"/>
                </a:lnTo>
                <a:lnTo>
                  <a:pt x="71685" y="121992"/>
                </a:lnTo>
                <a:lnTo>
                  <a:pt x="78850" y="129784"/>
                </a:lnTo>
                <a:lnTo>
                  <a:pt x="82094" y="134147"/>
                </a:lnTo>
                <a:lnTo>
                  <a:pt x="85210" y="138962"/>
                </a:lnTo>
                <a:lnTo>
                  <a:pt x="88239" y="144076"/>
                </a:lnTo>
                <a:lnTo>
                  <a:pt x="91211" y="149391"/>
                </a:lnTo>
                <a:lnTo>
                  <a:pt x="97053" y="160376"/>
                </a:lnTo>
                <a:lnTo>
                  <a:pt x="99945" y="165020"/>
                </a:lnTo>
                <a:lnTo>
                  <a:pt x="102825" y="169068"/>
                </a:lnTo>
                <a:lnTo>
                  <a:pt x="105697" y="172720"/>
                </a:lnTo>
                <a:lnTo>
                  <a:pt x="108565" y="177059"/>
                </a:lnTo>
                <a:lnTo>
                  <a:pt x="111429" y="181857"/>
                </a:lnTo>
                <a:lnTo>
                  <a:pt x="114291" y="186961"/>
                </a:lnTo>
                <a:lnTo>
                  <a:pt x="117151" y="191315"/>
                </a:lnTo>
                <a:lnTo>
                  <a:pt x="120011" y="195171"/>
                </a:lnTo>
                <a:lnTo>
                  <a:pt x="122870" y="198694"/>
                </a:lnTo>
                <a:lnTo>
                  <a:pt x="125728" y="201995"/>
                </a:lnTo>
                <a:lnTo>
                  <a:pt x="128586" y="205148"/>
                </a:lnTo>
                <a:lnTo>
                  <a:pt x="131444" y="208203"/>
                </a:lnTo>
                <a:lnTo>
                  <a:pt x="133349" y="211192"/>
                </a:lnTo>
                <a:lnTo>
                  <a:pt x="135466" y="217053"/>
                </a:lnTo>
                <a:lnTo>
                  <a:pt x="138947" y="222833"/>
                </a:lnTo>
                <a:lnTo>
                  <a:pt x="145733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467"/>
          <p:cNvSpPr/>
          <p:nvPr/>
        </p:nvSpPr>
        <p:spPr>
          <a:xfrm>
            <a:off x="3654742" y="5366385"/>
            <a:ext cx="188596" cy="248603"/>
          </a:xfrm>
          <a:custGeom>
            <a:avLst/>
            <a:gdLst/>
            <a:ahLst/>
            <a:cxnLst/>
            <a:rect l="0" t="0" r="0" b="0"/>
            <a:pathLst>
              <a:path w="188596" h="248603">
                <a:moveTo>
                  <a:pt x="188595" y="0"/>
                </a:moveTo>
                <a:lnTo>
                  <a:pt x="180376" y="0"/>
                </a:lnTo>
                <a:lnTo>
                  <a:pt x="175576" y="4551"/>
                </a:lnTo>
                <a:lnTo>
                  <a:pt x="172673" y="7381"/>
                </a:lnTo>
                <a:lnTo>
                  <a:pt x="169453" y="13123"/>
                </a:lnTo>
                <a:lnTo>
                  <a:pt x="167261" y="17321"/>
                </a:lnTo>
                <a:lnTo>
                  <a:pt x="162286" y="24525"/>
                </a:lnTo>
                <a:lnTo>
                  <a:pt x="156900" y="31855"/>
                </a:lnTo>
                <a:lnTo>
                  <a:pt x="154130" y="36477"/>
                </a:lnTo>
                <a:lnTo>
                  <a:pt x="151331" y="41462"/>
                </a:lnTo>
                <a:lnTo>
                  <a:pt x="145681" y="52083"/>
                </a:lnTo>
                <a:lnTo>
                  <a:pt x="142840" y="57581"/>
                </a:lnTo>
                <a:lnTo>
                  <a:pt x="139042" y="63153"/>
                </a:lnTo>
                <a:lnTo>
                  <a:pt x="134604" y="68772"/>
                </a:lnTo>
                <a:lnTo>
                  <a:pt x="129742" y="74422"/>
                </a:lnTo>
                <a:lnTo>
                  <a:pt x="125547" y="80095"/>
                </a:lnTo>
                <a:lnTo>
                  <a:pt x="121798" y="85782"/>
                </a:lnTo>
                <a:lnTo>
                  <a:pt x="118347" y="91477"/>
                </a:lnTo>
                <a:lnTo>
                  <a:pt x="115093" y="97180"/>
                </a:lnTo>
                <a:lnTo>
                  <a:pt x="108937" y="108596"/>
                </a:lnTo>
                <a:lnTo>
                  <a:pt x="105010" y="114307"/>
                </a:lnTo>
                <a:lnTo>
                  <a:pt x="100487" y="120020"/>
                </a:lnTo>
                <a:lnTo>
                  <a:pt x="95566" y="125733"/>
                </a:lnTo>
                <a:lnTo>
                  <a:pt x="91333" y="131447"/>
                </a:lnTo>
                <a:lnTo>
                  <a:pt x="87559" y="137161"/>
                </a:lnTo>
                <a:lnTo>
                  <a:pt x="84090" y="142876"/>
                </a:lnTo>
                <a:lnTo>
                  <a:pt x="79873" y="147638"/>
                </a:lnTo>
                <a:lnTo>
                  <a:pt x="75156" y="151765"/>
                </a:lnTo>
                <a:lnTo>
                  <a:pt x="70106" y="155469"/>
                </a:lnTo>
                <a:lnTo>
                  <a:pt x="66740" y="159843"/>
                </a:lnTo>
                <a:lnTo>
                  <a:pt x="64496" y="164665"/>
                </a:lnTo>
                <a:lnTo>
                  <a:pt x="63000" y="169784"/>
                </a:lnTo>
                <a:lnTo>
                  <a:pt x="61050" y="174150"/>
                </a:lnTo>
                <a:lnTo>
                  <a:pt x="56343" y="181539"/>
                </a:lnTo>
                <a:lnTo>
                  <a:pt x="52802" y="185797"/>
                </a:lnTo>
                <a:lnTo>
                  <a:pt x="48536" y="190539"/>
                </a:lnTo>
                <a:lnTo>
                  <a:pt x="35971" y="203776"/>
                </a:lnTo>
                <a:lnTo>
                  <a:pt x="23192" y="216782"/>
                </a:lnTo>
                <a:lnTo>
                  <a:pt x="21177" y="219769"/>
                </a:lnTo>
                <a:lnTo>
                  <a:pt x="18937" y="225627"/>
                </a:lnTo>
                <a:lnTo>
                  <a:pt x="15402" y="231406"/>
                </a:lnTo>
                <a:lnTo>
                  <a:pt x="10655" y="237149"/>
                </a:lnTo>
                <a:lnTo>
                  <a:pt x="5370" y="242877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468"/>
          <p:cNvSpPr/>
          <p:nvPr/>
        </p:nvSpPr>
        <p:spPr>
          <a:xfrm>
            <a:off x="3328987" y="545211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7381" y="17498"/>
                </a:lnTo>
                <a:lnTo>
                  <a:pt x="12770" y="17249"/>
                </a:lnTo>
                <a:lnTo>
                  <a:pt x="15181" y="16262"/>
                </a:lnTo>
                <a:lnTo>
                  <a:pt x="17741" y="14652"/>
                </a:lnTo>
                <a:lnTo>
                  <a:pt x="20400" y="12625"/>
                </a:lnTo>
                <a:lnTo>
                  <a:pt x="23125" y="11274"/>
                </a:lnTo>
                <a:lnTo>
                  <a:pt x="25894" y="10374"/>
                </a:lnTo>
                <a:lnTo>
                  <a:pt x="28693" y="9773"/>
                </a:lnTo>
                <a:lnTo>
                  <a:pt x="32464" y="9373"/>
                </a:lnTo>
                <a:lnTo>
                  <a:pt x="36882" y="9106"/>
                </a:lnTo>
                <a:lnTo>
                  <a:pt x="41733" y="8928"/>
                </a:lnTo>
                <a:lnTo>
                  <a:pt x="45920" y="7857"/>
                </a:lnTo>
                <a:lnTo>
                  <a:pt x="49663" y="6190"/>
                </a:lnTo>
                <a:lnTo>
                  <a:pt x="53111" y="4127"/>
                </a:lnTo>
                <a:lnTo>
                  <a:pt x="57315" y="2751"/>
                </a:lnTo>
                <a:lnTo>
                  <a:pt x="62023" y="1834"/>
                </a:lnTo>
                <a:lnTo>
                  <a:pt x="67066" y="1223"/>
                </a:lnTo>
                <a:lnTo>
                  <a:pt x="71381" y="815"/>
                </a:lnTo>
                <a:lnTo>
                  <a:pt x="75210" y="543"/>
                </a:lnTo>
                <a:lnTo>
                  <a:pt x="78715" y="362"/>
                </a:lnTo>
                <a:lnTo>
                  <a:pt x="87689" y="16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469"/>
          <p:cNvSpPr/>
          <p:nvPr/>
        </p:nvSpPr>
        <p:spPr>
          <a:xfrm>
            <a:off x="3350560" y="5503545"/>
            <a:ext cx="158450" cy="25718"/>
          </a:xfrm>
          <a:custGeom>
            <a:avLst/>
            <a:gdLst/>
            <a:ahLst/>
            <a:cxnLst/>
            <a:rect l="0" t="0" r="0" b="0"/>
            <a:pathLst>
              <a:path w="158450" h="25718">
                <a:moveTo>
                  <a:pt x="12717" y="25717"/>
                </a:moveTo>
                <a:lnTo>
                  <a:pt x="0" y="25717"/>
                </a:lnTo>
                <a:lnTo>
                  <a:pt x="33107" y="25717"/>
                </a:lnTo>
                <a:lnTo>
                  <a:pt x="35836" y="24765"/>
                </a:lnTo>
                <a:lnTo>
                  <a:pt x="38607" y="23177"/>
                </a:lnTo>
                <a:lnTo>
                  <a:pt x="41407" y="21167"/>
                </a:lnTo>
                <a:lnTo>
                  <a:pt x="45178" y="19825"/>
                </a:lnTo>
                <a:lnTo>
                  <a:pt x="49598" y="18932"/>
                </a:lnTo>
                <a:lnTo>
                  <a:pt x="54449" y="18336"/>
                </a:lnTo>
                <a:lnTo>
                  <a:pt x="58636" y="17939"/>
                </a:lnTo>
                <a:lnTo>
                  <a:pt x="62380" y="17674"/>
                </a:lnTo>
                <a:lnTo>
                  <a:pt x="65828" y="17498"/>
                </a:lnTo>
                <a:lnTo>
                  <a:pt x="72200" y="17302"/>
                </a:lnTo>
                <a:lnTo>
                  <a:pt x="88602" y="17176"/>
                </a:lnTo>
                <a:lnTo>
                  <a:pt x="100077" y="17154"/>
                </a:lnTo>
                <a:lnTo>
                  <a:pt x="104295" y="16198"/>
                </a:lnTo>
                <a:lnTo>
                  <a:pt x="109011" y="14609"/>
                </a:lnTo>
                <a:lnTo>
                  <a:pt x="114061" y="12597"/>
                </a:lnTo>
                <a:lnTo>
                  <a:pt x="118379" y="11255"/>
                </a:lnTo>
                <a:lnTo>
                  <a:pt x="122211" y="10361"/>
                </a:lnTo>
                <a:lnTo>
                  <a:pt x="125718" y="9764"/>
                </a:lnTo>
                <a:lnTo>
                  <a:pt x="129961" y="9367"/>
                </a:lnTo>
                <a:lnTo>
                  <a:pt x="134695" y="9102"/>
                </a:lnTo>
                <a:lnTo>
                  <a:pt x="139755" y="8926"/>
                </a:lnTo>
                <a:lnTo>
                  <a:pt x="144082" y="7855"/>
                </a:lnTo>
                <a:lnTo>
                  <a:pt x="147919" y="6190"/>
                </a:lnTo>
                <a:lnTo>
                  <a:pt x="15844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470"/>
          <p:cNvSpPr/>
          <p:nvPr/>
        </p:nvSpPr>
        <p:spPr>
          <a:xfrm>
            <a:off x="2981419" y="5246370"/>
            <a:ext cx="201721" cy="462911"/>
          </a:xfrm>
          <a:custGeom>
            <a:avLst/>
            <a:gdLst/>
            <a:ahLst/>
            <a:cxnLst/>
            <a:rect l="0" t="0" r="0" b="0"/>
            <a:pathLst>
              <a:path w="201721" h="462911">
                <a:moveTo>
                  <a:pt x="158973" y="77152"/>
                </a:moveTo>
                <a:lnTo>
                  <a:pt x="154422" y="77152"/>
                </a:lnTo>
                <a:lnTo>
                  <a:pt x="151177" y="76200"/>
                </a:lnTo>
                <a:lnTo>
                  <a:pt x="147108" y="74612"/>
                </a:lnTo>
                <a:lnTo>
                  <a:pt x="142491" y="72602"/>
                </a:lnTo>
                <a:lnTo>
                  <a:pt x="140365" y="71261"/>
                </a:lnTo>
                <a:lnTo>
                  <a:pt x="139900" y="70367"/>
                </a:lnTo>
                <a:lnTo>
                  <a:pt x="140543" y="69771"/>
                </a:lnTo>
                <a:lnTo>
                  <a:pt x="140019" y="69374"/>
                </a:lnTo>
                <a:lnTo>
                  <a:pt x="134730" y="68815"/>
                </a:lnTo>
                <a:lnTo>
                  <a:pt x="129783" y="68684"/>
                </a:lnTo>
                <a:lnTo>
                  <a:pt x="112045" y="68582"/>
                </a:lnTo>
                <a:lnTo>
                  <a:pt x="109590" y="69534"/>
                </a:lnTo>
                <a:lnTo>
                  <a:pt x="104323" y="73131"/>
                </a:lnTo>
                <a:lnTo>
                  <a:pt x="98806" y="75365"/>
                </a:lnTo>
                <a:lnTo>
                  <a:pt x="96002" y="75961"/>
                </a:lnTo>
                <a:lnTo>
                  <a:pt x="92227" y="77311"/>
                </a:lnTo>
                <a:lnTo>
                  <a:pt x="87806" y="79163"/>
                </a:lnTo>
                <a:lnTo>
                  <a:pt x="82953" y="81350"/>
                </a:lnTo>
                <a:lnTo>
                  <a:pt x="78766" y="83761"/>
                </a:lnTo>
                <a:lnTo>
                  <a:pt x="75021" y="86321"/>
                </a:lnTo>
                <a:lnTo>
                  <a:pt x="71573" y="88979"/>
                </a:lnTo>
                <a:lnTo>
                  <a:pt x="68321" y="91704"/>
                </a:lnTo>
                <a:lnTo>
                  <a:pt x="62168" y="97273"/>
                </a:lnTo>
                <a:lnTo>
                  <a:pt x="56259" y="102922"/>
                </a:lnTo>
                <a:lnTo>
                  <a:pt x="44704" y="114310"/>
                </a:lnTo>
                <a:lnTo>
                  <a:pt x="40883" y="117164"/>
                </a:lnTo>
                <a:lnTo>
                  <a:pt x="36432" y="120019"/>
                </a:lnTo>
                <a:lnTo>
                  <a:pt x="31559" y="122875"/>
                </a:lnTo>
                <a:lnTo>
                  <a:pt x="27358" y="125732"/>
                </a:lnTo>
                <a:lnTo>
                  <a:pt x="23604" y="128589"/>
                </a:lnTo>
                <a:lnTo>
                  <a:pt x="20150" y="131445"/>
                </a:lnTo>
                <a:lnTo>
                  <a:pt x="17847" y="134303"/>
                </a:lnTo>
                <a:lnTo>
                  <a:pt x="16311" y="137160"/>
                </a:lnTo>
                <a:lnTo>
                  <a:pt x="15288" y="140017"/>
                </a:lnTo>
                <a:lnTo>
                  <a:pt x="11610" y="145732"/>
                </a:lnTo>
                <a:lnTo>
                  <a:pt x="9296" y="148589"/>
                </a:lnTo>
                <a:lnTo>
                  <a:pt x="7753" y="151447"/>
                </a:lnTo>
                <a:lnTo>
                  <a:pt x="6039" y="157162"/>
                </a:lnTo>
                <a:lnTo>
                  <a:pt x="4630" y="159067"/>
                </a:lnTo>
                <a:lnTo>
                  <a:pt x="2737" y="160337"/>
                </a:lnTo>
                <a:lnTo>
                  <a:pt x="523" y="161184"/>
                </a:lnTo>
                <a:lnTo>
                  <a:pt x="0" y="161749"/>
                </a:lnTo>
                <a:lnTo>
                  <a:pt x="604" y="162125"/>
                </a:lnTo>
                <a:lnTo>
                  <a:pt x="1958" y="162375"/>
                </a:lnTo>
                <a:lnTo>
                  <a:pt x="2862" y="163495"/>
                </a:lnTo>
                <a:lnTo>
                  <a:pt x="3464" y="165195"/>
                </a:lnTo>
                <a:lnTo>
                  <a:pt x="4430" y="174765"/>
                </a:lnTo>
                <a:lnTo>
                  <a:pt x="5462" y="176517"/>
                </a:lnTo>
                <a:lnTo>
                  <a:pt x="7102" y="177685"/>
                </a:lnTo>
                <a:lnTo>
                  <a:pt x="11465" y="178984"/>
                </a:lnTo>
                <a:lnTo>
                  <a:pt x="16579" y="179561"/>
                </a:lnTo>
                <a:lnTo>
                  <a:pt x="19276" y="180667"/>
                </a:lnTo>
                <a:lnTo>
                  <a:pt x="24813" y="184436"/>
                </a:lnTo>
                <a:lnTo>
                  <a:pt x="30449" y="189286"/>
                </a:lnTo>
                <a:lnTo>
                  <a:pt x="33285" y="191913"/>
                </a:lnTo>
                <a:lnTo>
                  <a:pt x="36129" y="193665"/>
                </a:lnTo>
                <a:lnTo>
                  <a:pt x="41828" y="195611"/>
                </a:lnTo>
                <a:lnTo>
                  <a:pt x="47536" y="199015"/>
                </a:lnTo>
                <a:lnTo>
                  <a:pt x="50392" y="201257"/>
                </a:lnTo>
                <a:lnTo>
                  <a:pt x="54200" y="203704"/>
                </a:lnTo>
                <a:lnTo>
                  <a:pt x="58645" y="206287"/>
                </a:lnTo>
                <a:lnTo>
                  <a:pt x="63512" y="208962"/>
                </a:lnTo>
                <a:lnTo>
                  <a:pt x="67710" y="211698"/>
                </a:lnTo>
                <a:lnTo>
                  <a:pt x="71461" y="214474"/>
                </a:lnTo>
                <a:lnTo>
                  <a:pt x="74914" y="217278"/>
                </a:lnTo>
                <a:lnTo>
                  <a:pt x="78169" y="221052"/>
                </a:lnTo>
                <a:lnTo>
                  <a:pt x="87300" y="234512"/>
                </a:lnTo>
                <a:lnTo>
                  <a:pt x="93146" y="241705"/>
                </a:lnTo>
                <a:lnTo>
                  <a:pt x="96991" y="245909"/>
                </a:lnTo>
                <a:lnTo>
                  <a:pt x="110551" y="259975"/>
                </a:lnTo>
                <a:lnTo>
                  <a:pt x="117767" y="267310"/>
                </a:lnTo>
                <a:lnTo>
                  <a:pt x="121025" y="271551"/>
                </a:lnTo>
                <a:lnTo>
                  <a:pt x="127185" y="281344"/>
                </a:lnTo>
                <a:lnTo>
                  <a:pt x="130557" y="292046"/>
                </a:lnTo>
                <a:lnTo>
                  <a:pt x="132057" y="304106"/>
                </a:lnTo>
                <a:lnTo>
                  <a:pt x="132456" y="311322"/>
                </a:lnTo>
                <a:lnTo>
                  <a:pt x="132900" y="326008"/>
                </a:lnTo>
                <a:lnTo>
                  <a:pt x="133185" y="353498"/>
                </a:lnTo>
                <a:lnTo>
                  <a:pt x="133209" y="361395"/>
                </a:lnTo>
                <a:lnTo>
                  <a:pt x="130695" y="375250"/>
                </a:lnTo>
                <a:lnTo>
                  <a:pt x="127355" y="387758"/>
                </a:lnTo>
                <a:lnTo>
                  <a:pt x="125870" y="399666"/>
                </a:lnTo>
                <a:lnTo>
                  <a:pt x="122671" y="411310"/>
                </a:lnTo>
                <a:lnTo>
                  <a:pt x="118074" y="421881"/>
                </a:lnTo>
                <a:lnTo>
                  <a:pt x="110131" y="434141"/>
                </a:lnTo>
                <a:lnTo>
                  <a:pt x="104563" y="444094"/>
                </a:lnTo>
                <a:lnTo>
                  <a:pt x="98913" y="452327"/>
                </a:lnTo>
                <a:lnTo>
                  <a:pt x="96073" y="455856"/>
                </a:lnTo>
                <a:lnTo>
                  <a:pt x="93227" y="458209"/>
                </a:lnTo>
                <a:lnTo>
                  <a:pt x="90377" y="459778"/>
                </a:lnTo>
                <a:lnTo>
                  <a:pt x="84671" y="461520"/>
                </a:lnTo>
                <a:lnTo>
                  <a:pt x="78960" y="462295"/>
                </a:lnTo>
                <a:lnTo>
                  <a:pt x="73247" y="462640"/>
                </a:lnTo>
                <a:lnTo>
                  <a:pt x="67532" y="462792"/>
                </a:lnTo>
                <a:lnTo>
                  <a:pt x="49224" y="462910"/>
                </a:lnTo>
                <a:lnTo>
                  <a:pt x="45743" y="460373"/>
                </a:lnTo>
                <a:lnTo>
                  <a:pt x="41021" y="456070"/>
                </a:lnTo>
                <a:lnTo>
                  <a:pt x="35747" y="450983"/>
                </a:lnTo>
                <a:lnTo>
                  <a:pt x="33960" y="448293"/>
                </a:lnTo>
                <a:lnTo>
                  <a:pt x="28552" y="434591"/>
                </a:lnTo>
                <a:lnTo>
                  <a:pt x="24808" y="425562"/>
                </a:lnTo>
                <a:lnTo>
                  <a:pt x="23144" y="418373"/>
                </a:lnTo>
                <a:lnTo>
                  <a:pt x="22207" y="404421"/>
                </a:lnTo>
                <a:lnTo>
                  <a:pt x="21988" y="393737"/>
                </a:lnTo>
                <a:lnTo>
                  <a:pt x="21930" y="388222"/>
                </a:lnTo>
                <a:lnTo>
                  <a:pt x="24405" y="374472"/>
                </a:lnTo>
                <a:lnTo>
                  <a:pt x="26398" y="366806"/>
                </a:lnTo>
                <a:lnTo>
                  <a:pt x="28614" y="353207"/>
                </a:lnTo>
                <a:lnTo>
                  <a:pt x="29204" y="346914"/>
                </a:lnTo>
                <a:lnTo>
                  <a:pt x="31503" y="340813"/>
                </a:lnTo>
                <a:lnTo>
                  <a:pt x="34940" y="334842"/>
                </a:lnTo>
                <a:lnTo>
                  <a:pt x="39137" y="328955"/>
                </a:lnTo>
                <a:lnTo>
                  <a:pt x="43800" y="317334"/>
                </a:lnTo>
                <a:lnTo>
                  <a:pt x="46825" y="305820"/>
                </a:lnTo>
                <a:lnTo>
                  <a:pt x="51344" y="294352"/>
                </a:lnTo>
                <a:lnTo>
                  <a:pt x="56528" y="282906"/>
                </a:lnTo>
                <a:lnTo>
                  <a:pt x="64802" y="265751"/>
                </a:lnTo>
                <a:lnTo>
                  <a:pt x="67617" y="260035"/>
                </a:lnTo>
                <a:lnTo>
                  <a:pt x="71399" y="254319"/>
                </a:lnTo>
                <a:lnTo>
                  <a:pt x="75825" y="248604"/>
                </a:lnTo>
                <a:lnTo>
                  <a:pt x="80681" y="242888"/>
                </a:lnTo>
                <a:lnTo>
                  <a:pt x="84871" y="237173"/>
                </a:lnTo>
                <a:lnTo>
                  <a:pt x="88617" y="231458"/>
                </a:lnTo>
                <a:lnTo>
                  <a:pt x="92067" y="225742"/>
                </a:lnTo>
                <a:lnTo>
                  <a:pt x="95319" y="220980"/>
                </a:lnTo>
                <a:lnTo>
                  <a:pt x="101472" y="213148"/>
                </a:lnTo>
                <a:lnTo>
                  <a:pt x="105399" y="209726"/>
                </a:lnTo>
                <a:lnTo>
                  <a:pt x="109922" y="206492"/>
                </a:lnTo>
                <a:lnTo>
                  <a:pt x="114842" y="203384"/>
                </a:lnTo>
                <a:lnTo>
                  <a:pt x="119075" y="199406"/>
                </a:lnTo>
                <a:lnTo>
                  <a:pt x="122849" y="194850"/>
                </a:lnTo>
                <a:lnTo>
                  <a:pt x="126318" y="189907"/>
                </a:lnTo>
                <a:lnTo>
                  <a:pt x="129583" y="185660"/>
                </a:lnTo>
                <a:lnTo>
                  <a:pt x="135751" y="178400"/>
                </a:lnTo>
                <a:lnTo>
                  <a:pt x="139681" y="175131"/>
                </a:lnTo>
                <a:lnTo>
                  <a:pt x="144207" y="171999"/>
                </a:lnTo>
                <a:lnTo>
                  <a:pt x="149129" y="168959"/>
                </a:lnTo>
                <a:lnTo>
                  <a:pt x="153363" y="165026"/>
                </a:lnTo>
                <a:lnTo>
                  <a:pt x="157138" y="160500"/>
                </a:lnTo>
                <a:lnTo>
                  <a:pt x="160607" y="155578"/>
                </a:lnTo>
                <a:lnTo>
                  <a:pt x="163872" y="151343"/>
                </a:lnTo>
                <a:lnTo>
                  <a:pt x="170040" y="144099"/>
                </a:lnTo>
                <a:lnTo>
                  <a:pt x="175957" y="137704"/>
                </a:lnTo>
                <a:lnTo>
                  <a:pt x="178868" y="134665"/>
                </a:lnTo>
                <a:lnTo>
                  <a:pt x="180809" y="130734"/>
                </a:lnTo>
                <a:lnTo>
                  <a:pt x="184493" y="117052"/>
                </a:lnTo>
                <a:lnTo>
                  <a:pt x="190241" y="105590"/>
                </a:lnTo>
                <a:lnTo>
                  <a:pt x="193320" y="91505"/>
                </a:lnTo>
                <a:lnTo>
                  <a:pt x="198889" y="79923"/>
                </a:lnTo>
                <a:lnTo>
                  <a:pt x="200962" y="65802"/>
                </a:lnTo>
                <a:lnTo>
                  <a:pt x="201577" y="54210"/>
                </a:lnTo>
                <a:lnTo>
                  <a:pt x="201720" y="44413"/>
                </a:lnTo>
                <a:lnTo>
                  <a:pt x="200806" y="40086"/>
                </a:lnTo>
                <a:lnTo>
                  <a:pt x="197251" y="32738"/>
                </a:lnTo>
                <a:lnTo>
                  <a:pt x="192495" y="26298"/>
                </a:lnTo>
                <a:lnTo>
                  <a:pt x="187207" y="20260"/>
                </a:lnTo>
                <a:lnTo>
                  <a:pt x="181681" y="14402"/>
                </a:lnTo>
                <a:lnTo>
                  <a:pt x="16754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471"/>
          <p:cNvSpPr/>
          <p:nvPr/>
        </p:nvSpPr>
        <p:spPr>
          <a:xfrm>
            <a:off x="2728912" y="5152072"/>
            <a:ext cx="1410565" cy="702945"/>
          </a:xfrm>
          <a:custGeom>
            <a:avLst/>
            <a:gdLst/>
            <a:ahLst/>
            <a:cxnLst/>
            <a:rect l="0" t="0" r="0" b="0"/>
            <a:pathLst>
              <a:path w="1410565" h="702945">
                <a:moveTo>
                  <a:pt x="42863" y="137160"/>
                </a:moveTo>
                <a:lnTo>
                  <a:pt x="26175" y="137160"/>
                </a:lnTo>
                <a:lnTo>
                  <a:pt x="25758" y="144541"/>
                </a:lnTo>
                <a:lnTo>
                  <a:pt x="25718" y="211509"/>
                </a:lnTo>
                <a:lnTo>
                  <a:pt x="23177" y="222909"/>
                </a:lnTo>
                <a:lnTo>
                  <a:pt x="19826" y="235278"/>
                </a:lnTo>
                <a:lnTo>
                  <a:pt x="18337" y="250301"/>
                </a:lnTo>
                <a:lnTo>
                  <a:pt x="17498" y="270272"/>
                </a:lnTo>
                <a:lnTo>
                  <a:pt x="17250" y="297357"/>
                </a:lnTo>
                <a:lnTo>
                  <a:pt x="14651" y="315991"/>
                </a:lnTo>
                <a:lnTo>
                  <a:pt x="11274" y="333798"/>
                </a:lnTo>
                <a:lnTo>
                  <a:pt x="9773" y="351237"/>
                </a:lnTo>
                <a:lnTo>
                  <a:pt x="6566" y="368513"/>
                </a:lnTo>
                <a:lnTo>
                  <a:pt x="2918" y="386669"/>
                </a:lnTo>
                <a:lnTo>
                  <a:pt x="1297" y="407438"/>
                </a:lnTo>
                <a:lnTo>
                  <a:pt x="577" y="426829"/>
                </a:lnTo>
                <a:lnTo>
                  <a:pt x="171" y="453811"/>
                </a:lnTo>
                <a:lnTo>
                  <a:pt x="0" y="641237"/>
                </a:lnTo>
                <a:lnTo>
                  <a:pt x="952" y="645614"/>
                </a:lnTo>
                <a:lnTo>
                  <a:pt x="6785" y="659482"/>
                </a:lnTo>
                <a:lnTo>
                  <a:pt x="7381" y="662540"/>
                </a:lnTo>
                <a:lnTo>
                  <a:pt x="8731" y="664579"/>
                </a:lnTo>
                <a:lnTo>
                  <a:pt x="10583" y="665937"/>
                </a:lnTo>
                <a:lnTo>
                  <a:pt x="24950" y="672669"/>
                </a:lnTo>
                <a:lnTo>
                  <a:pt x="28064" y="675141"/>
                </a:lnTo>
                <a:lnTo>
                  <a:pt x="30139" y="677742"/>
                </a:lnTo>
                <a:lnTo>
                  <a:pt x="33398" y="683171"/>
                </a:lnTo>
                <a:lnTo>
                  <a:pt x="38021" y="688759"/>
                </a:lnTo>
                <a:lnTo>
                  <a:pt x="41540" y="690631"/>
                </a:lnTo>
                <a:lnTo>
                  <a:pt x="50529" y="692709"/>
                </a:lnTo>
                <a:lnTo>
                  <a:pt x="70871" y="694997"/>
                </a:lnTo>
                <a:lnTo>
                  <a:pt x="82805" y="700167"/>
                </a:lnTo>
                <a:lnTo>
                  <a:pt x="98936" y="702122"/>
                </a:lnTo>
                <a:lnTo>
                  <a:pt x="113504" y="702579"/>
                </a:lnTo>
                <a:lnTo>
                  <a:pt x="119484" y="701748"/>
                </a:lnTo>
                <a:lnTo>
                  <a:pt x="134357" y="696981"/>
                </a:lnTo>
                <a:lnTo>
                  <a:pt x="175590" y="694602"/>
                </a:lnTo>
                <a:lnTo>
                  <a:pt x="217562" y="694403"/>
                </a:lnTo>
                <a:lnTo>
                  <a:pt x="257603" y="687592"/>
                </a:lnTo>
                <a:lnTo>
                  <a:pt x="301047" y="685083"/>
                </a:lnTo>
                <a:lnTo>
                  <a:pt x="341124" y="679061"/>
                </a:lnTo>
                <a:lnTo>
                  <a:pt x="381390" y="677590"/>
                </a:lnTo>
                <a:lnTo>
                  <a:pt x="632675" y="677228"/>
                </a:lnTo>
                <a:lnTo>
                  <a:pt x="675165" y="683119"/>
                </a:lnTo>
                <a:lnTo>
                  <a:pt x="708895" y="685006"/>
                </a:lnTo>
                <a:lnTo>
                  <a:pt x="751887" y="685643"/>
                </a:lnTo>
                <a:lnTo>
                  <a:pt x="781899" y="688294"/>
                </a:lnTo>
                <a:lnTo>
                  <a:pt x="814921" y="692572"/>
                </a:lnTo>
                <a:lnTo>
                  <a:pt x="846296" y="696379"/>
                </a:lnTo>
                <a:lnTo>
                  <a:pt x="876229" y="701000"/>
                </a:lnTo>
                <a:lnTo>
                  <a:pt x="915926" y="702561"/>
                </a:lnTo>
                <a:lnTo>
                  <a:pt x="1058052" y="702944"/>
                </a:lnTo>
                <a:lnTo>
                  <a:pt x="1101621" y="695564"/>
                </a:lnTo>
                <a:lnTo>
                  <a:pt x="1131475" y="687764"/>
                </a:lnTo>
                <a:lnTo>
                  <a:pt x="1174350" y="670482"/>
                </a:lnTo>
                <a:lnTo>
                  <a:pt x="1205478" y="649834"/>
                </a:lnTo>
                <a:lnTo>
                  <a:pt x="1222895" y="635879"/>
                </a:lnTo>
                <a:lnTo>
                  <a:pt x="1235570" y="619680"/>
                </a:lnTo>
                <a:lnTo>
                  <a:pt x="1249909" y="598264"/>
                </a:lnTo>
                <a:lnTo>
                  <a:pt x="1275741" y="555862"/>
                </a:lnTo>
                <a:lnTo>
                  <a:pt x="1283911" y="539467"/>
                </a:lnTo>
                <a:lnTo>
                  <a:pt x="1291670" y="521704"/>
                </a:lnTo>
                <a:lnTo>
                  <a:pt x="1301468" y="501108"/>
                </a:lnTo>
                <a:lnTo>
                  <a:pt x="1309632" y="481795"/>
                </a:lnTo>
                <a:lnTo>
                  <a:pt x="1316436" y="463686"/>
                </a:lnTo>
                <a:lnTo>
                  <a:pt x="1322635" y="446113"/>
                </a:lnTo>
                <a:lnTo>
                  <a:pt x="1328565" y="426238"/>
                </a:lnTo>
                <a:lnTo>
                  <a:pt x="1337259" y="393628"/>
                </a:lnTo>
                <a:lnTo>
                  <a:pt x="1343002" y="372113"/>
                </a:lnTo>
                <a:lnTo>
                  <a:pt x="1351591" y="342983"/>
                </a:lnTo>
                <a:lnTo>
                  <a:pt x="1360168" y="311598"/>
                </a:lnTo>
                <a:lnTo>
                  <a:pt x="1365884" y="292793"/>
                </a:lnTo>
                <a:lnTo>
                  <a:pt x="1388745" y="222937"/>
                </a:lnTo>
                <a:lnTo>
                  <a:pt x="1393507" y="205763"/>
                </a:lnTo>
                <a:lnTo>
                  <a:pt x="1395625" y="188605"/>
                </a:lnTo>
                <a:lnTo>
                  <a:pt x="1401367" y="167431"/>
                </a:lnTo>
                <a:lnTo>
                  <a:pt x="1405949" y="143210"/>
                </a:lnTo>
                <a:lnTo>
                  <a:pt x="1410044" y="131594"/>
                </a:lnTo>
                <a:lnTo>
                  <a:pt x="1410564" y="125829"/>
                </a:lnTo>
                <a:lnTo>
                  <a:pt x="1407096" y="102890"/>
                </a:lnTo>
                <a:lnTo>
                  <a:pt x="1406049" y="81142"/>
                </a:lnTo>
                <a:lnTo>
                  <a:pt x="1405911" y="65872"/>
                </a:lnTo>
                <a:lnTo>
                  <a:pt x="1404951" y="62964"/>
                </a:lnTo>
                <a:lnTo>
                  <a:pt x="1401345" y="57194"/>
                </a:lnTo>
                <a:lnTo>
                  <a:pt x="1399050" y="55274"/>
                </a:lnTo>
                <a:lnTo>
                  <a:pt x="1396568" y="53995"/>
                </a:lnTo>
                <a:lnTo>
                  <a:pt x="1393960" y="53142"/>
                </a:lnTo>
                <a:lnTo>
                  <a:pt x="1388523" y="49653"/>
                </a:lnTo>
                <a:lnTo>
                  <a:pt x="1374428" y="37865"/>
                </a:lnTo>
                <a:lnTo>
                  <a:pt x="1365876" y="34397"/>
                </a:lnTo>
                <a:lnTo>
                  <a:pt x="1360167" y="30210"/>
                </a:lnTo>
                <a:lnTo>
                  <a:pt x="1356358" y="28712"/>
                </a:lnTo>
                <a:lnTo>
                  <a:pt x="1336557" y="23769"/>
                </a:lnTo>
                <a:lnTo>
                  <a:pt x="1331093" y="21561"/>
                </a:lnTo>
                <a:lnTo>
                  <a:pt x="1309750" y="18454"/>
                </a:lnTo>
                <a:lnTo>
                  <a:pt x="1267377" y="17260"/>
                </a:lnTo>
                <a:lnTo>
                  <a:pt x="1240064" y="16215"/>
                </a:lnTo>
                <a:lnTo>
                  <a:pt x="1205600" y="10365"/>
                </a:lnTo>
                <a:lnTo>
                  <a:pt x="1162944" y="8809"/>
                </a:lnTo>
                <a:lnTo>
                  <a:pt x="957199" y="8573"/>
                </a:lnTo>
                <a:lnTo>
                  <a:pt x="922954" y="4022"/>
                </a:lnTo>
                <a:lnTo>
                  <a:pt x="888677" y="1192"/>
                </a:lnTo>
                <a:lnTo>
                  <a:pt x="854391" y="353"/>
                </a:lnTo>
                <a:lnTo>
                  <a:pt x="468633" y="0"/>
                </a:lnTo>
                <a:lnTo>
                  <a:pt x="434341" y="4551"/>
                </a:lnTo>
                <a:lnTo>
                  <a:pt x="393559" y="8731"/>
                </a:lnTo>
                <a:lnTo>
                  <a:pt x="357169" y="15181"/>
                </a:lnTo>
                <a:lnTo>
                  <a:pt x="315768" y="23354"/>
                </a:lnTo>
                <a:lnTo>
                  <a:pt x="285013" y="27557"/>
                </a:lnTo>
                <a:lnTo>
                  <a:pt x="257803" y="32296"/>
                </a:lnTo>
                <a:lnTo>
                  <a:pt x="231644" y="36239"/>
                </a:lnTo>
                <a:lnTo>
                  <a:pt x="205795" y="40900"/>
                </a:lnTo>
                <a:lnTo>
                  <a:pt x="189572" y="42943"/>
                </a:lnTo>
                <a:lnTo>
                  <a:pt x="161095" y="49476"/>
                </a:lnTo>
                <a:lnTo>
                  <a:pt x="117580" y="51359"/>
                </a:lnTo>
                <a:lnTo>
                  <a:pt x="110043" y="51401"/>
                </a:lnTo>
                <a:lnTo>
                  <a:pt x="106699" y="52365"/>
                </a:lnTo>
                <a:lnTo>
                  <a:pt x="94297" y="6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another…</a:t>
            </a:r>
            <a:endParaRPr lang="en-US" dirty="0"/>
          </a:p>
        </p:txBody>
      </p:sp>
      <p:graphicFrame>
        <p:nvGraphicFramePr>
          <p:cNvPr id="307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762000" y="1296988"/>
          <a:ext cx="2294541" cy="1293812"/>
        </p:xfrm>
        <a:graphic>
          <a:graphicData uri="http://schemas.openxmlformats.org/presentationml/2006/ole">
            <p:oleObj spid="_x0000_s3074" name="Equation" r:id="rId4" imgW="698400" imgH="393480" progId="Equation.3">
              <p:embed/>
            </p:oleObj>
          </a:graphicData>
        </a:graphic>
      </p:graphicFrame>
      <p:sp>
        <p:nvSpPr>
          <p:cNvPr id="5" name="SMARTPenAnnotation2315"/>
          <p:cNvSpPr/>
          <p:nvPr/>
        </p:nvSpPr>
        <p:spPr>
          <a:xfrm>
            <a:off x="6252209" y="728662"/>
            <a:ext cx="265749" cy="300039"/>
          </a:xfrm>
          <a:custGeom>
            <a:avLst/>
            <a:gdLst/>
            <a:ahLst/>
            <a:cxnLst/>
            <a:rect l="0" t="0" r="0" b="0"/>
            <a:pathLst>
              <a:path w="265749" h="300039">
                <a:moveTo>
                  <a:pt x="0" y="0"/>
                </a:moveTo>
                <a:lnTo>
                  <a:pt x="8220" y="0"/>
                </a:lnTo>
                <a:lnTo>
                  <a:pt x="8527" y="9325"/>
                </a:lnTo>
                <a:lnTo>
                  <a:pt x="8570" y="28619"/>
                </a:lnTo>
                <a:lnTo>
                  <a:pt x="9524" y="31462"/>
                </a:lnTo>
                <a:lnTo>
                  <a:pt x="14464" y="40014"/>
                </a:lnTo>
                <a:lnTo>
                  <a:pt x="15954" y="45724"/>
                </a:lnTo>
                <a:lnTo>
                  <a:pt x="19156" y="53977"/>
                </a:lnTo>
                <a:lnTo>
                  <a:pt x="21343" y="58845"/>
                </a:lnTo>
                <a:lnTo>
                  <a:pt x="22802" y="63995"/>
                </a:lnTo>
                <a:lnTo>
                  <a:pt x="23774" y="69333"/>
                </a:lnTo>
                <a:lnTo>
                  <a:pt x="24421" y="74797"/>
                </a:lnTo>
                <a:lnTo>
                  <a:pt x="25142" y="83408"/>
                </a:lnTo>
                <a:lnTo>
                  <a:pt x="25334" y="87038"/>
                </a:lnTo>
                <a:lnTo>
                  <a:pt x="28087" y="96151"/>
                </a:lnTo>
                <a:lnTo>
                  <a:pt x="30155" y="101248"/>
                </a:lnTo>
                <a:lnTo>
                  <a:pt x="31534" y="106551"/>
                </a:lnTo>
                <a:lnTo>
                  <a:pt x="32452" y="111992"/>
                </a:lnTo>
                <a:lnTo>
                  <a:pt x="33065" y="117524"/>
                </a:lnTo>
                <a:lnTo>
                  <a:pt x="33474" y="123117"/>
                </a:lnTo>
                <a:lnTo>
                  <a:pt x="33746" y="128750"/>
                </a:lnTo>
                <a:lnTo>
                  <a:pt x="34129" y="143241"/>
                </a:lnTo>
                <a:lnTo>
                  <a:pt x="34286" y="188753"/>
                </a:lnTo>
                <a:lnTo>
                  <a:pt x="34291" y="281657"/>
                </a:lnTo>
                <a:lnTo>
                  <a:pt x="35243" y="282069"/>
                </a:lnTo>
                <a:lnTo>
                  <a:pt x="41671" y="282784"/>
                </a:lnTo>
                <a:lnTo>
                  <a:pt x="58817" y="282878"/>
                </a:lnTo>
                <a:lnTo>
                  <a:pt x="71203" y="282890"/>
                </a:lnTo>
                <a:lnTo>
                  <a:pt x="75091" y="281938"/>
                </a:lnTo>
                <a:lnTo>
                  <a:pt x="79589" y="280351"/>
                </a:lnTo>
                <a:lnTo>
                  <a:pt x="84492" y="278341"/>
                </a:lnTo>
                <a:lnTo>
                  <a:pt x="89665" y="277001"/>
                </a:lnTo>
                <a:lnTo>
                  <a:pt x="95019" y="276107"/>
                </a:lnTo>
                <a:lnTo>
                  <a:pt x="100494" y="275511"/>
                </a:lnTo>
                <a:lnTo>
                  <a:pt x="106049" y="275114"/>
                </a:lnTo>
                <a:lnTo>
                  <a:pt x="111657" y="274850"/>
                </a:lnTo>
                <a:lnTo>
                  <a:pt x="123921" y="274555"/>
                </a:lnTo>
                <a:lnTo>
                  <a:pt x="169436" y="274329"/>
                </a:lnTo>
                <a:lnTo>
                  <a:pt x="174870" y="275279"/>
                </a:lnTo>
                <a:lnTo>
                  <a:pt x="180397" y="276864"/>
                </a:lnTo>
                <a:lnTo>
                  <a:pt x="185988" y="278874"/>
                </a:lnTo>
                <a:lnTo>
                  <a:pt x="190667" y="280213"/>
                </a:lnTo>
                <a:lnTo>
                  <a:pt x="198406" y="281702"/>
                </a:lnTo>
                <a:lnTo>
                  <a:pt x="202756" y="283051"/>
                </a:lnTo>
                <a:lnTo>
                  <a:pt x="207561" y="284903"/>
                </a:lnTo>
                <a:lnTo>
                  <a:pt x="212669" y="287091"/>
                </a:lnTo>
                <a:lnTo>
                  <a:pt x="220885" y="289521"/>
                </a:lnTo>
                <a:lnTo>
                  <a:pt x="227711" y="290601"/>
                </a:lnTo>
                <a:lnTo>
                  <a:pt x="233920" y="291081"/>
                </a:lnTo>
                <a:lnTo>
                  <a:pt x="236910" y="292162"/>
                </a:lnTo>
                <a:lnTo>
                  <a:pt x="242771" y="295902"/>
                </a:lnTo>
                <a:lnTo>
                  <a:pt x="248551" y="298200"/>
                </a:lnTo>
                <a:lnTo>
                  <a:pt x="254295" y="299221"/>
                </a:lnTo>
                <a:lnTo>
                  <a:pt x="261931" y="299796"/>
                </a:lnTo>
                <a:lnTo>
                  <a:pt x="265748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16"/>
          <p:cNvSpPr/>
          <p:nvPr/>
        </p:nvSpPr>
        <p:spPr>
          <a:xfrm>
            <a:off x="6457994" y="792303"/>
            <a:ext cx="171407" cy="236034"/>
          </a:xfrm>
          <a:custGeom>
            <a:avLst/>
            <a:gdLst/>
            <a:ahLst/>
            <a:cxnLst/>
            <a:rect l="0" t="0" r="0" b="0"/>
            <a:pathLst>
              <a:path w="171407" h="236034">
                <a:moveTo>
                  <a:pt x="154261" y="4939"/>
                </a:moveTo>
                <a:lnTo>
                  <a:pt x="141241" y="4939"/>
                </a:lnTo>
                <a:lnTo>
                  <a:pt x="138914" y="3987"/>
                </a:lnTo>
                <a:lnTo>
                  <a:pt x="133788" y="388"/>
                </a:lnTo>
                <a:lnTo>
                  <a:pt x="130134" y="0"/>
                </a:lnTo>
                <a:lnTo>
                  <a:pt x="125794" y="694"/>
                </a:lnTo>
                <a:lnTo>
                  <a:pt x="120995" y="2109"/>
                </a:lnTo>
                <a:lnTo>
                  <a:pt x="116844" y="3052"/>
                </a:lnTo>
                <a:lnTo>
                  <a:pt x="113124" y="3681"/>
                </a:lnTo>
                <a:lnTo>
                  <a:pt x="109691" y="4101"/>
                </a:lnTo>
                <a:lnTo>
                  <a:pt x="105498" y="5332"/>
                </a:lnTo>
                <a:lnTo>
                  <a:pt x="100797" y="7106"/>
                </a:lnTo>
                <a:lnTo>
                  <a:pt x="95758" y="9241"/>
                </a:lnTo>
                <a:lnTo>
                  <a:pt x="91447" y="11617"/>
                </a:lnTo>
                <a:lnTo>
                  <a:pt x="87620" y="14154"/>
                </a:lnTo>
                <a:lnTo>
                  <a:pt x="84115" y="16797"/>
                </a:lnTo>
                <a:lnTo>
                  <a:pt x="79875" y="19512"/>
                </a:lnTo>
                <a:lnTo>
                  <a:pt x="75143" y="22274"/>
                </a:lnTo>
                <a:lnTo>
                  <a:pt x="70083" y="25068"/>
                </a:lnTo>
                <a:lnTo>
                  <a:pt x="64804" y="28836"/>
                </a:lnTo>
                <a:lnTo>
                  <a:pt x="59381" y="33253"/>
                </a:lnTo>
                <a:lnTo>
                  <a:pt x="49227" y="42288"/>
                </a:lnTo>
                <a:lnTo>
                  <a:pt x="41539" y="49479"/>
                </a:lnTo>
                <a:lnTo>
                  <a:pt x="38155" y="53682"/>
                </a:lnTo>
                <a:lnTo>
                  <a:pt x="34947" y="58389"/>
                </a:lnTo>
                <a:lnTo>
                  <a:pt x="31855" y="63433"/>
                </a:lnTo>
                <a:lnTo>
                  <a:pt x="28842" y="67747"/>
                </a:lnTo>
                <a:lnTo>
                  <a:pt x="25881" y="71576"/>
                </a:lnTo>
                <a:lnTo>
                  <a:pt x="22954" y="75081"/>
                </a:lnTo>
                <a:lnTo>
                  <a:pt x="20050" y="79323"/>
                </a:lnTo>
                <a:lnTo>
                  <a:pt x="17162" y="84056"/>
                </a:lnTo>
                <a:lnTo>
                  <a:pt x="14284" y="89116"/>
                </a:lnTo>
                <a:lnTo>
                  <a:pt x="8546" y="99818"/>
                </a:lnTo>
                <a:lnTo>
                  <a:pt x="5683" y="105340"/>
                </a:lnTo>
                <a:lnTo>
                  <a:pt x="3774" y="110925"/>
                </a:lnTo>
                <a:lnTo>
                  <a:pt x="2501" y="116554"/>
                </a:lnTo>
                <a:lnTo>
                  <a:pt x="1652" y="122212"/>
                </a:lnTo>
                <a:lnTo>
                  <a:pt x="1087" y="126936"/>
                </a:lnTo>
                <a:lnTo>
                  <a:pt x="710" y="131038"/>
                </a:lnTo>
                <a:lnTo>
                  <a:pt x="458" y="134725"/>
                </a:lnTo>
                <a:lnTo>
                  <a:pt x="291" y="139088"/>
                </a:lnTo>
                <a:lnTo>
                  <a:pt x="55" y="153378"/>
                </a:lnTo>
                <a:lnTo>
                  <a:pt x="0" y="160764"/>
                </a:lnTo>
                <a:lnTo>
                  <a:pt x="938" y="165020"/>
                </a:lnTo>
                <a:lnTo>
                  <a:pt x="2515" y="169762"/>
                </a:lnTo>
                <a:lnTo>
                  <a:pt x="4520" y="174829"/>
                </a:lnTo>
                <a:lnTo>
                  <a:pt x="6808" y="179159"/>
                </a:lnTo>
                <a:lnTo>
                  <a:pt x="11891" y="186510"/>
                </a:lnTo>
                <a:lnTo>
                  <a:pt x="14580" y="189804"/>
                </a:lnTo>
                <a:lnTo>
                  <a:pt x="17325" y="192952"/>
                </a:lnTo>
                <a:lnTo>
                  <a:pt x="20108" y="196004"/>
                </a:lnTo>
                <a:lnTo>
                  <a:pt x="23868" y="198990"/>
                </a:lnTo>
                <a:lnTo>
                  <a:pt x="28280" y="201934"/>
                </a:lnTo>
                <a:lnTo>
                  <a:pt x="33126" y="204849"/>
                </a:lnTo>
                <a:lnTo>
                  <a:pt x="37309" y="207745"/>
                </a:lnTo>
                <a:lnTo>
                  <a:pt x="41051" y="210628"/>
                </a:lnTo>
                <a:lnTo>
                  <a:pt x="44498" y="213502"/>
                </a:lnTo>
                <a:lnTo>
                  <a:pt x="48700" y="215419"/>
                </a:lnTo>
                <a:lnTo>
                  <a:pt x="53407" y="216696"/>
                </a:lnTo>
                <a:lnTo>
                  <a:pt x="58450" y="217548"/>
                </a:lnTo>
                <a:lnTo>
                  <a:pt x="63717" y="219068"/>
                </a:lnTo>
                <a:lnTo>
                  <a:pt x="69133" y="221034"/>
                </a:lnTo>
                <a:lnTo>
                  <a:pt x="74649" y="223298"/>
                </a:lnTo>
                <a:lnTo>
                  <a:pt x="79279" y="224806"/>
                </a:lnTo>
                <a:lnTo>
                  <a:pt x="83318" y="225812"/>
                </a:lnTo>
                <a:lnTo>
                  <a:pt x="86963" y="226483"/>
                </a:lnTo>
                <a:lnTo>
                  <a:pt x="90345" y="226930"/>
                </a:lnTo>
                <a:lnTo>
                  <a:pt x="93553" y="227228"/>
                </a:lnTo>
                <a:lnTo>
                  <a:pt x="96644" y="227427"/>
                </a:lnTo>
                <a:lnTo>
                  <a:pt x="100610" y="228512"/>
                </a:lnTo>
                <a:lnTo>
                  <a:pt x="105158" y="230187"/>
                </a:lnTo>
                <a:lnTo>
                  <a:pt x="110096" y="232257"/>
                </a:lnTo>
                <a:lnTo>
                  <a:pt x="114340" y="233637"/>
                </a:lnTo>
                <a:lnTo>
                  <a:pt x="118122" y="234557"/>
                </a:lnTo>
                <a:lnTo>
                  <a:pt x="121595" y="235170"/>
                </a:lnTo>
                <a:lnTo>
                  <a:pt x="125817" y="235579"/>
                </a:lnTo>
                <a:lnTo>
                  <a:pt x="130535" y="235851"/>
                </a:lnTo>
                <a:lnTo>
                  <a:pt x="135586" y="236033"/>
                </a:lnTo>
                <a:lnTo>
                  <a:pt x="140859" y="235202"/>
                </a:lnTo>
                <a:lnTo>
                  <a:pt x="146278" y="233695"/>
                </a:lnTo>
                <a:lnTo>
                  <a:pt x="151797" y="231738"/>
                </a:lnTo>
                <a:lnTo>
                  <a:pt x="156427" y="230433"/>
                </a:lnTo>
                <a:lnTo>
                  <a:pt x="160468" y="229564"/>
                </a:lnTo>
                <a:lnTo>
                  <a:pt x="171406" y="2278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17"/>
          <p:cNvSpPr/>
          <p:nvPr/>
        </p:nvSpPr>
        <p:spPr>
          <a:xfrm>
            <a:off x="6740842" y="780495"/>
            <a:ext cx="300039" cy="273923"/>
          </a:xfrm>
          <a:custGeom>
            <a:avLst/>
            <a:gdLst/>
            <a:ahLst/>
            <a:cxnLst/>
            <a:rect l="0" t="0" r="0" b="0"/>
            <a:pathLst>
              <a:path w="300039" h="273923">
                <a:moveTo>
                  <a:pt x="0" y="273922"/>
                </a:moveTo>
                <a:lnTo>
                  <a:pt x="0" y="260903"/>
                </a:lnTo>
                <a:lnTo>
                  <a:pt x="953" y="259528"/>
                </a:lnTo>
                <a:lnTo>
                  <a:pt x="2540" y="258611"/>
                </a:lnTo>
                <a:lnTo>
                  <a:pt x="4551" y="258000"/>
                </a:lnTo>
                <a:lnTo>
                  <a:pt x="6844" y="255687"/>
                </a:lnTo>
                <a:lnTo>
                  <a:pt x="11931" y="248038"/>
                </a:lnTo>
                <a:lnTo>
                  <a:pt x="14828" y="240828"/>
                </a:lnTo>
                <a:lnTo>
                  <a:pt x="17067" y="233496"/>
                </a:lnTo>
                <a:lnTo>
                  <a:pt x="18999" y="228874"/>
                </a:lnTo>
                <a:lnTo>
                  <a:pt x="21239" y="223887"/>
                </a:lnTo>
                <a:lnTo>
                  <a:pt x="26267" y="215807"/>
                </a:lnTo>
                <a:lnTo>
                  <a:pt x="31677" y="208088"/>
                </a:lnTo>
                <a:lnTo>
                  <a:pt x="34452" y="203363"/>
                </a:lnTo>
                <a:lnTo>
                  <a:pt x="37256" y="198307"/>
                </a:lnTo>
                <a:lnTo>
                  <a:pt x="39125" y="193032"/>
                </a:lnTo>
                <a:lnTo>
                  <a:pt x="40371" y="187611"/>
                </a:lnTo>
                <a:lnTo>
                  <a:pt x="41201" y="182091"/>
                </a:lnTo>
                <a:lnTo>
                  <a:pt x="42708" y="176506"/>
                </a:lnTo>
                <a:lnTo>
                  <a:pt x="44664" y="170878"/>
                </a:lnTo>
                <a:lnTo>
                  <a:pt x="46921" y="165221"/>
                </a:lnTo>
                <a:lnTo>
                  <a:pt x="49378" y="160497"/>
                </a:lnTo>
                <a:lnTo>
                  <a:pt x="54649" y="152708"/>
                </a:lnTo>
                <a:lnTo>
                  <a:pt x="56435" y="148346"/>
                </a:lnTo>
                <a:lnTo>
                  <a:pt x="57625" y="143532"/>
                </a:lnTo>
                <a:lnTo>
                  <a:pt x="58419" y="138418"/>
                </a:lnTo>
                <a:lnTo>
                  <a:pt x="58949" y="132151"/>
                </a:lnTo>
                <a:lnTo>
                  <a:pt x="59301" y="125115"/>
                </a:lnTo>
                <a:lnTo>
                  <a:pt x="59537" y="117568"/>
                </a:lnTo>
                <a:lnTo>
                  <a:pt x="60646" y="111583"/>
                </a:lnTo>
                <a:lnTo>
                  <a:pt x="62338" y="106641"/>
                </a:lnTo>
                <a:lnTo>
                  <a:pt x="64420" y="102394"/>
                </a:lnTo>
                <a:lnTo>
                  <a:pt x="65806" y="97657"/>
                </a:lnTo>
                <a:lnTo>
                  <a:pt x="66731" y="92595"/>
                </a:lnTo>
                <a:lnTo>
                  <a:pt x="67347" y="87315"/>
                </a:lnTo>
                <a:lnTo>
                  <a:pt x="70573" y="78908"/>
                </a:lnTo>
                <a:lnTo>
                  <a:pt x="72766" y="75333"/>
                </a:lnTo>
                <a:lnTo>
                  <a:pt x="74228" y="71044"/>
                </a:lnTo>
                <a:lnTo>
                  <a:pt x="75203" y="66280"/>
                </a:lnTo>
                <a:lnTo>
                  <a:pt x="75853" y="61199"/>
                </a:lnTo>
                <a:lnTo>
                  <a:pt x="79115" y="53014"/>
                </a:lnTo>
                <a:lnTo>
                  <a:pt x="82787" y="46200"/>
                </a:lnTo>
                <a:lnTo>
                  <a:pt x="84419" y="39997"/>
                </a:lnTo>
                <a:lnTo>
                  <a:pt x="85145" y="34066"/>
                </a:lnTo>
                <a:lnTo>
                  <a:pt x="85339" y="31150"/>
                </a:lnTo>
                <a:lnTo>
                  <a:pt x="86420" y="28254"/>
                </a:lnTo>
                <a:lnTo>
                  <a:pt x="91540" y="20580"/>
                </a:lnTo>
                <a:lnTo>
                  <a:pt x="94266" y="16791"/>
                </a:lnTo>
                <a:lnTo>
                  <a:pt x="94288" y="21311"/>
                </a:lnTo>
                <a:lnTo>
                  <a:pt x="95244" y="23600"/>
                </a:lnTo>
                <a:lnTo>
                  <a:pt x="100187" y="31372"/>
                </a:lnTo>
                <a:lnTo>
                  <a:pt x="101678" y="36899"/>
                </a:lnTo>
                <a:lnTo>
                  <a:pt x="102517" y="45366"/>
                </a:lnTo>
                <a:lnTo>
                  <a:pt x="103587" y="48209"/>
                </a:lnTo>
                <a:lnTo>
                  <a:pt x="107316" y="53908"/>
                </a:lnTo>
                <a:lnTo>
                  <a:pt x="109608" y="62155"/>
                </a:lnTo>
                <a:lnTo>
                  <a:pt x="110220" y="67022"/>
                </a:lnTo>
                <a:lnTo>
                  <a:pt x="110900" y="74969"/>
                </a:lnTo>
                <a:lnTo>
                  <a:pt x="111080" y="78422"/>
                </a:lnTo>
                <a:lnTo>
                  <a:pt x="112154" y="82628"/>
                </a:lnTo>
                <a:lnTo>
                  <a:pt x="113821" y="87338"/>
                </a:lnTo>
                <a:lnTo>
                  <a:pt x="115886" y="92383"/>
                </a:lnTo>
                <a:lnTo>
                  <a:pt x="118180" y="100528"/>
                </a:lnTo>
                <a:lnTo>
                  <a:pt x="120152" y="108275"/>
                </a:lnTo>
                <a:lnTo>
                  <a:pt x="122011" y="113008"/>
                </a:lnTo>
                <a:lnTo>
                  <a:pt x="124204" y="118069"/>
                </a:lnTo>
                <a:lnTo>
                  <a:pt x="129179" y="126231"/>
                </a:lnTo>
                <a:lnTo>
                  <a:pt x="134565" y="133034"/>
                </a:lnTo>
                <a:lnTo>
                  <a:pt x="140134" y="139233"/>
                </a:lnTo>
                <a:lnTo>
                  <a:pt x="142000" y="142219"/>
                </a:lnTo>
                <a:lnTo>
                  <a:pt x="144074" y="148077"/>
                </a:lnTo>
                <a:lnTo>
                  <a:pt x="144995" y="153856"/>
                </a:lnTo>
                <a:lnTo>
                  <a:pt x="145241" y="156731"/>
                </a:lnTo>
                <a:lnTo>
                  <a:pt x="146357" y="158647"/>
                </a:lnTo>
                <a:lnTo>
                  <a:pt x="148054" y="159924"/>
                </a:lnTo>
                <a:lnTo>
                  <a:pt x="150138" y="160776"/>
                </a:lnTo>
                <a:lnTo>
                  <a:pt x="157621" y="166526"/>
                </a:lnTo>
                <a:lnTo>
                  <a:pt x="159374" y="168987"/>
                </a:lnTo>
                <a:lnTo>
                  <a:pt x="161321" y="174262"/>
                </a:lnTo>
                <a:lnTo>
                  <a:pt x="162792" y="176049"/>
                </a:lnTo>
                <a:lnTo>
                  <a:pt x="164726" y="177241"/>
                </a:lnTo>
                <a:lnTo>
                  <a:pt x="170122" y="179154"/>
                </a:lnTo>
                <a:lnTo>
                  <a:pt x="179441" y="179606"/>
                </a:lnTo>
                <a:lnTo>
                  <a:pt x="179635" y="179612"/>
                </a:lnTo>
                <a:lnTo>
                  <a:pt x="179946" y="172778"/>
                </a:lnTo>
                <a:lnTo>
                  <a:pt x="179989" y="167692"/>
                </a:lnTo>
                <a:lnTo>
                  <a:pt x="180952" y="165002"/>
                </a:lnTo>
                <a:lnTo>
                  <a:pt x="185908" y="156665"/>
                </a:lnTo>
                <a:lnTo>
                  <a:pt x="187400" y="151005"/>
                </a:lnTo>
                <a:lnTo>
                  <a:pt x="190604" y="142775"/>
                </a:lnTo>
                <a:lnTo>
                  <a:pt x="192792" y="137913"/>
                </a:lnTo>
                <a:lnTo>
                  <a:pt x="195223" y="129971"/>
                </a:lnTo>
                <a:lnTo>
                  <a:pt x="197256" y="122314"/>
                </a:lnTo>
                <a:lnTo>
                  <a:pt x="199131" y="117605"/>
                </a:lnTo>
                <a:lnTo>
                  <a:pt x="201334" y="112561"/>
                </a:lnTo>
                <a:lnTo>
                  <a:pt x="206322" y="101876"/>
                </a:lnTo>
                <a:lnTo>
                  <a:pt x="208985" y="96360"/>
                </a:lnTo>
                <a:lnTo>
                  <a:pt x="211714" y="91730"/>
                </a:lnTo>
                <a:lnTo>
                  <a:pt x="217285" y="84045"/>
                </a:lnTo>
                <a:lnTo>
                  <a:pt x="220105" y="79710"/>
                </a:lnTo>
                <a:lnTo>
                  <a:pt x="222936" y="74915"/>
                </a:lnTo>
                <a:lnTo>
                  <a:pt x="225777" y="69813"/>
                </a:lnTo>
                <a:lnTo>
                  <a:pt x="228933" y="61604"/>
                </a:lnTo>
                <a:lnTo>
                  <a:pt x="231288" y="53829"/>
                </a:lnTo>
                <a:lnTo>
                  <a:pt x="233250" y="49088"/>
                </a:lnTo>
                <a:lnTo>
                  <a:pt x="235510" y="44023"/>
                </a:lnTo>
                <a:lnTo>
                  <a:pt x="238021" y="35855"/>
                </a:lnTo>
                <a:lnTo>
                  <a:pt x="238690" y="32343"/>
                </a:lnTo>
                <a:lnTo>
                  <a:pt x="241975" y="25901"/>
                </a:lnTo>
                <a:lnTo>
                  <a:pt x="244185" y="22850"/>
                </a:lnTo>
                <a:lnTo>
                  <a:pt x="246639" y="16919"/>
                </a:lnTo>
                <a:lnTo>
                  <a:pt x="247294" y="14004"/>
                </a:lnTo>
                <a:lnTo>
                  <a:pt x="248683" y="12061"/>
                </a:lnTo>
                <a:lnTo>
                  <a:pt x="250561" y="10766"/>
                </a:lnTo>
                <a:lnTo>
                  <a:pt x="252766" y="9902"/>
                </a:lnTo>
                <a:lnTo>
                  <a:pt x="254235" y="8374"/>
                </a:lnTo>
                <a:lnTo>
                  <a:pt x="255216" y="6402"/>
                </a:lnTo>
                <a:lnTo>
                  <a:pt x="257061" y="0"/>
                </a:lnTo>
                <a:lnTo>
                  <a:pt x="257168" y="8356"/>
                </a:lnTo>
                <a:lnTo>
                  <a:pt x="257175" y="20005"/>
                </a:lnTo>
                <a:lnTo>
                  <a:pt x="258127" y="22729"/>
                </a:lnTo>
                <a:lnTo>
                  <a:pt x="261725" y="28296"/>
                </a:lnTo>
                <a:lnTo>
                  <a:pt x="263960" y="36485"/>
                </a:lnTo>
                <a:lnTo>
                  <a:pt x="264555" y="41335"/>
                </a:lnTo>
                <a:lnTo>
                  <a:pt x="265218" y="49265"/>
                </a:lnTo>
                <a:lnTo>
                  <a:pt x="265513" y="56917"/>
                </a:lnTo>
                <a:lnTo>
                  <a:pt x="265717" y="78317"/>
                </a:lnTo>
                <a:lnTo>
                  <a:pt x="265747" y="125447"/>
                </a:lnTo>
                <a:lnTo>
                  <a:pt x="266700" y="131124"/>
                </a:lnTo>
                <a:lnTo>
                  <a:pt x="268287" y="136813"/>
                </a:lnTo>
                <a:lnTo>
                  <a:pt x="270298" y="142511"/>
                </a:lnTo>
                <a:lnTo>
                  <a:pt x="271639" y="148215"/>
                </a:lnTo>
                <a:lnTo>
                  <a:pt x="272533" y="153922"/>
                </a:lnTo>
                <a:lnTo>
                  <a:pt x="273128" y="159632"/>
                </a:lnTo>
                <a:lnTo>
                  <a:pt x="273525" y="164391"/>
                </a:lnTo>
                <a:lnTo>
                  <a:pt x="273967" y="172219"/>
                </a:lnTo>
                <a:lnTo>
                  <a:pt x="274163" y="181413"/>
                </a:lnTo>
                <a:lnTo>
                  <a:pt x="274215" y="186532"/>
                </a:lnTo>
                <a:lnTo>
                  <a:pt x="275203" y="190897"/>
                </a:lnTo>
                <a:lnTo>
                  <a:pt x="280191" y="201591"/>
                </a:lnTo>
                <a:lnTo>
                  <a:pt x="281692" y="207803"/>
                </a:lnTo>
                <a:lnTo>
                  <a:pt x="282359" y="213738"/>
                </a:lnTo>
                <a:lnTo>
                  <a:pt x="282537" y="216654"/>
                </a:lnTo>
                <a:lnTo>
                  <a:pt x="283608" y="219551"/>
                </a:lnTo>
                <a:lnTo>
                  <a:pt x="287339" y="225310"/>
                </a:lnTo>
                <a:lnTo>
                  <a:pt x="289631" y="231044"/>
                </a:lnTo>
                <a:lnTo>
                  <a:pt x="291103" y="237936"/>
                </a:lnTo>
                <a:lnTo>
                  <a:pt x="298202" y="246194"/>
                </a:lnTo>
                <a:lnTo>
                  <a:pt x="300038" y="2482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18"/>
          <p:cNvSpPr/>
          <p:nvPr/>
        </p:nvSpPr>
        <p:spPr>
          <a:xfrm>
            <a:off x="7143750" y="891540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6844" y="7778"/>
                </a:lnTo>
                <a:lnTo>
                  <a:pt x="9325" y="8042"/>
                </a:lnTo>
                <a:lnTo>
                  <a:pt x="11931" y="8219"/>
                </a:lnTo>
                <a:lnTo>
                  <a:pt x="14622" y="8337"/>
                </a:lnTo>
                <a:lnTo>
                  <a:pt x="20151" y="8467"/>
                </a:lnTo>
                <a:lnTo>
                  <a:pt x="78819" y="8572"/>
                </a:lnTo>
                <a:lnTo>
                  <a:pt x="82073" y="7619"/>
                </a:lnTo>
                <a:lnTo>
                  <a:pt x="85195" y="6032"/>
                </a:lnTo>
                <a:lnTo>
                  <a:pt x="88229" y="4021"/>
                </a:lnTo>
                <a:lnTo>
                  <a:pt x="91204" y="2681"/>
                </a:lnTo>
                <a:lnTo>
                  <a:pt x="94140" y="1787"/>
                </a:lnTo>
                <a:lnTo>
                  <a:pt x="97049" y="1191"/>
                </a:lnTo>
                <a:lnTo>
                  <a:pt x="99942" y="794"/>
                </a:lnTo>
                <a:lnTo>
                  <a:pt x="102823" y="529"/>
                </a:lnTo>
                <a:lnTo>
                  <a:pt x="105696" y="353"/>
                </a:lnTo>
                <a:lnTo>
                  <a:pt x="111428" y="157"/>
                </a:lnTo>
                <a:lnTo>
                  <a:pt x="118319" y="31"/>
                </a:lnTo>
                <a:lnTo>
                  <a:pt x="119836" y="973"/>
                </a:lnTo>
                <a:lnTo>
                  <a:pt x="121801" y="2553"/>
                </a:lnTo>
                <a:lnTo>
                  <a:pt x="128587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19"/>
          <p:cNvSpPr/>
          <p:nvPr/>
        </p:nvSpPr>
        <p:spPr>
          <a:xfrm>
            <a:off x="7135177" y="960119"/>
            <a:ext cx="188596" cy="17147"/>
          </a:xfrm>
          <a:custGeom>
            <a:avLst/>
            <a:gdLst/>
            <a:ahLst/>
            <a:cxnLst/>
            <a:rect l="0" t="0" r="0" b="0"/>
            <a:pathLst>
              <a:path w="188596" h="17147">
                <a:moveTo>
                  <a:pt x="0" y="17146"/>
                </a:moveTo>
                <a:lnTo>
                  <a:pt x="17322" y="17146"/>
                </a:lnTo>
                <a:lnTo>
                  <a:pt x="22025" y="16193"/>
                </a:lnTo>
                <a:lnTo>
                  <a:pt x="27066" y="14606"/>
                </a:lnTo>
                <a:lnTo>
                  <a:pt x="32332" y="12595"/>
                </a:lnTo>
                <a:lnTo>
                  <a:pt x="36795" y="11254"/>
                </a:lnTo>
                <a:lnTo>
                  <a:pt x="40722" y="10360"/>
                </a:lnTo>
                <a:lnTo>
                  <a:pt x="44293" y="9765"/>
                </a:lnTo>
                <a:lnTo>
                  <a:pt x="48579" y="9367"/>
                </a:lnTo>
                <a:lnTo>
                  <a:pt x="53341" y="9103"/>
                </a:lnTo>
                <a:lnTo>
                  <a:pt x="63712" y="8808"/>
                </a:lnTo>
                <a:lnTo>
                  <a:pt x="74672" y="8678"/>
                </a:lnTo>
                <a:lnTo>
                  <a:pt x="80261" y="7690"/>
                </a:lnTo>
                <a:lnTo>
                  <a:pt x="85893" y="6080"/>
                </a:lnTo>
                <a:lnTo>
                  <a:pt x="91552" y="4053"/>
                </a:lnTo>
                <a:lnTo>
                  <a:pt x="97230" y="2702"/>
                </a:lnTo>
                <a:lnTo>
                  <a:pt x="102919" y="1802"/>
                </a:lnTo>
                <a:lnTo>
                  <a:pt x="108618" y="1201"/>
                </a:lnTo>
                <a:lnTo>
                  <a:pt x="113369" y="801"/>
                </a:lnTo>
                <a:lnTo>
                  <a:pt x="117490" y="534"/>
                </a:lnTo>
                <a:lnTo>
                  <a:pt x="124608" y="238"/>
                </a:lnTo>
                <a:lnTo>
                  <a:pt x="130946" y="10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20"/>
          <p:cNvSpPr/>
          <p:nvPr/>
        </p:nvSpPr>
        <p:spPr>
          <a:xfrm>
            <a:off x="7392352" y="822969"/>
            <a:ext cx="222886" cy="231449"/>
          </a:xfrm>
          <a:custGeom>
            <a:avLst/>
            <a:gdLst/>
            <a:ahLst/>
            <a:cxnLst/>
            <a:rect l="0" t="0" r="0" b="0"/>
            <a:pathLst>
              <a:path w="222886" h="231449">
                <a:moveTo>
                  <a:pt x="0" y="51425"/>
                </a:moveTo>
                <a:lnTo>
                  <a:pt x="0" y="38407"/>
                </a:lnTo>
                <a:lnTo>
                  <a:pt x="953" y="36079"/>
                </a:lnTo>
                <a:lnTo>
                  <a:pt x="5891" y="29204"/>
                </a:lnTo>
                <a:lnTo>
                  <a:pt x="10583" y="23859"/>
                </a:lnTo>
                <a:lnTo>
                  <a:pt x="20400" y="13913"/>
                </a:lnTo>
                <a:lnTo>
                  <a:pt x="24078" y="12130"/>
                </a:lnTo>
                <a:lnTo>
                  <a:pt x="28434" y="10941"/>
                </a:lnTo>
                <a:lnTo>
                  <a:pt x="33244" y="10148"/>
                </a:lnTo>
                <a:lnTo>
                  <a:pt x="37403" y="9620"/>
                </a:lnTo>
                <a:lnTo>
                  <a:pt x="41128" y="9267"/>
                </a:lnTo>
                <a:lnTo>
                  <a:pt x="44563" y="9033"/>
                </a:lnTo>
                <a:lnTo>
                  <a:pt x="47807" y="7924"/>
                </a:lnTo>
                <a:lnTo>
                  <a:pt x="53950" y="4151"/>
                </a:lnTo>
                <a:lnTo>
                  <a:pt x="57874" y="2764"/>
                </a:lnTo>
                <a:lnTo>
                  <a:pt x="62395" y="1840"/>
                </a:lnTo>
                <a:lnTo>
                  <a:pt x="67315" y="1223"/>
                </a:lnTo>
                <a:lnTo>
                  <a:pt x="72499" y="812"/>
                </a:lnTo>
                <a:lnTo>
                  <a:pt x="77860" y="538"/>
                </a:lnTo>
                <a:lnTo>
                  <a:pt x="91967" y="153"/>
                </a:lnTo>
                <a:lnTo>
                  <a:pt x="118715" y="0"/>
                </a:lnTo>
                <a:lnTo>
                  <a:pt x="122006" y="949"/>
                </a:lnTo>
                <a:lnTo>
                  <a:pt x="124200" y="2535"/>
                </a:lnTo>
                <a:lnTo>
                  <a:pt x="125663" y="4544"/>
                </a:lnTo>
                <a:lnTo>
                  <a:pt x="127590" y="5884"/>
                </a:lnTo>
                <a:lnTo>
                  <a:pt x="132272" y="7372"/>
                </a:lnTo>
                <a:lnTo>
                  <a:pt x="133901" y="8722"/>
                </a:lnTo>
                <a:lnTo>
                  <a:pt x="134987" y="10574"/>
                </a:lnTo>
                <a:lnTo>
                  <a:pt x="135712" y="12761"/>
                </a:lnTo>
                <a:lnTo>
                  <a:pt x="137147" y="14219"/>
                </a:lnTo>
                <a:lnTo>
                  <a:pt x="139056" y="15191"/>
                </a:lnTo>
                <a:lnTo>
                  <a:pt x="141282" y="15839"/>
                </a:lnTo>
                <a:lnTo>
                  <a:pt x="142765" y="17224"/>
                </a:lnTo>
                <a:lnTo>
                  <a:pt x="143755" y="19099"/>
                </a:lnTo>
                <a:lnTo>
                  <a:pt x="144853" y="23723"/>
                </a:lnTo>
                <a:lnTo>
                  <a:pt x="145342" y="28953"/>
                </a:lnTo>
                <a:lnTo>
                  <a:pt x="145559" y="34453"/>
                </a:lnTo>
                <a:lnTo>
                  <a:pt x="145681" y="42904"/>
                </a:lnTo>
                <a:lnTo>
                  <a:pt x="145698" y="45745"/>
                </a:lnTo>
                <a:lnTo>
                  <a:pt x="144757" y="48591"/>
                </a:lnTo>
                <a:lnTo>
                  <a:pt x="141171" y="54293"/>
                </a:lnTo>
                <a:lnTo>
                  <a:pt x="138882" y="58100"/>
                </a:lnTo>
                <a:lnTo>
                  <a:pt x="136403" y="62543"/>
                </a:lnTo>
                <a:lnTo>
                  <a:pt x="133797" y="67409"/>
                </a:lnTo>
                <a:lnTo>
                  <a:pt x="131108" y="71606"/>
                </a:lnTo>
                <a:lnTo>
                  <a:pt x="125581" y="78810"/>
                </a:lnTo>
                <a:lnTo>
                  <a:pt x="119949" y="85186"/>
                </a:lnTo>
                <a:lnTo>
                  <a:pt x="113318" y="92148"/>
                </a:lnTo>
                <a:lnTo>
                  <a:pt x="58373" y="147357"/>
                </a:lnTo>
                <a:lnTo>
                  <a:pt x="56060" y="150622"/>
                </a:lnTo>
                <a:lnTo>
                  <a:pt x="53491" y="156791"/>
                </a:lnTo>
                <a:lnTo>
                  <a:pt x="49809" y="162707"/>
                </a:lnTo>
                <a:lnTo>
                  <a:pt x="47493" y="165618"/>
                </a:lnTo>
                <a:lnTo>
                  <a:pt x="44921" y="171393"/>
                </a:lnTo>
                <a:lnTo>
                  <a:pt x="43777" y="177134"/>
                </a:lnTo>
                <a:lnTo>
                  <a:pt x="43270" y="182861"/>
                </a:lnTo>
                <a:lnTo>
                  <a:pt x="42181" y="185722"/>
                </a:lnTo>
                <a:lnTo>
                  <a:pt x="38433" y="191440"/>
                </a:lnTo>
                <a:lnTo>
                  <a:pt x="36131" y="197157"/>
                </a:lnTo>
                <a:lnTo>
                  <a:pt x="35108" y="202872"/>
                </a:lnTo>
                <a:lnTo>
                  <a:pt x="34654" y="208588"/>
                </a:lnTo>
                <a:lnTo>
                  <a:pt x="35485" y="210493"/>
                </a:lnTo>
                <a:lnTo>
                  <a:pt x="36992" y="211763"/>
                </a:lnTo>
                <a:lnTo>
                  <a:pt x="38948" y="212610"/>
                </a:lnTo>
                <a:lnTo>
                  <a:pt x="40254" y="214127"/>
                </a:lnTo>
                <a:lnTo>
                  <a:pt x="41122" y="216090"/>
                </a:lnTo>
                <a:lnTo>
                  <a:pt x="41703" y="218352"/>
                </a:lnTo>
                <a:lnTo>
                  <a:pt x="43042" y="219860"/>
                </a:lnTo>
                <a:lnTo>
                  <a:pt x="44887" y="220865"/>
                </a:lnTo>
                <a:lnTo>
                  <a:pt x="49478" y="221982"/>
                </a:lnTo>
                <a:lnTo>
                  <a:pt x="54693" y="222478"/>
                </a:lnTo>
                <a:lnTo>
                  <a:pt x="57417" y="223563"/>
                </a:lnTo>
                <a:lnTo>
                  <a:pt x="62984" y="227309"/>
                </a:lnTo>
                <a:lnTo>
                  <a:pt x="68633" y="229608"/>
                </a:lnTo>
                <a:lnTo>
                  <a:pt x="74319" y="230630"/>
                </a:lnTo>
                <a:lnTo>
                  <a:pt x="80021" y="231085"/>
                </a:lnTo>
                <a:lnTo>
                  <a:pt x="88270" y="231286"/>
                </a:lnTo>
                <a:lnTo>
                  <a:pt x="173000" y="231448"/>
                </a:lnTo>
                <a:lnTo>
                  <a:pt x="176293" y="230495"/>
                </a:lnTo>
                <a:lnTo>
                  <a:pt x="182493" y="226897"/>
                </a:lnTo>
                <a:lnTo>
                  <a:pt x="186431" y="224604"/>
                </a:lnTo>
                <a:lnTo>
                  <a:pt x="190963" y="222123"/>
                </a:lnTo>
                <a:lnTo>
                  <a:pt x="195889" y="219516"/>
                </a:lnTo>
                <a:lnTo>
                  <a:pt x="200125" y="216826"/>
                </a:lnTo>
                <a:lnTo>
                  <a:pt x="203902" y="214080"/>
                </a:lnTo>
                <a:lnTo>
                  <a:pt x="207373" y="211297"/>
                </a:lnTo>
                <a:lnTo>
                  <a:pt x="213768" y="208204"/>
                </a:lnTo>
                <a:lnTo>
                  <a:pt x="216807" y="207380"/>
                </a:lnTo>
                <a:lnTo>
                  <a:pt x="218833" y="205878"/>
                </a:lnTo>
                <a:lnTo>
                  <a:pt x="220184" y="203924"/>
                </a:lnTo>
                <a:lnTo>
                  <a:pt x="222885" y="1971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21"/>
          <p:cNvSpPr/>
          <p:nvPr/>
        </p:nvSpPr>
        <p:spPr>
          <a:xfrm>
            <a:off x="7572375" y="840139"/>
            <a:ext cx="222768" cy="205696"/>
          </a:xfrm>
          <a:custGeom>
            <a:avLst/>
            <a:gdLst/>
            <a:ahLst/>
            <a:cxnLst/>
            <a:rect l="0" t="0" r="0" b="0"/>
            <a:pathLst>
              <a:path w="222768" h="205696">
                <a:moveTo>
                  <a:pt x="68580" y="59973"/>
                </a:moveTo>
                <a:lnTo>
                  <a:pt x="68580" y="21602"/>
                </a:lnTo>
                <a:lnTo>
                  <a:pt x="67627" y="20105"/>
                </a:lnTo>
                <a:lnTo>
                  <a:pt x="66040" y="19107"/>
                </a:lnTo>
                <a:lnTo>
                  <a:pt x="60361" y="17227"/>
                </a:lnTo>
                <a:lnTo>
                  <a:pt x="54185" y="23025"/>
                </a:lnTo>
                <a:lnTo>
                  <a:pt x="52658" y="24502"/>
                </a:lnTo>
                <a:lnTo>
                  <a:pt x="52250" y="25848"/>
                </a:lnTo>
                <a:lnTo>
                  <a:pt x="51796" y="29884"/>
                </a:lnTo>
                <a:lnTo>
                  <a:pt x="50724" y="32294"/>
                </a:lnTo>
                <a:lnTo>
                  <a:pt x="46990" y="37511"/>
                </a:lnTo>
                <a:lnTo>
                  <a:pt x="45615" y="40236"/>
                </a:lnTo>
                <a:lnTo>
                  <a:pt x="44085" y="45803"/>
                </a:lnTo>
                <a:lnTo>
                  <a:pt x="43406" y="51453"/>
                </a:lnTo>
                <a:lnTo>
                  <a:pt x="43225" y="54293"/>
                </a:lnTo>
                <a:lnTo>
                  <a:pt x="42151" y="58091"/>
                </a:lnTo>
                <a:lnTo>
                  <a:pt x="40483" y="62529"/>
                </a:lnTo>
                <a:lnTo>
                  <a:pt x="38419" y="67392"/>
                </a:lnTo>
                <a:lnTo>
                  <a:pt x="36090" y="71586"/>
                </a:lnTo>
                <a:lnTo>
                  <a:pt x="33585" y="75335"/>
                </a:lnTo>
                <a:lnTo>
                  <a:pt x="30962" y="78787"/>
                </a:lnTo>
                <a:lnTo>
                  <a:pt x="28048" y="85162"/>
                </a:lnTo>
                <a:lnTo>
                  <a:pt x="27271" y="88196"/>
                </a:lnTo>
                <a:lnTo>
                  <a:pt x="26753" y="92123"/>
                </a:lnTo>
                <a:lnTo>
                  <a:pt x="26408" y="96647"/>
                </a:lnTo>
                <a:lnTo>
                  <a:pt x="26178" y="101567"/>
                </a:lnTo>
                <a:lnTo>
                  <a:pt x="25072" y="105800"/>
                </a:lnTo>
                <a:lnTo>
                  <a:pt x="23382" y="109574"/>
                </a:lnTo>
                <a:lnTo>
                  <a:pt x="21303" y="113043"/>
                </a:lnTo>
                <a:lnTo>
                  <a:pt x="18993" y="119437"/>
                </a:lnTo>
                <a:lnTo>
                  <a:pt x="18377" y="122476"/>
                </a:lnTo>
                <a:lnTo>
                  <a:pt x="17966" y="126407"/>
                </a:lnTo>
                <a:lnTo>
                  <a:pt x="17692" y="130932"/>
                </a:lnTo>
                <a:lnTo>
                  <a:pt x="17388" y="140088"/>
                </a:lnTo>
                <a:lnTo>
                  <a:pt x="17193" y="153727"/>
                </a:lnTo>
                <a:lnTo>
                  <a:pt x="17154" y="165593"/>
                </a:lnTo>
                <a:lnTo>
                  <a:pt x="18103" y="167534"/>
                </a:lnTo>
                <a:lnTo>
                  <a:pt x="19689" y="168828"/>
                </a:lnTo>
                <a:lnTo>
                  <a:pt x="21698" y="169690"/>
                </a:lnTo>
                <a:lnTo>
                  <a:pt x="26471" y="173189"/>
                </a:lnTo>
                <a:lnTo>
                  <a:pt x="31767" y="177919"/>
                </a:lnTo>
                <a:lnTo>
                  <a:pt x="37296" y="183196"/>
                </a:lnTo>
                <a:lnTo>
                  <a:pt x="45764" y="191522"/>
                </a:lnTo>
                <a:lnTo>
                  <a:pt x="48607" y="193392"/>
                </a:lnTo>
                <a:lnTo>
                  <a:pt x="54305" y="195470"/>
                </a:lnTo>
                <a:lnTo>
                  <a:pt x="60013" y="198934"/>
                </a:lnTo>
                <a:lnTo>
                  <a:pt x="62869" y="201191"/>
                </a:lnTo>
                <a:lnTo>
                  <a:pt x="66677" y="202696"/>
                </a:lnTo>
                <a:lnTo>
                  <a:pt x="71122" y="203699"/>
                </a:lnTo>
                <a:lnTo>
                  <a:pt x="82840" y="205309"/>
                </a:lnTo>
                <a:lnTo>
                  <a:pt x="89523" y="205529"/>
                </a:lnTo>
                <a:lnTo>
                  <a:pt x="118571" y="205695"/>
                </a:lnTo>
                <a:lnTo>
                  <a:pt x="122862" y="204746"/>
                </a:lnTo>
                <a:lnTo>
                  <a:pt x="126675" y="203161"/>
                </a:lnTo>
                <a:lnTo>
                  <a:pt x="133453" y="198860"/>
                </a:lnTo>
                <a:lnTo>
                  <a:pt x="139640" y="193773"/>
                </a:lnTo>
                <a:lnTo>
                  <a:pt x="145564" y="188337"/>
                </a:lnTo>
                <a:lnTo>
                  <a:pt x="148478" y="185554"/>
                </a:lnTo>
                <a:lnTo>
                  <a:pt x="152325" y="183699"/>
                </a:lnTo>
                <a:lnTo>
                  <a:pt x="156795" y="182462"/>
                </a:lnTo>
                <a:lnTo>
                  <a:pt x="161680" y="181637"/>
                </a:lnTo>
                <a:lnTo>
                  <a:pt x="165889" y="180135"/>
                </a:lnTo>
                <a:lnTo>
                  <a:pt x="169647" y="178181"/>
                </a:lnTo>
                <a:lnTo>
                  <a:pt x="176364" y="173470"/>
                </a:lnTo>
                <a:lnTo>
                  <a:pt x="182523" y="168201"/>
                </a:lnTo>
                <a:lnTo>
                  <a:pt x="188437" y="162684"/>
                </a:lnTo>
                <a:lnTo>
                  <a:pt x="199993" y="151382"/>
                </a:lnTo>
                <a:lnTo>
                  <a:pt x="202862" y="147582"/>
                </a:lnTo>
                <a:lnTo>
                  <a:pt x="205726" y="143144"/>
                </a:lnTo>
                <a:lnTo>
                  <a:pt x="208588" y="138280"/>
                </a:lnTo>
                <a:lnTo>
                  <a:pt x="210496" y="134085"/>
                </a:lnTo>
                <a:lnTo>
                  <a:pt x="211768" y="130336"/>
                </a:lnTo>
                <a:lnTo>
                  <a:pt x="212616" y="126884"/>
                </a:lnTo>
                <a:lnTo>
                  <a:pt x="216098" y="120509"/>
                </a:lnTo>
                <a:lnTo>
                  <a:pt x="218361" y="117475"/>
                </a:lnTo>
                <a:lnTo>
                  <a:pt x="220874" y="111565"/>
                </a:lnTo>
                <a:lnTo>
                  <a:pt x="221991" y="105763"/>
                </a:lnTo>
                <a:lnTo>
                  <a:pt x="222487" y="100009"/>
                </a:lnTo>
                <a:lnTo>
                  <a:pt x="222708" y="94277"/>
                </a:lnTo>
                <a:lnTo>
                  <a:pt x="222767" y="91415"/>
                </a:lnTo>
                <a:lnTo>
                  <a:pt x="221853" y="87602"/>
                </a:lnTo>
                <a:lnTo>
                  <a:pt x="220292" y="83155"/>
                </a:lnTo>
                <a:lnTo>
                  <a:pt x="218299" y="78285"/>
                </a:lnTo>
                <a:lnTo>
                  <a:pt x="216970" y="74086"/>
                </a:lnTo>
                <a:lnTo>
                  <a:pt x="216084" y="70334"/>
                </a:lnTo>
                <a:lnTo>
                  <a:pt x="215493" y="66880"/>
                </a:lnTo>
                <a:lnTo>
                  <a:pt x="214838" y="60503"/>
                </a:lnTo>
                <a:lnTo>
                  <a:pt x="214662" y="57469"/>
                </a:lnTo>
                <a:lnTo>
                  <a:pt x="212641" y="55446"/>
                </a:lnTo>
                <a:lnTo>
                  <a:pt x="209388" y="54098"/>
                </a:lnTo>
                <a:lnTo>
                  <a:pt x="205314" y="53199"/>
                </a:lnTo>
                <a:lnTo>
                  <a:pt x="201646" y="51647"/>
                </a:lnTo>
                <a:lnTo>
                  <a:pt x="195030" y="47382"/>
                </a:lnTo>
                <a:lnTo>
                  <a:pt x="188915" y="42312"/>
                </a:lnTo>
                <a:lnTo>
                  <a:pt x="183022" y="36884"/>
                </a:lnTo>
                <a:lnTo>
                  <a:pt x="177228" y="31296"/>
                </a:lnTo>
                <a:lnTo>
                  <a:pt x="173397" y="28473"/>
                </a:lnTo>
                <a:lnTo>
                  <a:pt x="168937" y="25638"/>
                </a:lnTo>
                <a:lnTo>
                  <a:pt x="164060" y="22795"/>
                </a:lnTo>
                <a:lnTo>
                  <a:pt x="159856" y="20900"/>
                </a:lnTo>
                <a:lnTo>
                  <a:pt x="156101" y="19637"/>
                </a:lnTo>
                <a:lnTo>
                  <a:pt x="152644" y="18795"/>
                </a:lnTo>
                <a:lnTo>
                  <a:pt x="148435" y="17281"/>
                </a:lnTo>
                <a:lnTo>
                  <a:pt x="143724" y="15319"/>
                </a:lnTo>
                <a:lnTo>
                  <a:pt x="138679" y="13059"/>
                </a:lnTo>
                <a:lnTo>
                  <a:pt x="134363" y="11552"/>
                </a:lnTo>
                <a:lnTo>
                  <a:pt x="130533" y="10547"/>
                </a:lnTo>
                <a:lnTo>
                  <a:pt x="127027" y="9878"/>
                </a:lnTo>
                <a:lnTo>
                  <a:pt x="120591" y="6593"/>
                </a:lnTo>
                <a:lnTo>
                  <a:pt x="117542" y="4384"/>
                </a:lnTo>
                <a:lnTo>
                  <a:pt x="113603" y="2911"/>
                </a:lnTo>
                <a:lnTo>
                  <a:pt x="109073" y="1929"/>
                </a:lnTo>
                <a:lnTo>
                  <a:pt x="104147" y="1275"/>
                </a:lnTo>
                <a:lnTo>
                  <a:pt x="99912" y="838"/>
                </a:lnTo>
                <a:lnTo>
                  <a:pt x="96135" y="547"/>
                </a:lnTo>
                <a:lnTo>
                  <a:pt x="92665" y="353"/>
                </a:lnTo>
                <a:lnTo>
                  <a:pt x="83729" y="138"/>
                </a:lnTo>
                <a:lnTo>
                  <a:pt x="62471" y="0"/>
                </a:lnTo>
                <a:lnTo>
                  <a:pt x="57840" y="941"/>
                </a:lnTo>
                <a:lnTo>
                  <a:pt x="53799" y="2521"/>
                </a:lnTo>
                <a:lnTo>
                  <a:pt x="50155" y="4526"/>
                </a:lnTo>
                <a:lnTo>
                  <a:pt x="43564" y="6755"/>
                </a:lnTo>
                <a:lnTo>
                  <a:pt x="37458" y="7746"/>
                </a:lnTo>
                <a:lnTo>
                  <a:pt x="31570" y="8186"/>
                </a:lnTo>
                <a:lnTo>
                  <a:pt x="28667" y="9256"/>
                </a:lnTo>
                <a:lnTo>
                  <a:pt x="22900" y="12984"/>
                </a:lnTo>
                <a:lnTo>
                  <a:pt x="19077" y="14360"/>
                </a:lnTo>
                <a:lnTo>
                  <a:pt x="14623" y="15277"/>
                </a:lnTo>
                <a:lnTo>
                  <a:pt x="0" y="171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22"/>
          <p:cNvSpPr/>
          <p:nvPr/>
        </p:nvSpPr>
        <p:spPr>
          <a:xfrm>
            <a:off x="131549" y="1517373"/>
            <a:ext cx="239926" cy="308569"/>
          </a:xfrm>
          <a:custGeom>
            <a:avLst/>
            <a:gdLst/>
            <a:ahLst/>
            <a:cxnLst/>
            <a:rect l="0" t="0" r="0" b="0"/>
            <a:pathLst>
              <a:path w="239926" h="308569">
                <a:moveTo>
                  <a:pt x="17040" y="154264"/>
                </a:moveTo>
                <a:lnTo>
                  <a:pt x="17040" y="149713"/>
                </a:lnTo>
                <a:lnTo>
                  <a:pt x="16088" y="147420"/>
                </a:lnTo>
                <a:lnTo>
                  <a:pt x="9660" y="138664"/>
                </a:lnTo>
                <a:lnTo>
                  <a:pt x="8998" y="135266"/>
                </a:lnTo>
                <a:lnTo>
                  <a:pt x="8625" y="127997"/>
                </a:lnTo>
                <a:lnTo>
                  <a:pt x="8499" y="121559"/>
                </a:lnTo>
                <a:lnTo>
                  <a:pt x="5942" y="118138"/>
                </a:lnTo>
                <a:lnTo>
                  <a:pt x="3926" y="115893"/>
                </a:lnTo>
                <a:lnTo>
                  <a:pt x="2583" y="113443"/>
                </a:lnTo>
                <a:lnTo>
                  <a:pt x="1090" y="108181"/>
                </a:lnTo>
                <a:lnTo>
                  <a:pt x="249" y="99864"/>
                </a:lnTo>
                <a:lnTo>
                  <a:pt x="0" y="91367"/>
                </a:lnTo>
                <a:lnTo>
                  <a:pt x="2482" y="83130"/>
                </a:lnTo>
                <a:lnTo>
                  <a:pt x="5807" y="74071"/>
                </a:lnTo>
                <a:lnTo>
                  <a:pt x="7285" y="66870"/>
                </a:lnTo>
                <a:lnTo>
                  <a:pt x="8118" y="57461"/>
                </a:lnTo>
                <a:lnTo>
                  <a:pt x="9187" y="55439"/>
                </a:lnTo>
                <a:lnTo>
                  <a:pt x="10852" y="54091"/>
                </a:lnTo>
                <a:lnTo>
                  <a:pt x="12915" y="53192"/>
                </a:lnTo>
                <a:lnTo>
                  <a:pt x="20369" y="47376"/>
                </a:lnTo>
                <a:lnTo>
                  <a:pt x="25822" y="42306"/>
                </a:lnTo>
                <a:lnTo>
                  <a:pt x="37084" y="31290"/>
                </a:lnTo>
                <a:lnTo>
                  <a:pt x="45628" y="22789"/>
                </a:lnTo>
                <a:lnTo>
                  <a:pt x="48481" y="20894"/>
                </a:lnTo>
                <a:lnTo>
                  <a:pt x="54192" y="18788"/>
                </a:lnTo>
                <a:lnTo>
                  <a:pt x="59905" y="15313"/>
                </a:lnTo>
                <a:lnTo>
                  <a:pt x="65619" y="10593"/>
                </a:lnTo>
                <a:lnTo>
                  <a:pt x="71333" y="5320"/>
                </a:lnTo>
                <a:lnTo>
                  <a:pt x="75143" y="3533"/>
                </a:lnTo>
                <a:lnTo>
                  <a:pt x="79588" y="2342"/>
                </a:lnTo>
                <a:lnTo>
                  <a:pt x="84456" y="1548"/>
                </a:lnTo>
                <a:lnTo>
                  <a:pt x="88654" y="1018"/>
                </a:lnTo>
                <a:lnTo>
                  <a:pt x="95859" y="430"/>
                </a:lnTo>
                <a:lnTo>
                  <a:pt x="102236" y="168"/>
                </a:lnTo>
                <a:lnTo>
                  <a:pt x="111181" y="21"/>
                </a:lnTo>
                <a:lnTo>
                  <a:pt x="114091" y="0"/>
                </a:lnTo>
                <a:lnTo>
                  <a:pt x="117936" y="939"/>
                </a:lnTo>
                <a:lnTo>
                  <a:pt x="122404" y="2517"/>
                </a:lnTo>
                <a:lnTo>
                  <a:pt x="127288" y="4522"/>
                </a:lnTo>
                <a:lnTo>
                  <a:pt x="131496" y="5859"/>
                </a:lnTo>
                <a:lnTo>
                  <a:pt x="138712" y="7344"/>
                </a:lnTo>
                <a:lnTo>
                  <a:pt x="141017" y="8692"/>
                </a:lnTo>
                <a:lnTo>
                  <a:pt x="142554" y="10544"/>
                </a:lnTo>
                <a:lnTo>
                  <a:pt x="143579" y="12730"/>
                </a:lnTo>
                <a:lnTo>
                  <a:pt x="145214" y="14188"/>
                </a:lnTo>
                <a:lnTo>
                  <a:pt x="147257" y="15160"/>
                </a:lnTo>
                <a:lnTo>
                  <a:pt x="149572" y="15808"/>
                </a:lnTo>
                <a:lnTo>
                  <a:pt x="154683" y="19068"/>
                </a:lnTo>
                <a:lnTo>
                  <a:pt x="160130" y="23692"/>
                </a:lnTo>
                <a:lnTo>
                  <a:pt x="165726" y="28922"/>
                </a:lnTo>
                <a:lnTo>
                  <a:pt x="169504" y="31650"/>
                </a:lnTo>
                <a:lnTo>
                  <a:pt x="173928" y="34421"/>
                </a:lnTo>
                <a:lnTo>
                  <a:pt x="178782" y="37221"/>
                </a:lnTo>
                <a:lnTo>
                  <a:pt x="182971" y="40041"/>
                </a:lnTo>
                <a:lnTo>
                  <a:pt x="190165" y="45713"/>
                </a:lnTo>
                <a:lnTo>
                  <a:pt x="192464" y="49512"/>
                </a:lnTo>
                <a:lnTo>
                  <a:pt x="195019" y="58813"/>
                </a:lnTo>
                <a:lnTo>
                  <a:pt x="196154" y="66756"/>
                </a:lnTo>
                <a:lnTo>
                  <a:pt x="196659" y="74414"/>
                </a:lnTo>
                <a:lnTo>
                  <a:pt x="196883" y="84168"/>
                </a:lnTo>
                <a:lnTo>
                  <a:pt x="197010" y="95818"/>
                </a:lnTo>
                <a:lnTo>
                  <a:pt x="194499" y="104793"/>
                </a:lnTo>
                <a:lnTo>
                  <a:pt x="192496" y="109854"/>
                </a:lnTo>
                <a:lnTo>
                  <a:pt x="190209" y="115132"/>
                </a:lnTo>
                <a:lnTo>
                  <a:pt x="185126" y="126077"/>
                </a:lnTo>
                <a:lnTo>
                  <a:pt x="176910" y="142949"/>
                </a:lnTo>
                <a:lnTo>
                  <a:pt x="173150" y="148626"/>
                </a:lnTo>
                <a:lnTo>
                  <a:pt x="168739" y="154315"/>
                </a:lnTo>
                <a:lnTo>
                  <a:pt x="163893" y="160013"/>
                </a:lnTo>
                <a:lnTo>
                  <a:pt x="159709" y="165717"/>
                </a:lnTo>
                <a:lnTo>
                  <a:pt x="155968" y="171424"/>
                </a:lnTo>
                <a:lnTo>
                  <a:pt x="152521" y="177134"/>
                </a:lnTo>
                <a:lnTo>
                  <a:pt x="149271" y="182846"/>
                </a:lnTo>
                <a:lnTo>
                  <a:pt x="143120" y="194272"/>
                </a:lnTo>
                <a:lnTo>
                  <a:pt x="139193" y="199986"/>
                </a:lnTo>
                <a:lnTo>
                  <a:pt x="134671" y="205700"/>
                </a:lnTo>
                <a:lnTo>
                  <a:pt x="129751" y="211415"/>
                </a:lnTo>
                <a:lnTo>
                  <a:pt x="124566" y="216177"/>
                </a:lnTo>
                <a:lnTo>
                  <a:pt x="119204" y="220304"/>
                </a:lnTo>
                <a:lnTo>
                  <a:pt x="113724" y="224008"/>
                </a:lnTo>
                <a:lnTo>
                  <a:pt x="109119" y="228383"/>
                </a:lnTo>
                <a:lnTo>
                  <a:pt x="105096" y="233204"/>
                </a:lnTo>
                <a:lnTo>
                  <a:pt x="101462" y="238323"/>
                </a:lnTo>
                <a:lnTo>
                  <a:pt x="97134" y="242688"/>
                </a:lnTo>
                <a:lnTo>
                  <a:pt x="92343" y="246551"/>
                </a:lnTo>
                <a:lnTo>
                  <a:pt x="87245" y="250079"/>
                </a:lnTo>
                <a:lnTo>
                  <a:pt x="82893" y="253383"/>
                </a:lnTo>
                <a:lnTo>
                  <a:pt x="75519" y="259595"/>
                </a:lnTo>
                <a:lnTo>
                  <a:pt x="69066" y="265530"/>
                </a:lnTo>
                <a:lnTo>
                  <a:pt x="60078" y="274227"/>
                </a:lnTo>
                <a:lnTo>
                  <a:pt x="57162" y="277102"/>
                </a:lnTo>
                <a:lnTo>
                  <a:pt x="55218" y="279971"/>
                </a:lnTo>
                <a:lnTo>
                  <a:pt x="52098" y="288879"/>
                </a:lnTo>
                <a:lnTo>
                  <a:pt x="51482" y="290922"/>
                </a:lnTo>
                <a:lnTo>
                  <a:pt x="55926" y="295826"/>
                </a:lnTo>
                <a:lnTo>
                  <a:pt x="58204" y="297216"/>
                </a:lnTo>
                <a:lnTo>
                  <a:pt x="65009" y="299173"/>
                </a:lnTo>
                <a:lnTo>
                  <a:pt x="66935" y="299630"/>
                </a:lnTo>
                <a:lnTo>
                  <a:pt x="72570" y="299888"/>
                </a:lnTo>
                <a:lnTo>
                  <a:pt x="75015" y="300877"/>
                </a:lnTo>
                <a:lnTo>
                  <a:pt x="80272" y="304515"/>
                </a:lnTo>
                <a:lnTo>
                  <a:pt x="85783" y="306767"/>
                </a:lnTo>
                <a:lnTo>
                  <a:pt x="92360" y="307768"/>
                </a:lnTo>
                <a:lnTo>
                  <a:pt x="96781" y="308035"/>
                </a:lnTo>
                <a:lnTo>
                  <a:pt x="108463" y="308464"/>
                </a:lnTo>
                <a:lnTo>
                  <a:pt x="165724" y="308568"/>
                </a:lnTo>
                <a:lnTo>
                  <a:pt x="172360" y="307616"/>
                </a:lnTo>
                <a:lnTo>
                  <a:pt x="178689" y="306029"/>
                </a:lnTo>
                <a:lnTo>
                  <a:pt x="184814" y="304018"/>
                </a:lnTo>
                <a:lnTo>
                  <a:pt x="189849" y="302678"/>
                </a:lnTo>
                <a:lnTo>
                  <a:pt x="194159" y="301784"/>
                </a:lnTo>
                <a:lnTo>
                  <a:pt x="197984" y="301188"/>
                </a:lnTo>
                <a:lnTo>
                  <a:pt x="202440" y="300791"/>
                </a:lnTo>
                <a:lnTo>
                  <a:pt x="207315" y="300526"/>
                </a:lnTo>
                <a:lnTo>
                  <a:pt x="212470" y="300350"/>
                </a:lnTo>
                <a:lnTo>
                  <a:pt x="216859" y="299279"/>
                </a:lnTo>
                <a:lnTo>
                  <a:pt x="227588" y="294175"/>
                </a:lnTo>
                <a:lnTo>
                  <a:pt x="230748" y="293258"/>
                </a:lnTo>
                <a:lnTo>
                  <a:pt x="239925" y="2914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23"/>
          <p:cNvSpPr/>
          <p:nvPr/>
        </p:nvSpPr>
        <p:spPr>
          <a:xfrm>
            <a:off x="474351" y="1577489"/>
            <a:ext cx="171327" cy="222695"/>
          </a:xfrm>
          <a:custGeom>
            <a:avLst/>
            <a:gdLst/>
            <a:ahLst/>
            <a:cxnLst/>
            <a:rect l="0" t="0" r="0" b="0"/>
            <a:pathLst>
              <a:path w="171327" h="222695">
                <a:moveTo>
                  <a:pt x="34283" y="34141"/>
                </a:moveTo>
                <a:lnTo>
                  <a:pt x="34283" y="29590"/>
                </a:lnTo>
                <a:lnTo>
                  <a:pt x="33331" y="27297"/>
                </a:lnTo>
                <a:lnTo>
                  <a:pt x="28392" y="20471"/>
                </a:lnTo>
                <a:lnTo>
                  <a:pt x="26064" y="17453"/>
                </a:lnTo>
                <a:lnTo>
                  <a:pt x="25781" y="11195"/>
                </a:lnTo>
                <a:lnTo>
                  <a:pt x="25742" y="9655"/>
                </a:lnTo>
                <a:lnTo>
                  <a:pt x="24779" y="9244"/>
                </a:lnTo>
                <a:lnTo>
                  <a:pt x="19826" y="8666"/>
                </a:lnTo>
                <a:lnTo>
                  <a:pt x="17492" y="8455"/>
                </a:lnTo>
                <a:lnTo>
                  <a:pt x="17243" y="12983"/>
                </a:lnTo>
                <a:lnTo>
                  <a:pt x="16256" y="14321"/>
                </a:lnTo>
                <a:lnTo>
                  <a:pt x="14645" y="15212"/>
                </a:lnTo>
                <a:lnTo>
                  <a:pt x="12619" y="15807"/>
                </a:lnTo>
                <a:lnTo>
                  <a:pt x="11268" y="17156"/>
                </a:lnTo>
                <a:lnTo>
                  <a:pt x="10367" y="19007"/>
                </a:lnTo>
                <a:lnTo>
                  <a:pt x="9767" y="21194"/>
                </a:lnTo>
                <a:lnTo>
                  <a:pt x="6560" y="26164"/>
                </a:lnTo>
                <a:lnTo>
                  <a:pt x="4371" y="28823"/>
                </a:lnTo>
                <a:lnTo>
                  <a:pt x="2912" y="31548"/>
                </a:lnTo>
                <a:lnTo>
                  <a:pt x="1290" y="37116"/>
                </a:lnTo>
                <a:lnTo>
                  <a:pt x="570" y="42765"/>
                </a:lnTo>
                <a:lnTo>
                  <a:pt x="250" y="48451"/>
                </a:lnTo>
                <a:lnTo>
                  <a:pt x="107" y="54153"/>
                </a:lnTo>
                <a:lnTo>
                  <a:pt x="1022" y="57960"/>
                </a:lnTo>
                <a:lnTo>
                  <a:pt x="2584" y="62403"/>
                </a:lnTo>
                <a:lnTo>
                  <a:pt x="4578" y="67269"/>
                </a:lnTo>
                <a:lnTo>
                  <a:pt x="4955" y="71467"/>
                </a:lnTo>
                <a:lnTo>
                  <a:pt x="4253" y="75217"/>
                </a:lnTo>
                <a:lnTo>
                  <a:pt x="2833" y="78670"/>
                </a:lnTo>
                <a:lnTo>
                  <a:pt x="1887" y="82877"/>
                </a:lnTo>
                <a:lnTo>
                  <a:pt x="1256" y="87586"/>
                </a:lnTo>
                <a:lnTo>
                  <a:pt x="835" y="92631"/>
                </a:lnTo>
                <a:lnTo>
                  <a:pt x="554" y="97899"/>
                </a:lnTo>
                <a:lnTo>
                  <a:pt x="243" y="108833"/>
                </a:lnTo>
                <a:lnTo>
                  <a:pt x="3" y="147386"/>
                </a:lnTo>
                <a:lnTo>
                  <a:pt x="0" y="152500"/>
                </a:lnTo>
                <a:lnTo>
                  <a:pt x="950" y="156862"/>
                </a:lnTo>
                <a:lnTo>
                  <a:pt x="2536" y="160722"/>
                </a:lnTo>
                <a:lnTo>
                  <a:pt x="5886" y="167552"/>
                </a:lnTo>
                <a:lnTo>
                  <a:pt x="7375" y="173762"/>
                </a:lnTo>
                <a:lnTo>
                  <a:pt x="8724" y="177704"/>
                </a:lnTo>
                <a:lnTo>
                  <a:pt x="10577" y="182237"/>
                </a:lnTo>
                <a:lnTo>
                  <a:pt x="12764" y="187164"/>
                </a:lnTo>
                <a:lnTo>
                  <a:pt x="15175" y="191401"/>
                </a:lnTo>
                <a:lnTo>
                  <a:pt x="17734" y="195178"/>
                </a:lnTo>
                <a:lnTo>
                  <a:pt x="24135" y="203534"/>
                </a:lnTo>
                <a:lnTo>
                  <a:pt x="26565" y="205172"/>
                </a:lnTo>
                <a:lnTo>
                  <a:pt x="30091" y="207216"/>
                </a:lnTo>
                <a:lnTo>
                  <a:pt x="34346" y="209532"/>
                </a:lnTo>
                <a:lnTo>
                  <a:pt x="38135" y="212028"/>
                </a:lnTo>
                <a:lnTo>
                  <a:pt x="41614" y="214645"/>
                </a:lnTo>
                <a:lnTo>
                  <a:pt x="44885" y="217342"/>
                </a:lnTo>
                <a:lnTo>
                  <a:pt x="48971" y="219140"/>
                </a:lnTo>
                <a:lnTo>
                  <a:pt x="53600" y="220338"/>
                </a:lnTo>
                <a:lnTo>
                  <a:pt x="58591" y="221138"/>
                </a:lnTo>
                <a:lnTo>
                  <a:pt x="62871" y="221670"/>
                </a:lnTo>
                <a:lnTo>
                  <a:pt x="66677" y="222025"/>
                </a:lnTo>
                <a:lnTo>
                  <a:pt x="70167" y="222262"/>
                </a:lnTo>
                <a:lnTo>
                  <a:pt x="73446" y="222420"/>
                </a:lnTo>
                <a:lnTo>
                  <a:pt x="79629" y="222595"/>
                </a:lnTo>
                <a:lnTo>
                  <a:pt x="88465" y="222694"/>
                </a:lnTo>
                <a:lnTo>
                  <a:pt x="91359" y="221755"/>
                </a:lnTo>
                <a:lnTo>
                  <a:pt x="94242" y="220177"/>
                </a:lnTo>
                <a:lnTo>
                  <a:pt x="97116" y="218172"/>
                </a:lnTo>
                <a:lnTo>
                  <a:pt x="99984" y="216836"/>
                </a:lnTo>
                <a:lnTo>
                  <a:pt x="102849" y="215945"/>
                </a:lnTo>
                <a:lnTo>
                  <a:pt x="105711" y="215351"/>
                </a:lnTo>
                <a:lnTo>
                  <a:pt x="108572" y="214003"/>
                </a:lnTo>
                <a:lnTo>
                  <a:pt x="111432" y="212151"/>
                </a:lnTo>
                <a:lnTo>
                  <a:pt x="114290" y="209964"/>
                </a:lnTo>
                <a:lnTo>
                  <a:pt x="118102" y="207554"/>
                </a:lnTo>
                <a:lnTo>
                  <a:pt x="122547" y="204995"/>
                </a:lnTo>
                <a:lnTo>
                  <a:pt x="127416" y="202336"/>
                </a:lnTo>
                <a:lnTo>
                  <a:pt x="131614" y="198658"/>
                </a:lnTo>
                <a:lnTo>
                  <a:pt x="135366" y="194301"/>
                </a:lnTo>
                <a:lnTo>
                  <a:pt x="138819" y="189492"/>
                </a:lnTo>
                <a:lnTo>
                  <a:pt x="141121" y="185333"/>
                </a:lnTo>
                <a:lnTo>
                  <a:pt x="142656" y="181608"/>
                </a:lnTo>
                <a:lnTo>
                  <a:pt x="143679" y="178172"/>
                </a:lnTo>
                <a:lnTo>
                  <a:pt x="145314" y="173977"/>
                </a:lnTo>
                <a:lnTo>
                  <a:pt x="147356" y="169275"/>
                </a:lnTo>
                <a:lnTo>
                  <a:pt x="152166" y="158970"/>
                </a:lnTo>
                <a:lnTo>
                  <a:pt x="157478" y="148040"/>
                </a:lnTo>
                <a:lnTo>
                  <a:pt x="159276" y="142459"/>
                </a:lnTo>
                <a:lnTo>
                  <a:pt x="160474" y="136833"/>
                </a:lnTo>
                <a:lnTo>
                  <a:pt x="161273" y="131177"/>
                </a:lnTo>
                <a:lnTo>
                  <a:pt x="162758" y="125502"/>
                </a:lnTo>
                <a:lnTo>
                  <a:pt x="164701" y="119813"/>
                </a:lnTo>
                <a:lnTo>
                  <a:pt x="166948" y="114115"/>
                </a:lnTo>
                <a:lnTo>
                  <a:pt x="168447" y="108412"/>
                </a:lnTo>
                <a:lnTo>
                  <a:pt x="169446" y="102705"/>
                </a:lnTo>
                <a:lnTo>
                  <a:pt x="170112" y="96995"/>
                </a:lnTo>
                <a:lnTo>
                  <a:pt x="170556" y="91284"/>
                </a:lnTo>
                <a:lnTo>
                  <a:pt x="170852" y="85571"/>
                </a:lnTo>
                <a:lnTo>
                  <a:pt x="171180" y="74143"/>
                </a:lnTo>
                <a:lnTo>
                  <a:pt x="171326" y="62715"/>
                </a:lnTo>
                <a:lnTo>
                  <a:pt x="170413" y="57000"/>
                </a:lnTo>
                <a:lnTo>
                  <a:pt x="168851" y="51285"/>
                </a:lnTo>
                <a:lnTo>
                  <a:pt x="166858" y="45570"/>
                </a:lnTo>
                <a:lnTo>
                  <a:pt x="165529" y="40808"/>
                </a:lnTo>
                <a:lnTo>
                  <a:pt x="164643" y="36680"/>
                </a:lnTo>
                <a:lnTo>
                  <a:pt x="164052" y="32976"/>
                </a:lnTo>
                <a:lnTo>
                  <a:pt x="160856" y="26321"/>
                </a:lnTo>
                <a:lnTo>
                  <a:pt x="158670" y="23212"/>
                </a:lnTo>
                <a:lnTo>
                  <a:pt x="155308" y="20188"/>
                </a:lnTo>
                <a:lnTo>
                  <a:pt x="151161" y="17219"/>
                </a:lnTo>
                <a:lnTo>
                  <a:pt x="146492" y="14287"/>
                </a:lnTo>
                <a:lnTo>
                  <a:pt x="141474" y="11380"/>
                </a:lnTo>
                <a:lnTo>
                  <a:pt x="130819" y="5610"/>
                </a:lnTo>
                <a:lnTo>
                  <a:pt x="125310" y="3690"/>
                </a:lnTo>
                <a:lnTo>
                  <a:pt x="119733" y="2410"/>
                </a:lnTo>
                <a:lnTo>
                  <a:pt x="114110" y="1557"/>
                </a:lnTo>
                <a:lnTo>
                  <a:pt x="108456" y="988"/>
                </a:lnTo>
                <a:lnTo>
                  <a:pt x="102782" y="609"/>
                </a:lnTo>
                <a:lnTo>
                  <a:pt x="97094" y="356"/>
                </a:lnTo>
                <a:lnTo>
                  <a:pt x="85694" y="75"/>
                </a:lnTo>
                <a:lnTo>
                  <a:pt x="79987" y="0"/>
                </a:lnTo>
                <a:lnTo>
                  <a:pt x="74278" y="903"/>
                </a:lnTo>
                <a:lnTo>
                  <a:pt x="68566" y="2457"/>
                </a:lnTo>
                <a:lnTo>
                  <a:pt x="62854" y="4446"/>
                </a:lnTo>
                <a:lnTo>
                  <a:pt x="57140" y="6724"/>
                </a:lnTo>
                <a:lnTo>
                  <a:pt x="51426" y="9195"/>
                </a:lnTo>
                <a:lnTo>
                  <a:pt x="45712" y="11795"/>
                </a:lnTo>
                <a:lnTo>
                  <a:pt x="40950" y="14481"/>
                </a:lnTo>
                <a:lnTo>
                  <a:pt x="36823" y="17224"/>
                </a:lnTo>
                <a:lnTo>
                  <a:pt x="25711" y="255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24"/>
          <p:cNvSpPr/>
          <p:nvPr/>
        </p:nvSpPr>
        <p:spPr>
          <a:xfrm>
            <a:off x="266147" y="1954540"/>
            <a:ext cx="454956" cy="77143"/>
          </a:xfrm>
          <a:custGeom>
            <a:avLst/>
            <a:gdLst/>
            <a:ahLst/>
            <a:cxnLst/>
            <a:rect l="0" t="0" r="0" b="0"/>
            <a:pathLst>
              <a:path w="454956" h="77143">
                <a:moveTo>
                  <a:pt x="11030" y="77142"/>
                </a:moveTo>
                <a:lnTo>
                  <a:pt x="1928" y="72591"/>
                </a:lnTo>
                <a:lnTo>
                  <a:pt x="200" y="71251"/>
                </a:lnTo>
                <a:lnTo>
                  <a:pt x="0" y="70357"/>
                </a:lnTo>
                <a:lnTo>
                  <a:pt x="2314" y="68674"/>
                </a:lnTo>
                <a:lnTo>
                  <a:pt x="10673" y="60353"/>
                </a:lnTo>
                <a:lnTo>
                  <a:pt x="22930" y="60028"/>
                </a:lnTo>
                <a:lnTo>
                  <a:pt x="89496" y="59997"/>
                </a:lnTo>
                <a:lnTo>
                  <a:pt x="94773" y="59045"/>
                </a:lnTo>
                <a:lnTo>
                  <a:pt x="101149" y="57457"/>
                </a:lnTo>
                <a:lnTo>
                  <a:pt x="108257" y="55446"/>
                </a:lnTo>
                <a:lnTo>
                  <a:pt x="115853" y="54106"/>
                </a:lnTo>
                <a:lnTo>
                  <a:pt x="123774" y="53212"/>
                </a:lnTo>
                <a:lnTo>
                  <a:pt x="138291" y="52219"/>
                </a:lnTo>
                <a:lnTo>
                  <a:pt x="147918" y="51778"/>
                </a:lnTo>
                <a:lnTo>
                  <a:pt x="152771" y="50707"/>
                </a:lnTo>
                <a:lnTo>
                  <a:pt x="157912" y="49041"/>
                </a:lnTo>
                <a:lnTo>
                  <a:pt x="163243" y="46978"/>
                </a:lnTo>
                <a:lnTo>
                  <a:pt x="176788" y="44686"/>
                </a:lnTo>
                <a:lnTo>
                  <a:pt x="184400" y="44075"/>
                </a:lnTo>
                <a:lnTo>
                  <a:pt x="192333" y="43667"/>
                </a:lnTo>
                <a:lnTo>
                  <a:pt x="208766" y="43214"/>
                </a:lnTo>
                <a:lnTo>
                  <a:pt x="217149" y="42141"/>
                </a:lnTo>
                <a:lnTo>
                  <a:pt x="225595" y="40473"/>
                </a:lnTo>
                <a:lnTo>
                  <a:pt x="234083" y="38409"/>
                </a:lnTo>
                <a:lnTo>
                  <a:pt x="242600" y="36080"/>
                </a:lnTo>
                <a:lnTo>
                  <a:pt x="259682" y="30952"/>
                </a:lnTo>
                <a:lnTo>
                  <a:pt x="267286" y="29204"/>
                </a:lnTo>
                <a:lnTo>
                  <a:pt x="280814" y="27261"/>
                </a:lnTo>
                <a:lnTo>
                  <a:pt x="288041" y="25791"/>
                </a:lnTo>
                <a:lnTo>
                  <a:pt x="295716" y="23858"/>
                </a:lnTo>
                <a:lnTo>
                  <a:pt x="303691" y="21617"/>
                </a:lnTo>
                <a:lnTo>
                  <a:pt x="311865" y="20123"/>
                </a:lnTo>
                <a:lnTo>
                  <a:pt x="320172" y="19127"/>
                </a:lnTo>
                <a:lnTo>
                  <a:pt x="328567" y="18463"/>
                </a:lnTo>
                <a:lnTo>
                  <a:pt x="336069" y="17067"/>
                </a:lnTo>
                <a:lnTo>
                  <a:pt x="342975" y="15185"/>
                </a:lnTo>
                <a:lnTo>
                  <a:pt x="349484" y="12977"/>
                </a:lnTo>
                <a:lnTo>
                  <a:pt x="356681" y="11506"/>
                </a:lnTo>
                <a:lnTo>
                  <a:pt x="364336" y="10524"/>
                </a:lnTo>
                <a:lnTo>
                  <a:pt x="372298" y="9870"/>
                </a:lnTo>
                <a:lnTo>
                  <a:pt x="379510" y="8482"/>
                </a:lnTo>
                <a:lnTo>
                  <a:pt x="386223" y="6604"/>
                </a:lnTo>
                <a:lnTo>
                  <a:pt x="392604" y="4399"/>
                </a:lnTo>
                <a:lnTo>
                  <a:pt x="398763" y="2929"/>
                </a:lnTo>
                <a:lnTo>
                  <a:pt x="410686" y="1296"/>
                </a:lnTo>
                <a:lnTo>
                  <a:pt x="422335" y="570"/>
                </a:lnTo>
                <a:lnTo>
                  <a:pt x="437063" y="162"/>
                </a:lnTo>
                <a:lnTo>
                  <a:pt x="454955" y="0"/>
                </a:lnTo>
                <a:lnTo>
                  <a:pt x="454617" y="949"/>
                </a:lnTo>
                <a:lnTo>
                  <a:pt x="453440" y="2534"/>
                </a:lnTo>
                <a:lnTo>
                  <a:pt x="448227" y="85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25"/>
          <p:cNvSpPr/>
          <p:nvPr/>
        </p:nvSpPr>
        <p:spPr>
          <a:xfrm>
            <a:off x="526132" y="2091689"/>
            <a:ext cx="51083" cy="265749"/>
          </a:xfrm>
          <a:custGeom>
            <a:avLst/>
            <a:gdLst/>
            <a:ahLst/>
            <a:cxnLst/>
            <a:rect l="0" t="0" r="0" b="0"/>
            <a:pathLst>
              <a:path w="51083" h="265749">
                <a:moveTo>
                  <a:pt x="8220" y="0"/>
                </a:moveTo>
                <a:lnTo>
                  <a:pt x="0" y="0"/>
                </a:lnTo>
                <a:lnTo>
                  <a:pt x="4303" y="0"/>
                </a:lnTo>
                <a:lnTo>
                  <a:pt x="5608" y="953"/>
                </a:lnTo>
                <a:lnTo>
                  <a:pt x="6479" y="2541"/>
                </a:lnTo>
                <a:lnTo>
                  <a:pt x="7059" y="4551"/>
                </a:lnTo>
                <a:lnTo>
                  <a:pt x="8399" y="6844"/>
                </a:lnTo>
                <a:lnTo>
                  <a:pt x="10244" y="9326"/>
                </a:lnTo>
                <a:lnTo>
                  <a:pt x="12427" y="11932"/>
                </a:lnTo>
                <a:lnTo>
                  <a:pt x="13882" y="15575"/>
                </a:lnTo>
                <a:lnTo>
                  <a:pt x="14852" y="19909"/>
                </a:lnTo>
                <a:lnTo>
                  <a:pt x="15499" y="24703"/>
                </a:lnTo>
                <a:lnTo>
                  <a:pt x="16217" y="32569"/>
                </a:lnTo>
                <a:lnTo>
                  <a:pt x="16537" y="40193"/>
                </a:lnTo>
                <a:lnTo>
                  <a:pt x="16679" y="49931"/>
                </a:lnTo>
                <a:lnTo>
                  <a:pt x="17669" y="55195"/>
                </a:lnTo>
                <a:lnTo>
                  <a:pt x="19282" y="60610"/>
                </a:lnTo>
                <a:lnTo>
                  <a:pt x="21310" y="66124"/>
                </a:lnTo>
                <a:lnTo>
                  <a:pt x="22661" y="71706"/>
                </a:lnTo>
                <a:lnTo>
                  <a:pt x="23563" y="77331"/>
                </a:lnTo>
                <a:lnTo>
                  <a:pt x="24163" y="82987"/>
                </a:lnTo>
                <a:lnTo>
                  <a:pt x="24564" y="88662"/>
                </a:lnTo>
                <a:lnTo>
                  <a:pt x="24831" y="94351"/>
                </a:lnTo>
                <a:lnTo>
                  <a:pt x="25128" y="105751"/>
                </a:lnTo>
                <a:lnTo>
                  <a:pt x="25334" y="134306"/>
                </a:lnTo>
                <a:lnTo>
                  <a:pt x="26297" y="140020"/>
                </a:lnTo>
                <a:lnTo>
                  <a:pt x="27891" y="145734"/>
                </a:lnTo>
                <a:lnTo>
                  <a:pt x="29906" y="151449"/>
                </a:lnTo>
                <a:lnTo>
                  <a:pt x="30298" y="157164"/>
                </a:lnTo>
                <a:lnTo>
                  <a:pt x="29606" y="162879"/>
                </a:lnTo>
                <a:lnTo>
                  <a:pt x="28192" y="168593"/>
                </a:lnTo>
                <a:lnTo>
                  <a:pt x="27250" y="174308"/>
                </a:lnTo>
                <a:lnTo>
                  <a:pt x="26622" y="180023"/>
                </a:lnTo>
                <a:lnTo>
                  <a:pt x="26203" y="185738"/>
                </a:lnTo>
                <a:lnTo>
                  <a:pt x="26876" y="190501"/>
                </a:lnTo>
                <a:lnTo>
                  <a:pt x="28277" y="194628"/>
                </a:lnTo>
                <a:lnTo>
                  <a:pt x="30164" y="198332"/>
                </a:lnTo>
                <a:lnTo>
                  <a:pt x="31422" y="202707"/>
                </a:lnTo>
                <a:lnTo>
                  <a:pt x="32260" y="207528"/>
                </a:lnTo>
                <a:lnTo>
                  <a:pt x="32819" y="212647"/>
                </a:lnTo>
                <a:lnTo>
                  <a:pt x="34144" y="217013"/>
                </a:lnTo>
                <a:lnTo>
                  <a:pt x="35980" y="220875"/>
                </a:lnTo>
                <a:lnTo>
                  <a:pt x="38157" y="224403"/>
                </a:lnTo>
                <a:lnTo>
                  <a:pt x="39608" y="227707"/>
                </a:lnTo>
                <a:lnTo>
                  <a:pt x="40575" y="230862"/>
                </a:lnTo>
                <a:lnTo>
                  <a:pt x="41650" y="236908"/>
                </a:lnTo>
                <a:lnTo>
                  <a:pt x="42128" y="242770"/>
                </a:lnTo>
                <a:lnTo>
                  <a:pt x="43208" y="245667"/>
                </a:lnTo>
                <a:lnTo>
                  <a:pt x="44880" y="248551"/>
                </a:lnTo>
                <a:lnTo>
                  <a:pt x="49857" y="255472"/>
                </a:lnTo>
                <a:lnTo>
                  <a:pt x="50538" y="258958"/>
                </a:lnTo>
                <a:lnTo>
                  <a:pt x="51082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26"/>
          <p:cNvSpPr/>
          <p:nvPr/>
        </p:nvSpPr>
        <p:spPr>
          <a:xfrm>
            <a:off x="2017427" y="1375547"/>
            <a:ext cx="231426" cy="200555"/>
          </a:xfrm>
          <a:custGeom>
            <a:avLst/>
            <a:gdLst/>
            <a:ahLst/>
            <a:cxnLst/>
            <a:rect l="0" t="0" r="0" b="0"/>
            <a:pathLst>
              <a:path w="231426" h="200555">
                <a:moveTo>
                  <a:pt x="25685" y="73205"/>
                </a:moveTo>
                <a:lnTo>
                  <a:pt x="21134" y="73205"/>
                </a:lnTo>
                <a:lnTo>
                  <a:pt x="18841" y="72253"/>
                </a:lnTo>
                <a:lnTo>
                  <a:pt x="12015" y="67314"/>
                </a:lnTo>
                <a:lnTo>
                  <a:pt x="8997" y="64986"/>
                </a:lnTo>
                <a:lnTo>
                  <a:pt x="1815" y="64679"/>
                </a:lnTo>
                <a:lnTo>
                  <a:pt x="1199" y="64664"/>
                </a:lnTo>
                <a:lnTo>
                  <a:pt x="789" y="63701"/>
                </a:lnTo>
                <a:lnTo>
                  <a:pt x="130" y="57852"/>
                </a:lnTo>
                <a:lnTo>
                  <a:pt x="0" y="51863"/>
                </a:lnTo>
                <a:lnTo>
                  <a:pt x="941" y="50405"/>
                </a:lnTo>
                <a:lnTo>
                  <a:pt x="2522" y="49432"/>
                </a:lnTo>
                <a:lnTo>
                  <a:pt x="4528" y="48784"/>
                </a:lnTo>
                <a:lnTo>
                  <a:pt x="5865" y="47399"/>
                </a:lnTo>
                <a:lnTo>
                  <a:pt x="6757" y="45524"/>
                </a:lnTo>
                <a:lnTo>
                  <a:pt x="7351" y="43321"/>
                </a:lnTo>
                <a:lnTo>
                  <a:pt x="10552" y="38333"/>
                </a:lnTo>
                <a:lnTo>
                  <a:pt x="15149" y="32942"/>
                </a:lnTo>
                <a:lnTo>
                  <a:pt x="20367" y="27370"/>
                </a:lnTo>
                <a:lnTo>
                  <a:pt x="24045" y="25503"/>
                </a:lnTo>
                <a:lnTo>
                  <a:pt x="28402" y="24259"/>
                </a:lnTo>
                <a:lnTo>
                  <a:pt x="33211" y="23429"/>
                </a:lnTo>
                <a:lnTo>
                  <a:pt x="37370" y="21924"/>
                </a:lnTo>
                <a:lnTo>
                  <a:pt x="44531" y="17711"/>
                </a:lnTo>
                <a:lnTo>
                  <a:pt x="48726" y="15254"/>
                </a:lnTo>
                <a:lnTo>
                  <a:pt x="53428" y="12663"/>
                </a:lnTo>
                <a:lnTo>
                  <a:pt x="58468" y="9984"/>
                </a:lnTo>
                <a:lnTo>
                  <a:pt x="62780" y="8198"/>
                </a:lnTo>
                <a:lnTo>
                  <a:pt x="66608" y="7007"/>
                </a:lnTo>
                <a:lnTo>
                  <a:pt x="70112" y="6213"/>
                </a:lnTo>
                <a:lnTo>
                  <a:pt x="76545" y="2791"/>
                </a:lnTo>
                <a:lnTo>
                  <a:pt x="79594" y="545"/>
                </a:lnTo>
                <a:lnTo>
                  <a:pt x="82580" y="0"/>
                </a:lnTo>
                <a:lnTo>
                  <a:pt x="85522" y="589"/>
                </a:lnTo>
                <a:lnTo>
                  <a:pt x="91332" y="2831"/>
                </a:lnTo>
                <a:lnTo>
                  <a:pt x="97089" y="3828"/>
                </a:lnTo>
                <a:lnTo>
                  <a:pt x="99958" y="5046"/>
                </a:lnTo>
                <a:lnTo>
                  <a:pt x="105685" y="8940"/>
                </a:lnTo>
                <a:lnTo>
                  <a:pt x="107593" y="11311"/>
                </a:lnTo>
                <a:lnTo>
                  <a:pt x="108866" y="13845"/>
                </a:lnTo>
                <a:lnTo>
                  <a:pt x="110279" y="19200"/>
                </a:lnTo>
                <a:lnTo>
                  <a:pt x="110907" y="24755"/>
                </a:lnTo>
                <a:lnTo>
                  <a:pt x="110122" y="28523"/>
                </a:lnTo>
                <a:lnTo>
                  <a:pt x="108647" y="32939"/>
                </a:lnTo>
                <a:lnTo>
                  <a:pt x="106710" y="37789"/>
                </a:lnTo>
                <a:lnTo>
                  <a:pt x="105419" y="41974"/>
                </a:lnTo>
                <a:lnTo>
                  <a:pt x="104559" y="45717"/>
                </a:lnTo>
                <a:lnTo>
                  <a:pt x="103985" y="49165"/>
                </a:lnTo>
                <a:lnTo>
                  <a:pt x="102650" y="53368"/>
                </a:lnTo>
                <a:lnTo>
                  <a:pt x="100808" y="58075"/>
                </a:lnTo>
                <a:lnTo>
                  <a:pt x="98627" y="63119"/>
                </a:lnTo>
                <a:lnTo>
                  <a:pt x="93663" y="73802"/>
                </a:lnTo>
                <a:lnTo>
                  <a:pt x="91007" y="79318"/>
                </a:lnTo>
                <a:lnTo>
                  <a:pt x="89235" y="85853"/>
                </a:lnTo>
                <a:lnTo>
                  <a:pt x="88054" y="93067"/>
                </a:lnTo>
                <a:lnTo>
                  <a:pt x="87267" y="100734"/>
                </a:lnTo>
                <a:lnTo>
                  <a:pt x="85790" y="107750"/>
                </a:lnTo>
                <a:lnTo>
                  <a:pt x="83852" y="114332"/>
                </a:lnTo>
                <a:lnTo>
                  <a:pt x="81608" y="120626"/>
                </a:lnTo>
                <a:lnTo>
                  <a:pt x="79160" y="126726"/>
                </a:lnTo>
                <a:lnTo>
                  <a:pt x="76575" y="132698"/>
                </a:lnTo>
                <a:lnTo>
                  <a:pt x="73899" y="138585"/>
                </a:lnTo>
                <a:lnTo>
                  <a:pt x="72115" y="143462"/>
                </a:lnTo>
                <a:lnTo>
                  <a:pt x="70926" y="147665"/>
                </a:lnTo>
                <a:lnTo>
                  <a:pt x="70133" y="151420"/>
                </a:lnTo>
                <a:lnTo>
                  <a:pt x="69605" y="155829"/>
                </a:lnTo>
                <a:lnTo>
                  <a:pt x="69252" y="160672"/>
                </a:lnTo>
                <a:lnTo>
                  <a:pt x="68861" y="170182"/>
                </a:lnTo>
                <a:lnTo>
                  <a:pt x="68640" y="180891"/>
                </a:lnTo>
                <a:lnTo>
                  <a:pt x="68560" y="191408"/>
                </a:lnTo>
                <a:lnTo>
                  <a:pt x="69508" y="192012"/>
                </a:lnTo>
                <a:lnTo>
                  <a:pt x="73102" y="192683"/>
                </a:lnTo>
                <a:lnTo>
                  <a:pt x="74441" y="193815"/>
                </a:lnTo>
                <a:lnTo>
                  <a:pt x="75334" y="195521"/>
                </a:lnTo>
                <a:lnTo>
                  <a:pt x="76767" y="200554"/>
                </a:lnTo>
                <a:lnTo>
                  <a:pt x="82043" y="198702"/>
                </a:lnTo>
                <a:lnTo>
                  <a:pt x="86117" y="196875"/>
                </a:lnTo>
                <a:lnTo>
                  <a:pt x="93184" y="194844"/>
                </a:lnTo>
                <a:lnTo>
                  <a:pt x="96401" y="194303"/>
                </a:lnTo>
                <a:lnTo>
                  <a:pt x="102517" y="191161"/>
                </a:lnTo>
                <a:lnTo>
                  <a:pt x="109363" y="186590"/>
                </a:lnTo>
                <a:lnTo>
                  <a:pt x="113855" y="184038"/>
                </a:lnTo>
                <a:lnTo>
                  <a:pt x="123926" y="178661"/>
                </a:lnTo>
                <a:lnTo>
                  <a:pt x="134753" y="173097"/>
                </a:lnTo>
                <a:lnTo>
                  <a:pt x="140307" y="169327"/>
                </a:lnTo>
                <a:lnTo>
                  <a:pt x="145915" y="164909"/>
                </a:lnTo>
                <a:lnTo>
                  <a:pt x="151558" y="160058"/>
                </a:lnTo>
                <a:lnTo>
                  <a:pt x="157225" y="155872"/>
                </a:lnTo>
                <a:lnTo>
                  <a:pt x="162908" y="152129"/>
                </a:lnTo>
                <a:lnTo>
                  <a:pt x="168602" y="148681"/>
                </a:lnTo>
                <a:lnTo>
                  <a:pt x="174303" y="144477"/>
                </a:lnTo>
                <a:lnTo>
                  <a:pt x="180009" y="139770"/>
                </a:lnTo>
                <a:lnTo>
                  <a:pt x="190476" y="130412"/>
                </a:lnTo>
                <a:lnTo>
                  <a:pt x="198303" y="123078"/>
                </a:lnTo>
                <a:lnTo>
                  <a:pt x="201724" y="118836"/>
                </a:lnTo>
                <a:lnTo>
                  <a:pt x="204957" y="114103"/>
                </a:lnTo>
                <a:lnTo>
                  <a:pt x="208064" y="109043"/>
                </a:lnTo>
                <a:lnTo>
                  <a:pt x="211089" y="103765"/>
                </a:lnTo>
                <a:lnTo>
                  <a:pt x="216989" y="92820"/>
                </a:lnTo>
                <a:lnTo>
                  <a:pt x="219896" y="88186"/>
                </a:lnTo>
                <a:lnTo>
                  <a:pt x="222787" y="84145"/>
                </a:lnTo>
                <a:lnTo>
                  <a:pt x="225666" y="80498"/>
                </a:lnTo>
                <a:lnTo>
                  <a:pt x="227586" y="77115"/>
                </a:lnTo>
                <a:lnTo>
                  <a:pt x="228866" y="73907"/>
                </a:lnTo>
                <a:lnTo>
                  <a:pt x="231425" y="646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27"/>
          <p:cNvSpPr/>
          <p:nvPr/>
        </p:nvSpPr>
        <p:spPr>
          <a:xfrm>
            <a:off x="2257425" y="1431607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28"/>
          <p:cNvSpPr/>
          <p:nvPr/>
        </p:nvSpPr>
        <p:spPr>
          <a:xfrm>
            <a:off x="2206094" y="1330080"/>
            <a:ext cx="119794" cy="161491"/>
          </a:xfrm>
          <a:custGeom>
            <a:avLst/>
            <a:gdLst/>
            <a:ahLst/>
            <a:cxnLst/>
            <a:rect l="0" t="0" r="0" b="0"/>
            <a:pathLst>
              <a:path w="119794" h="161491">
                <a:moveTo>
                  <a:pt x="34185" y="50092"/>
                </a:moveTo>
                <a:lnTo>
                  <a:pt x="29635" y="50092"/>
                </a:lnTo>
                <a:lnTo>
                  <a:pt x="28294" y="49139"/>
                </a:lnTo>
                <a:lnTo>
                  <a:pt x="27400" y="47552"/>
                </a:lnTo>
                <a:lnTo>
                  <a:pt x="26804" y="45541"/>
                </a:lnTo>
                <a:lnTo>
                  <a:pt x="25455" y="44201"/>
                </a:lnTo>
                <a:lnTo>
                  <a:pt x="23602" y="43307"/>
                </a:lnTo>
                <a:lnTo>
                  <a:pt x="18337" y="41873"/>
                </a:lnTo>
                <a:lnTo>
                  <a:pt x="15077" y="39137"/>
                </a:lnTo>
                <a:lnTo>
                  <a:pt x="8583" y="33054"/>
                </a:lnTo>
                <a:lnTo>
                  <a:pt x="8502" y="37530"/>
                </a:lnTo>
                <a:lnTo>
                  <a:pt x="8469" y="60728"/>
                </a:lnTo>
                <a:lnTo>
                  <a:pt x="7516" y="63851"/>
                </a:lnTo>
                <a:lnTo>
                  <a:pt x="5928" y="66884"/>
                </a:lnTo>
                <a:lnTo>
                  <a:pt x="3918" y="69859"/>
                </a:lnTo>
                <a:lnTo>
                  <a:pt x="2577" y="73748"/>
                </a:lnTo>
                <a:lnTo>
                  <a:pt x="1683" y="78245"/>
                </a:lnTo>
                <a:lnTo>
                  <a:pt x="1087" y="83148"/>
                </a:lnTo>
                <a:lnTo>
                  <a:pt x="690" y="87370"/>
                </a:lnTo>
                <a:lnTo>
                  <a:pt x="425" y="91136"/>
                </a:lnTo>
                <a:lnTo>
                  <a:pt x="249" y="94600"/>
                </a:lnTo>
                <a:lnTo>
                  <a:pt x="52" y="103528"/>
                </a:lnTo>
                <a:lnTo>
                  <a:pt x="0" y="108576"/>
                </a:lnTo>
                <a:lnTo>
                  <a:pt x="918" y="112894"/>
                </a:lnTo>
                <a:lnTo>
                  <a:pt x="2482" y="116725"/>
                </a:lnTo>
                <a:lnTo>
                  <a:pt x="4477" y="120231"/>
                </a:lnTo>
                <a:lnTo>
                  <a:pt x="5808" y="123522"/>
                </a:lnTo>
                <a:lnTo>
                  <a:pt x="6694" y="126668"/>
                </a:lnTo>
                <a:lnTo>
                  <a:pt x="7286" y="129718"/>
                </a:lnTo>
                <a:lnTo>
                  <a:pt x="8632" y="132703"/>
                </a:lnTo>
                <a:lnTo>
                  <a:pt x="10482" y="135646"/>
                </a:lnTo>
                <a:lnTo>
                  <a:pt x="12668" y="138561"/>
                </a:lnTo>
                <a:lnTo>
                  <a:pt x="14126" y="141456"/>
                </a:lnTo>
                <a:lnTo>
                  <a:pt x="15097" y="144339"/>
                </a:lnTo>
                <a:lnTo>
                  <a:pt x="15745" y="147213"/>
                </a:lnTo>
                <a:lnTo>
                  <a:pt x="18082" y="150082"/>
                </a:lnTo>
                <a:lnTo>
                  <a:pt x="21545" y="152947"/>
                </a:lnTo>
                <a:lnTo>
                  <a:pt x="25758" y="155810"/>
                </a:lnTo>
                <a:lnTo>
                  <a:pt x="29520" y="157718"/>
                </a:lnTo>
                <a:lnTo>
                  <a:pt x="32980" y="158990"/>
                </a:lnTo>
                <a:lnTo>
                  <a:pt x="36239" y="159838"/>
                </a:lnTo>
                <a:lnTo>
                  <a:pt x="39365" y="160404"/>
                </a:lnTo>
                <a:lnTo>
                  <a:pt x="42401" y="160781"/>
                </a:lnTo>
                <a:lnTo>
                  <a:pt x="49567" y="161386"/>
                </a:lnTo>
                <a:lnTo>
                  <a:pt x="55627" y="161468"/>
                </a:lnTo>
                <a:lnTo>
                  <a:pt x="59909" y="161490"/>
                </a:lnTo>
                <a:lnTo>
                  <a:pt x="63717" y="160553"/>
                </a:lnTo>
                <a:lnTo>
                  <a:pt x="67208" y="158975"/>
                </a:lnTo>
                <a:lnTo>
                  <a:pt x="70488" y="156971"/>
                </a:lnTo>
                <a:lnTo>
                  <a:pt x="73627" y="154682"/>
                </a:lnTo>
                <a:lnTo>
                  <a:pt x="76673" y="152204"/>
                </a:lnTo>
                <a:lnTo>
                  <a:pt x="79655" y="149599"/>
                </a:lnTo>
                <a:lnTo>
                  <a:pt x="82596" y="146910"/>
                </a:lnTo>
                <a:lnTo>
                  <a:pt x="88404" y="141382"/>
                </a:lnTo>
                <a:lnTo>
                  <a:pt x="97028" y="132915"/>
                </a:lnTo>
                <a:lnTo>
                  <a:pt x="99893" y="129120"/>
                </a:lnTo>
                <a:lnTo>
                  <a:pt x="102756" y="124685"/>
                </a:lnTo>
                <a:lnTo>
                  <a:pt x="105617" y="119823"/>
                </a:lnTo>
                <a:lnTo>
                  <a:pt x="107524" y="115629"/>
                </a:lnTo>
                <a:lnTo>
                  <a:pt x="108795" y="111881"/>
                </a:lnTo>
                <a:lnTo>
                  <a:pt x="109643" y="108430"/>
                </a:lnTo>
                <a:lnTo>
                  <a:pt x="111160" y="105176"/>
                </a:lnTo>
                <a:lnTo>
                  <a:pt x="113124" y="102055"/>
                </a:lnTo>
                <a:lnTo>
                  <a:pt x="115387" y="99021"/>
                </a:lnTo>
                <a:lnTo>
                  <a:pt x="116895" y="95094"/>
                </a:lnTo>
                <a:lnTo>
                  <a:pt x="117900" y="90571"/>
                </a:lnTo>
                <a:lnTo>
                  <a:pt x="118570" y="85650"/>
                </a:lnTo>
                <a:lnTo>
                  <a:pt x="119017" y="80465"/>
                </a:lnTo>
                <a:lnTo>
                  <a:pt x="119315" y="75103"/>
                </a:lnTo>
                <a:lnTo>
                  <a:pt x="119646" y="65018"/>
                </a:lnTo>
                <a:lnTo>
                  <a:pt x="119793" y="57361"/>
                </a:lnTo>
                <a:lnTo>
                  <a:pt x="118879" y="53033"/>
                </a:lnTo>
                <a:lnTo>
                  <a:pt x="117318" y="48243"/>
                </a:lnTo>
                <a:lnTo>
                  <a:pt x="115325" y="43144"/>
                </a:lnTo>
                <a:lnTo>
                  <a:pt x="113043" y="38793"/>
                </a:lnTo>
                <a:lnTo>
                  <a:pt x="110570" y="34939"/>
                </a:lnTo>
                <a:lnTo>
                  <a:pt x="107968" y="31418"/>
                </a:lnTo>
                <a:lnTo>
                  <a:pt x="105282" y="28117"/>
                </a:lnTo>
                <a:lnTo>
                  <a:pt x="102538" y="24965"/>
                </a:lnTo>
                <a:lnTo>
                  <a:pt x="99756" y="21911"/>
                </a:lnTo>
                <a:lnTo>
                  <a:pt x="97902" y="18922"/>
                </a:lnTo>
                <a:lnTo>
                  <a:pt x="96665" y="15977"/>
                </a:lnTo>
                <a:lnTo>
                  <a:pt x="95841" y="13061"/>
                </a:lnTo>
                <a:lnTo>
                  <a:pt x="94340" y="11117"/>
                </a:lnTo>
                <a:lnTo>
                  <a:pt x="92386" y="9821"/>
                </a:lnTo>
                <a:lnTo>
                  <a:pt x="90131" y="8957"/>
                </a:lnTo>
                <a:lnTo>
                  <a:pt x="87675" y="7429"/>
                </a:lnTo>
                <a:lnTo>
                  <a:pt x="85085" y="5457"/>
                </a:lnTo>
                <a:lnTo>
                  <a:pt x="82406" y="3191"/>
                </a:lnTo>
                <a:lnTo>
                  <a:pt x="78715" y="1679"/>
                </a:lnTo>
                <a:lnTo>
                  <a:pt x="74349" y="672"/>
                </a:lnTo>
                <a:lnTo>
                  <a:pt x="69534" y="0"/>
                </a:lnTo>
                <a:lnTo>
                  <a:pt x="65371" y="505"/>
                </a:lnTo>
                <a:lnTo>
                  <a:pt x="61643" y="1794"/>
                </a:lnTo>
                <a:lnTo>
                  <a:pt x="58206" y="3606"/>
                </a:lnTo>
                <a:lnTo>
                  <a:pt x="54961" y="4814"/>
                </a:lnTo>
                <a:lnTo>
                  <a:pt x="51846" y="5619"/>
                </a:lnTo>
                <a:lnTo>
                  <a:pt x="48817" y="6156"/>
                </a:lnTo>
                <a:lnTo>
                  <a:pt x="45845" y="6514"/>
                </a:lnTo>
                <a:lnTo>
                  <a:pt x="42911" y="6752"/>
                </a:lnTo>
                <a:lnTo>
                  <a:pt x="40002" y="6911"/>
                </a:lnTo>
                <a:lnTo>
                  <a:pt x="38063" y="7970"/>
                </a:lnTo>
                <a:lnTo>
                  <a:pt x="36771" y="9628"/>
                </a:lnTo>
                <a:lnTo>
                  <a:pt x="34185" y="158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29"/>
          <p:cNvSpPr/>
          <p:nvPr/>
        </p:nvSpPr>
        <p:spPr>
          <a:xfrm>
            <a:off x="2103119" y="1500187"/>
            <a:ext cx="308611" cy="197169"/>
          </a:xfrm>
          <a:custGeom>
            <a:avLst/>
            <a:gdLst/>
            <a:ahLst/>
            <a:cxnLst/>
            <a:rect l="0" t="0" r="0" b="0"/>
            <a:pathLst>
              <a:path w="308611" h="197169">
                <a:moveTo>
                  <a:pt x="0" y="197168"/>
                </a:moveTo>
                <a:lnTo>
                  <a:pt x="0" y="189787"/>
                </a:lnTo>
                <a:lnTo>
                  <a:pt x="4551" y="184397"/>
                </a:lnTo>
                <a:lnTo>
                  <a:pt x="9326" y="179427"/>
                </a:lnTo>
                <a:lnTo>
                  <a:pt x="20152" y="168475"/>
                </a:lnTo>
                <a:lnTo>
                  <a:pt x="28324" y="162825"/>
                </a:lnTo>
                <a:lnTo>
                  <a:pt x="33170" y="159985"/>
                </a:lnTo>
                <a:lnTo>
                  <a:pt x="38306" y="156187"/>
                </a:lnTo>
                <a:lnTo>
                  <a:pt x="43635" y="151750"/>
                </a:lnTo>
                <a:lnTo>
                  <a:pt x="49093" y="146886"/>
                </a:lnTo>
                <a:lnTo>
                  <a:pt x="54636" y="142692"/>
                </a:lnTo>
                <a:lnTo>
                  <a:pt x="60237" y="138943"/>
                </a:lnTo>
                <a:lnTo>
                  <a:pt x="65876" y="135491"/>
                </a:lnTo>
                <a:lnTo>
                  <a:pt x="71539" y="131285"/>
                </a:lnTo>
                <a:lnTo>
                  <a:pt x="77221" y="126576"/>
                </a:lnTo>
                <a:lnTo>
                  <a:pt x="82913" y="121531"/>
                </a:lnTo>
                <a:lnTo>
                  <a:pt x="89566" y="116263"/>
                </a:lnTo>
                <a:lnTo>
                  <a:pt x="96858" y="110846"/>
                </a:lnTo>
                <a:lnTo>
                  <a:pt x="104577" y="105330"/>
                </a:lnTo>
                <a:lnTo>
                  <a:pt x="112581" y="100700"/>
                </a:lnTo>
                <a:lnTo>
                  <a:pt x="120774" y="96661"/>
                </a:lnTo>
                <a:lnTo>
                  <a:pt x="129094" y="93016"/>
                </a:lnTo>
                <a:lnTo>
                  <a:pt x="136545" y="88680"/>
                </a:lnTo>
                <a:lnTo>
                  <a:pt x="143418" y="83885"/>
                </a:lnTo>
                <a:lnTo>
                  <a:pt x="149905" y="78784"/>
                </a:lnTo>
                <a:lnTo>
                  <a:pt x="157086" y="74430"/>
                </a:lnTo>
                <a:lnTo>
                  <a:pt x="164732" y="70575"/>
                </a:lnTo>
                <a:lnTo>
                  <a:pt x="172687" y="67052"/>
                </a:lnTo>
                <a:lnTo>
                  <a:pt x="179894" y="62799"/>
                </a:lnTo>
                <a:lnTo>
                  <a:pt x="186605" y="58059"/>
                </a:lnTo>
                <a:lnTo>
                  <a:pt x="192983" y="52993"/>
                </a:lnTo>
                <a:lnTo>
                  <a:pt x="199141" y="48664"/>
                </a:lnTo>
                <a:lnTo>
                  <a:pt x="205151" y="44825"/>
                </a:lnTo>
                <a:lnTo>
                  <a:pt x="211062" y="41313"/>
                </a:lnTo>
                <a:lnTo>
                  <a:pt x="216908" y="38020"/>
                </a:lnTo>
                <a:lnTo>
                  <a:pt x="228484" y="31820"/>
                </a:lnTo>
                <a:lnTo>
                  <a:pt x="245711" y="22975"/>
                </a:lnTo>
                <a:lnTo>
                  <a:pt x="254620" y="17196"/>
                </a:lnTo>
                <a:lnTo>
                  <a:pt x="258329" y="14322"/>
                </a:lnTo>
                <a:lnTo>
                  <a:pt x="262707" y="12405"/>
                </a:lnTo>
                <a:lnTo>
                  <a:pt x="267531" y="11128"/>
                </a:lnTo>
                <a:lnTo>
                  <a:pt x="272652" y="10276"/>
                </a:lnTo>
                <a:lnTo>
                  <a:pt x="280881" y="6790"/>
                </a:lnTo>
                <a:lnTo>
                  <a:pt x="287714" y="3018"/>
                </a:lnTo>
                <a:lnTo>
                  <a:pt x="297321" y="596"/>
                </a:lnTo>
                <a:lnTo>
                  <a:pt x="299783" y="26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30"/>
          <p:cNvSpPr/>
          <p:nvPr/>
        </p:nvSpPr>
        <p:spPr>
          <a:xfrm>
            <a:off x="2257425" y="1697355"/>
            <a:ext cx="51435" cy="154306"/>
          </a:xfrm>
          <a:custGeom>
            <a:avLst/>
            <a:gdLst/>
            <a:ahLst/>
            <a:cxnLst/>
            <a:rect l="0" t="0" r="0" b="0"/>
            <a:pathLst>
              <a:path w="51435" h="154306">
                <a:moveTo>
                  <a:pt x="0" y="0"/>
                </a:moveTo>
                <a:lnTo>
                  <a:pt x="7380" y="0"/>
                </a:lnTo>
                <a:lnTo>
                  <a:pt x="7778" y="952"/>
                </a:lnTo>
                <a:lnTo>
                  <a:pt x="8219" y="4550"/>
                </a:lnTo>
                <a:lnTo>
                  <a:pt x="8415" y="9325"/>
                </a:lnTo>
                <a:lnTo>
                  <a:pt x="8467" y="11931"/>
                </a:lnTo>
                <a:lnTo>
                  <a:pt x="9455" y="14622"/>
                </a:lnTo>
                <a:lnTo>
                  <a:pt x="11065" y="17368"/>
                </a:lnTo>
                <a:lnTo>
                  <a:pt x="13092" y="20151"/>
                </a:lnTo>
                <a:lnTo>
                  <a:pt x="14443" y="22959"/>
                </a:lnTo>
                <a:lnTo>
                  <a:pt x="15343" y="25783"/>
                </a:lnTo>
                <a:lnTo>
                  <a:pt x="15944" y="28619"/>
                </a:lnTo>
                <a:lnTo>
                  <a:pt x="16344" y="32414"/>
                </a:lnTo>
                <a:lnTo>
                  <a:pt x="16611" y="36849"/>
                </a:lnTo>
                <a:lnTo>
                  <a:pt x="16789" y="41711"/>
                </a:lnTo>
                <a:lnTo>
                  <a:pt x="17860" y="45905"/>
                </a:lnTo>
                <a:lnTo>
                  <a:pt x="19526" y="49653"/>
                </a:lnTo>
                <a:lnTo>
                  <a:pt x="21590" y="53104"/>
                </a:lnTo>
                <a:lnTo>
                  <a:pt x="22966" y="57310"/>
                </a:lnTo>
                <a:lnTo>
                  <a:pt x="23883" y="62019"/>
                </a:lnTo>
                <a:lnTo>
                  <a:pt x="24494" y="67064"/>
                </a:lnTo>
                <a:lnTo>
                  <a:pt x="25854" y="71379"/>
                </a:lnTo>
                <a:lnTo>
                  <a:pt x="27714" y="75208"/>
                </a:lnTo>
                <a:lnTo>
                  <a:pt x="29906" y="78714"/>
                </a:lnTo>
                <a:lnTo>
                  <a:pt x="31367" y="82003"/>
                </a:lnTo>
                <a:lnTo>
                  <a:pt x="32341" y="85149"/>
                </a:lnTo>
                <a:lnTo>
                  <a:pt x="32991" y="88198"/>
                </a:lnTo>
                <a:lnTo>
                  <a:pt x="33423" y="91184"/>
                </a:lnTo>
                <a:lnTo>
                  <a:pt x="33712" y="94126"/>
                </a:lnTo>
                <a:lnTo>
                  <a:pt x="33905" y="97041"/>
                </a:lnTo>
                <a:lnTo>
                  <a:pt x="34033" y="100889"/>
                </a:lnTo>
                <a:lnTo>
                  <a:pt x="34175" y="110244"/>
                </a:lnTo>
                <a:lnTo>
                  <a:pt x="35166" y="114453"/>
                </a:lnTo>
                <a:lnTo>
                  <a:pt x="36779" y="118212"/>
                </a:lnTo>
                <a:lnTo>
                  <a:pt x="38806" y="121670"/>
                </a:lnTo>
                <a:lnTo>
                  <a:pt x="40158" y="124928"/>
                </a:lnTo>
                <a:lnTo>
                  <a:pt x="41060" y="128053"/>
                </a:lnTo>
                <a:lnTo>
                  <a:pt x="42506" y="135361"/>
                </a:lnTo>
                <a:lnTo>
                  <a:pt x="42704" y="138900"/>
                </a:lnTo>
                <a:lnTo>
                  <a:pt x="42757" y="141177"/>
                </a:lnTo>
                <a:lnTo>
                  <a:pt x="43744" y="142696"/>
                </a:lnTo>
                <a:lnTo>
                  <a:pt x="45355" y="143708"/>
                </a:lnTo>
                <a:lnTo>
                  <a:pt x="50234" y="145332"/>
                </a:lnTo>
                <a:lnTo>
                  <a:pt x="50634" y="146418"/>
                </a:lnTo>
                <a:lnTo>
                  <a:pt x="50901" y="148094"/>
                </a:lnTo>
                <a:lnTo>
                  <a:pt x="51434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31"/>
          <p:cNvSpPr/>
          <p:nvPr/>
        </p:nvSpPr>
        <p:spPr>
          <a:xfrm>
            <a:off x="3169743" y="1954530"/>
            <a:ext cx="13512" cy="17114"/>
          </a:xfrm>
          <a:custGeom>
            <a:avLst/>
            <a:gdLst/>
            <a:ahLst/>
            <a:cxnLst/>
            <a:rect l="0" t="0" r="0" b="0"/>
            <a:pathLst>
              <a:path w="13512" h="17114">
                <a:moveTo>
                  <a:pt x="13511" y="0"/>
                </a:moveTo>
                <a:lnTo>
                  <a:pt x="13511" y="4551"/>
                </a:lnTo>
                <a:lnTo>
                  <a:pt x="12559" y="5891"/>
                </a:lnTo>
                <a:lnTo>
                  <a:pt x="10971" y="6785"/>
                </a:lnTo>
                <a:lnTo>
                  <a:pt x="6131" y="8219"/>
                </a:lnTo>
                <a:lnTo>
                  <a:pt x="5733" y="9289"/>
                </a:lnTo>
                <a:lnTo>
                  <a:pt x="5469" y="10955"/>
                </a:lnTo>
                <a:lnTo>
                  <a:pt x="4942" y="17113"/>
                </a:lnTo>
                <a:lnTo>
                  <a:pt x="389" y="12584"/>
                </a:lnTo>
                <a:lnTo>
                  <a:pt x="0" y="11247"/>
                </a:lnTo>
                <a:lnTo>
                  <a:pt x="694" y="10355"/>
                </a:lnTo>
                <a:lnTo>
                  <a:pt x="2109" y="9761"/>
                </a:lnTo>
                <a:lnTo>
                  <a:pt x="3052" y="8412"/>
                </a:lnTo>
                <a:lnTo>
                  <a:pt x="3681" y="6560"/>
                </a:lnTo>
                <a:lnTo>
                  <a:pt x="4865" y="384"/>
                </a:lnTo>
                <a:lnTo>
                  <a:pt x="5843" y="256"/>
                </a:lnTo>
                <a:lnTo>
                  <a:pt x="7446" y="170"/>
                </a:lnTo>
                <a:lnTo>
                  <a:pt x="13502" y="0"/>
                </a:lnTo>
                <a:lnTo>
                  <a:pt x="13511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32"/>
          <p:cNvSpPr/>
          <p:nvPr/>
        </p:nvSpPr>
        <p:spPr>
          <a:xfrm>
            <a:off x="3328987" y="1585957"/>
            <a:ext cx="257176" cy="248523"/>
          </a:xfrm>
          <a:custGeom>
            <a:avLst/>
            <a:gdLst/>
            <a:ahLst/>
            <a:cxnLst/>
            <a:rect l="0" t="0" r="0" b="0"/>
            <a:pathLst>
              <a:path w="257176" h="248523">
                <a:moveTo>
                  <a:pt x="0" y="59963"/>
                </a:moveTo>
                <a:lnTo>
                  <a:pt x="0" y="48031"/>
                </a:lnTo>
                <a:lnTo>
                  <a:pt x="953" y="46293"/>
                </a:lnTo>
                <a:lnTo>
                  <a:pt x="2540" y="45135"/>
                </a:lnTo>
                <a:lnTo>
                  <a:pt x="4550" y="44362"/>
                </a:lnTo>
                <a:lnTo>
                  <a:pt x="9325" y="38424"/>
                </a:lnTo>
                <a:lnTo>
                  <a:pt x="11931" y="34174"/>
                </a:lnTo>
                <a:lnTo>
                  <a:pt x="16527" y="30387"/>
                </a:lnTo>
                <a:lnTo>
                  <a:pt x="22448" y="26911"/>
                </a:lnTo>
                <a:lnTo>
                  <a:pt x="29253" y="23641"/>
                </a:lnTo>
                <a:lnTo>
                  <a:pt x="34742" y="20508"/>
                </a:lnTo>
                <a:lnTo>
                  <a:pt x="39354" y="17467"/>
                </a:lnTo>
                <a:lnTo>
                  <a:pt x="43381" y="14487"/>
                </a:lnTo>
                <a:lnTo>
                  <a:pt x="48923" y="11548"/>
                </a:lnTo>
                <a:lnTo>
                  <a:pt x="55476" y="8636"/>
                </a:lnTo>
                <a:lnTo>
                  <a:pt x="62701" y="5743"/>
                </a:lnTo>
                <a:lnTo>
                  <a:pt x="69423" y="3813"/>
                </a:lnTo>
                <a:lnTo>
                  <a:pt x="75810" y="2527"/>
                </a:lnTo>
                <a:lnTo>
                  <a:pt x="81973" y="1670"/>
                </a:lnTo>
                <a:lnTo>
                  <a:pt x="87986" y="1098"/>
                </a:lnTo>
                <a:lnTo>
                  <a:pt x="93900" y="717"/>
                </a:lnTo>
                <a:lnTo>
                  <a:pt x="99747" y="463"/>
                </a:lnTo>
                <a:lnTo>
                  <a:pt x="111325" y="181"/>
                </a:lnTo>
                <a:lnTo>
                  <a:pt x="129729" y="0"/>
                </a:lnTo>
                <a:lnTo>
                  <a:pt x="132205" y="1890"/>
                </a:lnTo>
                <a:lnTo>
                  <a:pt x="133857" y="5055"/>
                </a:lnTo>
                <a:lnTo>
                  <a:pt x="134958" y="9070"/>
                </a:lnTo>
                <a:lnTo>
                  <a:pt x="138721" y="16071"/>
                </a:lnTo>
                <a:lnTo>
                  <a:pt x="141058" y="19272"/>
                </a:lnTo>
                <a:lnTo>
                  <a:pt x="142616" y="23310"/>
                </a:lnTo>
                <a:lnTo>
                  <a:pt x="143655" y="27908"/>
                </a:lnTo>
                <a:lnTo>
                  <a:pt x="144347" y="32878"/>
                </a:lnTo>
                <a:lnTo>
                  <a:pt x="143857" y="38096"/>
                </a:lnTo>
                <a:lnTo>
                  <a:pt x="142577" y="43480"/>
                </a:lnTo>
                <a:lnTo>
                  <a:pt x="140771" y="48974"/>
                </a:lnTo>
                <a:lnTo>
                  <a:pt x="139567" y="55494"/>
                </a:lnTo>
                <a:lnTo>
                  <a:pt x="138765" y="62699"/>
                </a:lnTo>
                <a:lnTo>
                  <a:pt x="138230" y="70359"/>
                </a:lnTo>
                <a:lnTo>
                  <a:pt x="136921" y="78324"/>
                </a:lnTo>
                <a:lnTo>
                  <a:pt x="135096" y="86491"/>
                </a:lnTo>
                <a:lnTo>
                  <a:pt x="132926" y="94793"/>
                </a:lnTo>
                <a:lnTo>
                  <a:pt x="130527" y="102233"/>
                </a:lnTo>
                <a:lnTo>
                  <a:pt x="127976" y="109098"/>
                </a:lnTo>
                <a:lnTo>
                  <a:pt x="125322" y="115579"/>
                </a:lnTo>
                <a:lnTo>
                  <a:pt x="121648" y="122758"/>
                </a:lnTo>
                <a:lnTo>
                  <a:pt x="117294" y="130401"/>
                </a:lnTo>
                <a:lnTo>
                  <a:pt x="112486" y="138354"/>
                </a:lnTo>
                <a:lnTo>
                  <a:pt x="108328" y="145561"/>
                </a:lnTo>
                <a:lnTo>
                  <a:pt x="101168" y="158649"/>
                </a:lnTo>
                <a:lnTo>
                  <a:pt x="91782" y="176727"/>
                </a:lnTo>
                <a:lnTo>
                  <a:pt x="89764" y="182573"/>
                </a:lnTo>
                <a:lnTo>
                  <a:pt x="88417" y="188375"/>
                </a:lnTo>
                <a:lnTo>
                  <a:pt x="87520" y="194149"/>
                </a:lnTo>
                <a:lnTo>
                  <a:pt x="85969" y="198950"/>
                </a:lnTo>
                <a:lnTo>
                  <a:pt x="83983" y="203103"/>
                </a:lnTo>
                <a:lnTo>
                  <a:pt x="81706" y="206825"/>
                </a:lnTo>
                <a:lnTo>
                  <a:pt x="80188" y="211211"/>
                </a:lnTo>
                <a:lnTo>
                  <a:pt x="79176" y="216040"/>
                </a:lnTo>
                <a:lnTo>
                  <a:pt x="78501" y="221164"/>
                </a:lnTo>
                <a:lnTo>
                  <a:pt x="78052" y="225533"/>
                </a:lnTo>
                <a:lnTo>
                  <a:pt x="77552" y="232927"/>
                </a:lnTo>
                <a:lnTo>
                  <a:pt x="78371" y="235280"/>
                </a:lnTo>
                <a:lnTo>
                  <a:pt x="79870" y="236848"/>
                </a:lnTo>
                <a:lnTo>
                  <a:pt x="84075" y="239543"/>
                </a:lnTo>
                <a:lnTo>
                  <a:pt x="89119" y="243916"/>
                </a:lnTo>
                <a:lnTo>
                  <a:pt x="91798" y="245463"/>
                </a:lnTo>
                <a:lnTo>
                  <a:pt x="97314" y="247182"/>
                </a:lnTo>
                <a:lnTo>
                  <a:pt x="101071" y="247641"/>
                </a:lnTo>
                <a:lnTo>
                  <a:pt x="105481" y="247946"/>
                </a:lnTo>
                <a:lnTo>
                  <a:pt x="114508" y="248286"/>
                </a:lnTo>
                <a:lnTo>
                  <a:pt x="121695" y="248437"/>
                </a:lnTo>
                <a:lnTo>
                  <a:pt x="135647" y="248522"/>
                </a:lnTo>
                <a:lnTo>
                  <a:pt x="140914" y="247581"/>
                </a:lnTo>
                <a:lnTo>
                  <a:pt x="146330" y="246002"/>
                </a:lnTo>
                <a:lnTo>
                  <a:pt x="151846" y="243996"/>
                </a:lnTo>
                <a:lnTo>
                  <a:pt x="157428" y="241707"/>
                </a:lnTo>
                <a:lnTo>
                  <a:pt x="163055" y="239228"/>
                </a:lnTo>
                <a:lnTo>
                  <a:pt x="168711" y="236623"/>
                </a:lnTo>
                <a:lnTo>
                  <a:pt x="174386" y="234886"/>
                </a:lnTo>
                <a:lnTo>
                  <a:pt x="180075" y="233728"/>
                </a:lnTo>
                <a:lnTo>
                  <a:pt x="185773" y="232956"/>
                </a:lnTo>
                <a:lnTo>
                  <a:pt x="192428" y="231489"/>
                </a:lnTo>
                <a:lnTo>
                  <a:pt x="199723" y="229559"/>
                </a:lnTo>
                <a:lnTo>
                  <a:pt x="207444" y="227319"/>
                </a:lnTo>
                <a:lnTo>
                  <a:pt x="214495" y="224874"/>
                </a:lnTo>
                <a:lnTo>
                  <a:pt x="221102" y="222291"/>
                </a:lnTo>
                <a:lnTo>
                  <a:pt x="227411" y="219616"/>
                </a:lnTo>
                <a:lnTo>
                  <a:pt x="232570" y="217833"/>
                </a:lnTo>
                <a:lnTo>
                  <a:pt x="236962" y="216645"/>
                </a:lnTo>
                <a:lnTo>
                  <a:pt x="240842" y="215852"/>
                </a:lnTo>
                <a:lnTo>
                  <a:pt x="247694" y="212432"/>
                </a:lnTo>
                <a:lnTo>
                  <a:pt x="257175" y="2056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33"/>
          <p:cNvSpPr/>
          <p:nvPr/>
        </p:nvSpPr>
        <p:spPr>
          <a:xfrm>
            <a:off x="3655977" y="1577444"/>
            <a:ext cx="225984" cy="204314"/>
          </a:xfrm>
          <a:custGeom>
            <a:avLst/>
            <a:gdLst/>
            <a:ahLst/>
            <a:cxnLst/>
            <a:rect l="0" t="0" r="0" b="0"/>
            <a:pathLst>
              <a:path w="225984" h="204314">
                <a:moveTo>
                  <a:pt x="58773" y="8468"/>
                </a:moveTo>
                <a:lnTo>
                  <a:pt x="54222" y="8468"/>
                </a:lnTo>
                <a:lnTo>
                  <a:pt x="51929" y="7516"/>
                </a:lnTo>
                <a:lnTo>
                  <a:pt x="45103" y="2577"/>
                </a:lnTo>
                <a:lnTo>
                  <a:pt x="41763" y="0"/>
                </a:lnTo>
                <a:lnTo>
                  <a:pt x="37117" y="4477"/>
                </a:lnTo>
                <a:lnTo>
                  <a:pt x="35763" y="6760"/>
                </a:lnTo>
                <a:lnTo>
                  <a:pt x="34259" y="11836"/>
                </a:lnTo>
                <a:lnTo>
                  <a:pt x="33590" y="17268"/>
                </a:lnTo>
                <a:lnTo>
                  <a:pt x="33412" y="20049"/>
                </a:lnTo>
                <a:lnTo>
                  <a:pt x="32340" y="23809"/>
                </a:lnTo>
                <a:lnTo>
                  <a:pt x="30673" y="28220"/>
                </a:lnTo>
                <a:lnTo>
                  <a:pt x="28610" y="33066"/>
                </a:lnTo>
                <a:lnTo>
                  <a:pt x="23777" y="43531"/>
                </a:lnTo>
                <a:lnTo>
                  <a:pt x="21155" y="48988"/>
                </a:lnTo>
                <a:lnTo>
                  <a:pt x="18454" y="55484"/>
                </a:lnTo>
                <a:lnTo>
                  <a:pt x="15701" y="62672"/>
                </a:lnTo>
                <a:lnTo>
                  <a:pt x="12913" y="70321"/>
                </a:lnTo>
                <a:lnTo>
                  <a:pt x="11054" y="77326"/>
                </a:lnTo>
                <a:lnTo>
                  <a:pt x="9815" y="83901"/>
                </a:lnTo>
                <a:lnTo>
                  <a:pt x="8989" y="90189"/>
                </a:lnTo>
                <a:lnTo>
                  <a:pt x="8439" y="96286"/>
                </a:lnTo>
                <a:lnTo>
                  <a:pt x="8072" y="102256"/>
                </a:lnTo>
                <a:lnTo>
                  <a:pt x="7827" y="108141"/>
                </a:lnTo>
                <a:lnTo>
                  <a:pt x="6711" y="113969"/>
                </a:lnTo>
                <a:lnTo>
                  <a:pt x="5015" y="119760"/>
                </a:lnTo>
                <a:lnTo>
                  <a:pt x="2932" y="125525"/>
                </a:lnTo>
                <a:lnTo>
                  <a:pt x="1543" y="131273"/>
                </a:lnTo>
                <a:lnTo>
                  <a:pt x="617" y="137011"/>
                </a:lnTo>
                <a:lnTo>
                  <a:pt x="0" y="142741"/>
                </a:lnTo>
                <a:lnTo>
                  <a:pt x="541" y="148466"/>
                </a:lnTo>
                <a:lnTo>
                  <a:pt x="1853" y="154187"/>
                </a:lnTo>
                <a:lnTo>
                  <a:pt x="3682" y="159907"/>
                </a:lnTo>
                <a:lnTo>
                  <a:pt x="4900" y="165625"/>
                </a:lnTo>
                <a:lnTo>
                  <a:pt x="5713" y="171342"/>
                </a:lnTo>
                <a:lnTo>
                  <a:pt x="6254" y="177058"/>
                </a:lnTo>
                <a:lnTo>
                  <a:pt x="7567" y="180869"/>
                </a:lnTo>
                <a:lnTo>
                  <a:pt x="9396" y="183409"/>
                </a:lnTo>
                <a:lnTo>
                  <a:pt x="14920" y="187185"/>
                </a:lnTo>
                <a:lnTo>
                  <a:pt x="19060" y="189525"/>
                </a:lnTo>
                <a:lnTo>
                  <a:pt x="23725" y="192038"/>
                </a:lnTo>
                <a:lnTo>
                  <a:pt x="28740" y="193713"/>
                </a:lnTo>
                <a:lnTo>
                  <a:pt x="33988" y="194829"/>
                </a:lnTo>
                <a:lnTo>
                  <a:pt x="39392" y="195574"/>
                </a:lnTo>
                <a:lnTo>
                  <a:pt x="44900" y="197023"/>
                </a:lnTo>
                <a:lnTo>
                  <a:pt x="50477" y="198941"/>
                </a:lnTo>
                <a:lnTo>
                  <a:pt x="56099" y="201173"/>
                </a:lnTo>
                <a:lnTo>
                  <a:pt x="61753" y="202660"/>
                </a:lnTo>
                <a:lnTo>
                  <a:pt x="67427" y="203652"/>
                </a:lnTo>
                <a:lnTo>
                  <a:pt x="73115" y="204313"/>
                </a:lnTo>
                <a:lnTo>
                  <a:pt x="79764" y="203801"/>
                </a:lnTo>
                <a:lnTo>
                  <a:pt x="87054" y="202508"/>
                </a:lnTo>
                <a:lnTo>
                  <a:pt x="94772" y="200693"/>
                </a:lnTo>
                <a:lnTo>
                  <a:pt x="102774" y="198530"/>
                </a:lnTo>
                <a:lnTo>
                  <a:pt x="119286" y="193588"/>
                </a:lnTo>
                <a:lnTo>
                  <a:pt x="126738" y="189984"/>
                </a:lnTo>
                <a:lnTo>
                  <a:pt x="133610" y="185676"/>
                </a:lnTo>
                <a:lnTo>
                  <a:pt x="140097" y="180899"/>
                </a:lnTo>
                <a:lnTo>
                  <a:pt x="154924" y="170512"/>
                </a:lnTo>
                <a:lnTo>
                  <a:pt x="162879" y="165075"/>
                </a:lnTo>
                <a:lnTo>
                  <a:pt x="170087" y="160497"/>
                </a:lnTo>
                <a:lnTo>
                  <a:pt x="176797" y="156493"/>
                </a:lnTo>
                <a:lnTo>
                  <a:pt x="183175" y="152872"/>
                </a:lnTo>
                <a:lnTo>
                  <a:pt x="188380" y="148552"/>
                </a:lnTo>
                <a:lnTo>
                  <a:pt x="192803" y="143767"/>
                </a:lnTo>
                <a:lnTo>
                  <a:pt x="196704" y="138673"/>
                </a:lnTo>
                <a:lnTo>
                  <a:pt x="201209" y="133371"/>
                </a:lnTo>
                <a:lnTo>
                  <a:pt x="206117" y="127932"/>
                </a:lnTo>
                <a:lnTo>
                  <a:pt x="211295" y="122401"/>
                </a:lnTo>
                <a:lnTo>
                  <a:pt x="214747" y="116808"/>
                </a:lnTo>
                <a:lnTo>
                  <a:pt x="217048" y="111175"/>
                </a:lnTo>
                <a:lnTo>
                  <a:pt x="218582" y="105514"/>
                </a:lnTo>
                <a:lnTo>
                  <a:pt x="220557" y="100788"/>
                </a:lnTo>
                <a:lnTo>
                  <a:pt x="222827" y="96685"/>
                </a:lnTo>
                <a:lnTo>
                  <a:pt x="225292" y="92997"/>
                </a:lnTo>
                <a:lnTo>
                  <a:pt x="225983" y="88633"/>
                </a:lnTo>
                <a:lnTo>
                  <a:pt x="225491" y="83819"/>
                </a:lnTo>
                <a:lnTo>
                  <a:pt x="224210" y="78704"/>
                </a:lnTo>
                <a:lnTo>
                  <a:pt x="223357" y="74342"/>
                </a:lnTo>
                <a:lnTo>
                  <a:pt x="222788" y="70482"/>
                </a:lnTo>
                <a:lnTo>
                  <a:pt x="222409" y="66956"/>
                </a:lnTo>
                <a:lnTo>
                  <a:pt x="222156" y="62700"/>
                </a:lnTo>
                <a:lnTo>
                  <a:pt x="221875" y="52891"/>
                </a:lnTo>
                <a:lnTo>
                  <a:pt x="220847" y="48561"/>
                </a:lnTo>
                <a:lnTo>
                  <a:pt x="219210" y="44722"/>
                </a:lnTo>
                <a:lnTo>
                  <a:pt x="217166" y="41210"/>
                </a:lnTo>
                <a:lnTo>
                  <a:pt x="213898" y="38868"/>
                </a:lnTo>
                <a:lnTo>
                  <a:pt x="209814" y="37307"/>
                </a:lnTo>
                <a:lnTo>
                  <a:pt x="205187" y="36267"/>
                </a:lnTo>
                <a:lnTo>
                  <a:pt x="201149" y="34620"/>
                </a:lnTo>
                <a:lnTo>
                  <a:pt x="194124" y="30251"/>
                </a:lnTo>
                <a:lnTo>
                  <a:pt x="189964" y="28705"/>
                </a:lnTo>
                <a:lnTo>
                  <a:pt x="185286" y="27674"/>
                </a:lnTo>
                <a:lnTo>
                  <a:pt x="180262" y="26987"/>
                </a:lnTo>
                <a:lnTo>
                  <a:pt x="175008" y="26529"/>
                </a:lnTo>
                <a:lnTo>
                  <a:pt x="169601" y="26224"/>
                </a:lnTo>
                <a:lnTo>
                  <a:pt x="164090" y="26020"/>
                </a:lnTo>
                <a:lnTo>
                  <a:pt x="158512" y="26837"/>
                </a:lnTo>
                <a:lnTo>
                  <a:pt x="152888" y="28334"/>
                </a:lnTo>
                <a:lnTo>
                  <a:pt x="147234" y="30284"/>
                </a:lnTo>
                <a:lnTo>
                  <a:pt x="141559" y="31585"/>
                </a:lnTo>
                <a:lnTo>
                  <a:pt x="135871" y="32452"/>
                </a:lnTo>
                <a:lnTo>
                  <a:pt x="130174" y="33030"/>
                </a:lnTo>
                <a:lnTo>
                  <a:pt x="124471" y="34367"/>
                </a:lnTo>
                <a:lnTo>
                  <a:pt x="118764" y="36212"/>
                </a:lnTo>
                <a:lnTo>
                  <a:pt x="113054" y="38394"/>
                </a:lnTo>
                <a:lnTo>
                  <a:pt x="107343" y="39849"/>
                </a:lnTo>
                <a:lnTo>
                  <a:pt x="101630" y="40818"/>
                </a:lnTo>
                <a:lnTo>
                  <a:pt x="95917" y="41465"/>
                </a:lnTo>
                <a:lnTo>
                  <a:pt x="92108" y="42848"/>
                </a:lnTo>
                <a:lnTo>
                  <a:pt x="89569" y="44723"/>
                </a:lnTo>
                <a:lnTo>
                  <a:pt x="84490" y="513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34"/>
          <p:cNvSpPr/>
          <p:nvPr/>
        </p:nvSpPr>
        <p:spPr>
          <a:xfrm>
            <a:off x="3466147" y="1930013"/>
            <a:ext cx="505779" cy="75952"/>
          </a:xfrm>
          <a:custGeom>
            <a:avLst/>
            <a:gdLst/>
            <a:ahLst/>
            <a:cxnLst/>
            <a:rect l="0" t="0" r="0" b="0"/>
            <a:pathLst>
              <a:path w="505779" h="75952">
                <a:moveTo>
                  <a:pt x="0" y="75951"/>
                </a:moveTo>
                <a:lnTo>
                  <a:pt x="0" y="71401"/>
                </a:lnTo>
                <a:lnTo>
                  <a:pt x="953" y="70060"/>
                </a:lnTo>
                <a:lnTo>
                  <a:pt x="2540" y="69166"/>
                </a:lnTo>
                <a:lnTo>
                  <a:pt x="6844" y="68173"/>
                </a:lnTo>
                <a:lnTo>
                  <a:pt x="11932" y="67732"/>
                </a:lnTo>
                <a:lnTo>
                  <a:pt x="15574" y="66662"/>
                </a:lnTo>
                <a:lnTo>
                  <a:pt x="19908" y="64996"/>
                </a:lnTo>
                <a:lnTo>
                  <a:pt x="24702" y="62933"/>
                </a:lnTo>
                <a:lnTo>
                  <a:pt x="31708" y="60605"/>
                </a:lnTo>
                <a:lnTo>
                  <a:pt x="40189" y="58100"/>
                </a:lnTo>
                <a:lnTo>
                  <a:pt x="49652" y="55478"/>
                </a:lnTo>
                <a:lnTo>
                  <a:pt x="57866" y="52778"/>
                </a:lnTo>
                <a:lnTo>
                  <a:pt x="65247" y="50025"/>
                </a:lnTo>
                <a:lnTo>
                  <a:pt x="72073" y="47237"/>
                </a:lnTo>
                <a:lnTo>
                  <a:pt x="80434" y="45379"/>
                </a:lnTo>
                <a:lnTo>
                  <a:pt x="89818" y="44140"/>
                </a:lnTo>
                <a:lnTo>
                  <a:pt x="99883" y="43314"/>
                </a:lnTo>
                <a:lnTo>
                  <a:pt x="110404" y="41810"/>
                </a:lnTo>
                <a:lnTo>
                  <a:pt x="121228" y="39856"/>
                </a:lnTo>
                <a:lnTo>
                  <a:pt x="132253" y="37600"/>
                </a:lnTo>
                <a:lnTo>
                  <a:pt x="143414" y="36097"/>
                </a:lnTo>
                <a:lnTo>
                  <a:pt x="154664" y="35094"/>
                </a:lnTo>
                <a:lnTo>
                  <a:pt x="165975" y="34426"/>
                </a:lnTo>
                <a:lnTo>
                  <a:pt x="176372" y="33028"/>
                </a:lnTo>
                <a:lnTo>
                  <a:pt x="186161" y="31143"/>
                </a:lnTo>
                <a:lnTo>
                  <a:pt x="195545" y="28934"/>
                </a:lnTo>
                <a:lnTo>
                  <a:pt x="205611" y="27462"/>
                </a:lnTo>
                <a:lnTo>
                  <a:pt x="216132" y="26480"/>
                </a:lnTo>
                <a:lnTo>
                  <a:pt x="226955" y="25825"/>
                </a:lnTo>
                <a:lnTo>
                  <a:pt x="249141" y="25098"/>
                </a:lnTo>
                <a:lnTo>
                  <a:pt x="289878" y="24631"/>
                </a:lnTo>
                <a:lnTo>
                  <a:pt x="298980" y="23641"/>
                </a:lnTo>
                <a:lnTo>
                  <a:pt x="307905" y="22028"/>
                </a:lnTo>
                <a:lnTo>
                  <a:pt x="316713" y="20000"/>
                </a:lnTo>
                <a:lnTo>
                  <a:pt x="325442" y="18648"/>
                </a:lnTo>
                <a:lnTo>
                  <a:pt x="334119" y="17747"/>
                </a:lnTo>
                <a:lnTo>
                  <a:pt x="342761" y="17146"/>
                </a:lnTo>
                <a:lnTo>
                  <a:pt x="351380" y="16745"/>
                </a:lnTo>
                <a:lnTo>
                  <a:pt x="368576" y="16300"/>
                </a:lnTo>
                <a:lnTo>
                  <a:pt x="377163" y="15229"/>
                </a:lnTo>
                <a:lnTo>
                  <a:pt x="385744" y="13562"/>
                </a:lnTo>
                <a:lnTo>
                  <a:pt x="394323" y="11499"/>
                </a:lnTo>
                <a:lnTo>
                  <a:pt x="402900" y="10123"/>
                </a:lnTo>
                <a:lnTo>
                  <a:pt x="411475" y="9206"/>
                </a:lnTo>
                <a:lnTo>
                  <a:pt x="420049" y="8595"/>
                </a:lnTo>
                <a:lnTo>
                  <a:pt x="434656" y="7915"/>
                </a:lnTo>
                <a:lnTo>
                  <a:pt x="447498" y="7613"/>
                </a:lnTo>
                <a:lnTo>
                  <a:pt x="459556" y="7479"/>
                </a:lnTo>
                <a:lnTo>
                  <a:pt x="465438" y="6491"/>
                </a:lnTo>
                <a:lnTo>
                  <a:pt x="471264" y="4879"/>
                </a:lnTo>
                <a:lnTo>
                  <a:pt x="477054" y="2853"/>
                </a:lnTo>
                <a:lnTo>
                  <a:pt x="486026" y="601"/>
                </a:lnTo>
                <a:lnTo>
                  <a:pt x="489753" y="0"/>
                </a:lnTo>
                <a:lnTo>
                  <a:pt x="493189" y="552"/>
                </a:lnTo>
                <a:lnTo>
                  <a:pt x="496433" y="1873"/>
                </a:lnTo>
                <a:lnTo>
                  <a:pt x="505778" y="73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35"/>
          <p:cNvSpPr/>
          <p:nvPr/>
        </p:nvSpPr>
        <p:spPr>
          <a:xfrm>
            <a:off x="3724513" y="2048827"/>
            <a:ext cx="46605" cy="273952"/>
          </a:xfrm>
          <a:custGeom>
            <a:avLst/>
            <a:gdLst/>
            <a:ahLst/>
            <a:cxnLst/>
            <a:rect l="0" t="0" r="0" b="0"/>
            <a:pathLst>
              <a:path w="46605" h="273952">
                <a:moveTo>
                  <a:pt x="7382" y="0"/>
                </a:moveTo>
                <a:lnTo>
                  <a:pt x="0" y="0"/>
                </a:lnTo>
                <a:lnTo>
                  <a:pt x="556" y="953"/>
                </a:lnTo>
                <a:lnTo>
                  <a:pt x="1879" y="2540"/>
                </a:lnTo>
                <a:lnTo>
                  <a:pt x="3713" y="4551"/>
                </a:lnTo>
                <a:lnTo>
                  <a:pt x="4936" y="6844"/>
                </a:lnTo>
                <a:lnTo>
                  <a:pt x="6294" y="11932"/>
                </a:lnTo>
                <a:lnTo>
                  <a:pt x="7059" y="20151"/>
                </a:lnTo>
                <a:lnTo>
                  <a:pt x="7286" y="28619"/>
                </a:lnTo>
                <a:lnTo>
                  <a:pt x="8270" y="33367"/>
                </a:lnTo>
                <a:lnTo>
                  <a:pt x="9879" y="39390"/>
                </a:lnTo>
                <a:lnTo>
                  <a:pt x="11904" y="46262"/>
                </a:lnTo>
                <a:lnTo>
                  <a:pt x="13254" y="52749"/>
                </a:lnTo>
                <a:lnTo>
                  <a:pt x="14154" y="58979"/>
                </a:lnTo>
                <a:lnTo>
                  <a:pt x="14754" y="65036"/>
                </a:lnTo>
                <a:lnTo>
                  <a:pt x="16107" y="70980"/>
                </a:lnTo>
                <a:lnTo>
                  <a:pt x="17960" y="76848"/>
                </a:lnTo>
                <a:lnTo>
                  <a:pt x="20149" y="82664"/>
                </a:lnTo>
                <a:lnTo>
                  <a:pt x="21609" y="89400"/>
                </a:lnTo>
                <a:lnTo>
                  <a:pt x="22581" y="96747"/>
                </a:lnTo>
                <a:lnTo>
                  <a:pt x="23229" y="104503"/>
                </a:lnTo>
                <a:lnTo>
                  <a:pt x="23662" y="112531"/>
                </a:lnTo>
                <a:lnTo>
                  <a:pt x="24143" y="129071"/>
                </a:lnTo>
                <a:lnTo>
                  <a:pt x="25223" y="136530"/>
                </a:lnTo>
                <a:lnTo>
                  <a:pt x="26896" y="143408"/>
                </a:lnTo>
                <a:lnTo>
                  <a:pt x="28963" y="149898"/>
                </a:lnTo>
                <a:lnTo>
                  <a:pt x="30342" y="156129"/>
                </a:lnTo>
                <a:lnTo>
                  <a:pt x="31261" y="162189"/>
                </a:lnTo>
                <a:lnTo>
                  <a:pt x="31873" y="168133"/>
                </a:lnTo>
                <a:lnTo>
                  <a:pt x="32282" y="174002"/>
                </a:lnTo>
                <a:lnTo>
                  <a:pt x="32554" y="179818"/>
                </a:lnTo>
                <a:lnTo>
                  <a:pt x="32857" y="191362"/>
                </a:lnTo>
                <a:lnTo>
                  <a:pt x="32991" y="202842"/>
                </a:lnTo>
                <a:lnTo>
                  <a:pt x="33980" y="208571"/>
                </a:lnTo>
                <a:lnTo>
                  <a:pt x="35591" y="214295"/>
                </a:lnTo>
                <a:lnTo>
                  <a:pt x="37618" y="220016"/>
                </a:lnTo>
                <a:lnTo>
                  <a:pt x="38969" y="224782"/>
                </a:lnTo>
                <a:lnTo>
                  <a:pt x="39870" y="228912"/>
                </a:lnTo>
                <a:lnTo>
                  <a:pt x="40871" y="236994"/>
                </a:lnTo>
                <a:lnTo>
                  <a:pt x="41138" y="241816"/>
                </a:lnTo>
                <a:lnTo>
                  <a:pt x="41435" y="251301"/>
                </a:lnTo>
                <a:lnTo>
                  <a:pt x="41640" y="263657"/>
                </a:lnTo>
                <a:lnTo>
                  <a:pt x="42603" y="264354"/>
                </a:lnTo>
                <a:lnTo>
                  <a:pt x="44198" y="264818"/>
                </a:lnTo>
                <a:lnTo>
                  <a:pt x="46213" y="265128"/>
                </a:lnTo>
                <a:lnTo>
                  <a:pt x="46604" y="266287"/>
                </a:lnTo>
                <a:lnTo>
                  <a:pt x="45912" y="268012"/>
                </a:lnTo>
                <a:lnTo>
                  <a:pt x="41920" y="273951"/>
                </a:lnTo>
                <a:lnTo>
                  <a:pt x="41678" y="266091"/>
                </a:lnTo>
                <a:lnTo>
                  <a:pt x="41671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36"/>
          <p:cNvSpPr/>
          <p:nvPr/>
        </p:nvSpPr>
        <p:spPr>
          <a:xfrm>
            <a:off x="1314802" y="3000418"/>
            <a:ext cx="265396" cy="325712"/>
          </a:xfrm>
          <a:custGeom>
            <a:avLst/>
            <a:gdLst/>
            <a:ahLst/>
            <a:cxnLst/>
            <a:rect l="0" t="0" r="0" b="0"/>
            <a:pathLst>
              <a:path w="265396" h="325712">
                <a:moveTo>
                  <a:pt x="8220" y="68537"/>
                </a:moveTo>
                <a:lnTo>
                  <a:pt x="3669" y="68537"/>
                </a:lnTo>
                <a:lnTo>
                  <a:pt x="2328" y="67584"/>
                </a:lnTo>
                <a:lnTo>
                  <a:pt x="1435" y="65997"/>
                </a:lnTo>
                <a:lnTo>
                  <a:pt x="0" y="61156"/>
                </a:lnTo>
                <a:lnTo>
                  <a:pt x="2344" y="57954"/>
                </a:lnTo>
                <a:lnTo>
                  <a:pt x="4303" y="55766"/>
                </a:lnTo>
                <a:lnTo>
                  <a:pt x="6561" y="54308"/>
                </a:lnTo>
                <a:lnTo>
                  <a:pt x="14290" y="51303"/>
                </a:lnTo>
                <a:lnTo>
                  <a:pt x="19808" y="47225"/>
                </a:lnTo>
                <a:lnTo>
                  <a:pt x="25435" y="42237"/>
                </a:lnTo>
                <a:lnTo>
                  <a:pt x="31111" y="36845"/>
                </a:lnTo>
                <a:lnTo>
                  <a:pt x="36809" y="31274"/>
                </a:lnTo>
                <a:lnTo>
                  <a:pt x="45056" y="25623"/>
                </a:lnTo>
                <a:lnTo>
                  <a:pt x="49922" y="22783"/>
                </a:lnTo>
                <a:lnTo>
                  <a:pt x="55071" y="19936"/>
                </a:lnTo>
                <a:lnTo>
                  <a:pt x="65873" y="14234"/>
                </a:lnTo>
                <a:lnTo>
                  <a:pt x="82664" y="5669"/>
                </a:lnTo>
                <a:lnTo>
                  <a:pt x="87377" y="3765"/>
                </a:lnTo>
                <a:lnTo>
                  <a:pt x="95153" y="1649"/>
                </a:lnTo>
                <a:lnTo>
                  <a:pt x="100466" y="1085"/>
                </a:lnTo>
                <a:lnTo>
                  <a:pt x="106864" y="709"/>
                </a:lnTo>
                <a:lnTo>
                  <a:pt x="124443" y="179"/>
                </a:lnTo>
                <a:lnTo>
                  <a:pt x="143467" y="0"/>
                </a:lnTo>
                <a:lnTo>
                  <a:pt x="148867" y="938"/>
                </a:lnTo>
                <a:lnTo>
                  <a:pt x="154372" y="2516"/>
                </a:lnTo>
                <a:lnTo>
                  <a:pt x="159947" y="4520"/>
                </a:lnTo>
                <a:lnTo>
                  <a:pt x="164617" y="6809"/>
                </a:lnTo>
                <a:lnTo>
                  <a:pt x="172345" y="11892"/>
                </a:lnTo>
                <a:lnTo>
                  <a:pt x="178954" y="19866"/>
                </a:lnTo>
                <a:lnTo>
                  <a:pt x="182050" y="24660"/>
                </a:lnTo>
                <a:lnTo>
                  <a:pt x="186019" y="28808"/>
                </a:lnTo>
                <a:lnTo>
                  <a:pt x="190571" y="32526"/>
                </a:lnTo>
                <a:lnTo>
                  <a:pt x="195509" y="35957"/>
                </a:lnTo>
                <a:lnTo>
                  <a:pt x="198802" y="40149"/>
                </a:lnTo>
                <a:lnTo>
                  <a:pt x="200997" y="44849"/>
                </a:lnTo>
                <a:lnTo>
                  <a:pt x="202461" y="49888"/>
                </a:lnTo>
                <a:lnTo>
                  <a:pt x="209071" y="70631"/>
                </a:lnTo>
                <a:lnTo>
                  <a:pt x="210701" y="77553"/>
                </a:lnTo>
                <a:lnTo>
                  <a:pt x="211787" y="84072"/>
                </a:lnTo>
                <a:lnTo>
                  <a:pt x="212511" y="90324"/>
                </a:lnTo>
                <a:lnTo>
                  <a:pt x="212042" y="97349"/>
                </a:lnTo>
                <a:lnTo>
                  <a:pt x="210776" y="104890"/>
                </a:lnTo>
                <a:lnTo>
                  <a:pt x="208980" y="112775"/>
                </a:lnTo>
                <a:lnTo>
                  <a:pt x="207782" y="120888"/>
                </a:lnTo>
                <a:lnTo>
                  <a:pt x="206984" y="129155"/>
                </a:lnTo>
                <a:lnTo>
                  <a:pt x="206452" y="137524"/>
                </a:lnTo>
                <a:lnTo>
                  <a:pt x="205145" y="145961"/>
                </a:lnTo>
                <a:lnTo>
                  <a:pt x="203320" y="154443"/>
                </a:lnTo>
                <a:lnTo>
                  <a:pt x="201152" y="162955"/>
                </a:lnTo>
                <a:lnTo>
                  <a:pt x="198754" y="170535"/>
                </a:lnTo>
                <a:lnTo>
                  <a:pt x="196202" y="177493"/>
                </a:lnTo>
                <a:lnTo>
                  <a:pt x="193549" y="184036"/>
                </a:lnTo>
                <a:lnTo>
                  <a:pt x="191780" y="191257"/>
                </a:lnTo>
                <a:lnTo>
                  <a:pt x="190601" y="198927"/>
                </a:lnTo>
                <a:lnTo>
                  <a:pt x="189815" y="206899"/>
                </a:lnTo>
                <a:lnTo>
                  <a:pt x="188338" y="214118"/>
                </a:lnTo>
                <a:lnTo>
                  <a:pt x="186401" y="220836"/>
                </a:lnTo>
                <a:lnTo>
                  <a:pt x="184158" y="227219"/>
                </a:lnTo>
                <a:lnTo>
                  <a:pt x="180757" y="234333"/>
                </a:lnTo>
                <a:lnTo>
                  <a:pt x="176584" y="241932"/>
                </a:lnTo>
                <a:lnTo>
                  <a:pt x="171898" y="249856"/>
                </a:lnTo>
                <a:lnTo>
                  <a:pt x="166869" y="257044"/>
                </a:lnTo>
                <a:lnTo>
                  <a:pt x="161611" y="263741"/>
                </a:lnTo>
                <a:lnTo>
                  <a:pt x="156200" y="270110"/>
                </a:lnTo>
                <a:lnTo>
                  <a:pt x="151641" y="275309"/>
                </a:lnTo>
                <a:lnTo>
                  <a:pt x="144035" y="283626"/>
                </a:lnTo>
                <a:lnTo>
                  <a:pt x="129847" y="298213"/>
                </a:lnTo>
                <a:lnTo>
                  <a:pt x="124548" y="302617"/>
                </a:lnTo>
                <a:lnTo>
                  <a:pt x="119109" y="306505"/>
                </a:lnTo>
                <a:lnTo>
                  <a:pt x="113579" y="310050"/>
                </a:lnTo>
                <a:lnTo>
                  <a:pt x="107987" y="313365"/>
                </a:lnTo>
                <a:lnTo>
                  <a:pt x="102354" y="316528"/>
                </a:lnTo>
                <a:lnTo>
                  <a:pt x="96693" y="319589"/>
                </a:lnTo>
                <a:lnTo>
                  <a:pt x="91967" y="321630"/>
                </a:lnTo>
                <a:lnTo>
                  <a:pt x="84176" y="323898"/>
                </a:lnTo>
                <a:lnTo>
                  <a:pt x="79812" y="324502"/>
                </a:lnTo>
                <a:lnTo>
                  <a:pt x="74998" y="324905"/>
                </a:lnTo>
                <a:lnTo>
                  <a:pt x="65522" y="325353"/>
                </a:lnTo>
                <a:lnTo>
                  <a:pt x="58135" y="325553"/>
                </a:lnTo>
                <a:lnTo>
                  <a:pt x="55784" y="324653"/>
                </a:lnTo>
                <a:lnTo>
                  <a:pt x="54217" y="323101"/>
                </a:lnTo>
                <a:lnTo>
                  <a:pt x="51523" y="318836"/>
                </a:lnTo>
                <a:lnTo>
                  <a:pt x="43885" y="310107"/>
                </a:lnTo>
                <a:lnTo>
                  <a:pt x="40581" y="304171"/>
                </a:lnTo>
                <a:lnTo>
                  <a:pt x="36890" y="296136"/>
                </a:lnTo>
                <a:lnTo>
                  <a:pt x="35250" y="289389"/>
                </a:lnTo>
                <a:lnTo>
                  <a:pt x="35765" y="286256"/>
                </a:lnTo>
                <a:lnTo>
                  <a:pt x="40088" y="276345"/>
                </a:lnTo>
                <a:lnTo>
                  <a:pt x="41434" y="266941"/>
                </a:lnTo>
                <a:lnTo>
                  <a:pt x="42745" y="261766"/>
                </a:lnTo>
                <a:lnTo>
                  <a:pt x="44572" y="256411"/>
                </a:lnTo>
                <a:lnTo>
                  <a:pt x="46742" y="250936"/>
                </a:lnTo>
                <a:lnTo>
                  <a:pt x="49141" y="245381"/>
                </a:lnTo>
                <a:lnTo>
                  <a:pt x="54347" y="234129"/>
                </a:lnTo>
                <a:lnTo>
                  <a:pt x="58021" y="229414"/>
                </a:lnTo>
                <a:lnTo>
                  <a:pt x="62376" y="225318"/>
                </a:lnTo>
                <a:lnTo>
                  <a:pt x="67184" y="221635"/>
                </a:lnTo>
                <a:lnTo>
                  <a:pt x="72294" y="218227"/>
                </a:lnTo>
                <a:lnTo>
                  <a:pt x="77606" y="215003"/>
                </a:lnTo>
                <a:lnTo>
                  <a:pt x="83052" y="211901"/>
                </a:lnTo>
                <a:lnTo>
                  <a:pt x="89541" y="209833"/>
                </a:lnTo>
                <a:lnTo>
                  <a:pt x="96724" y="208454"/>
                </a:lnTo>
                <a:lnTo>
                  <a:pt x="104370" y="207535"/>
                </a:lnTo>
                <a:lnTo>
                  <a:pt x="111372" y="206922"/>
                </a:lnTo>
                <a:lnTo>
                  <a:pt x="117946" y="206514"/>
                </a:lnTo>
                <a:lnTo>
                  <a:pt x="130329" y="206060"/>
                </a:lnTo>
                <a:lnTo>
                  <a:pt x="142183" y="205858"/>
                </a:lnTo>
                <a:lnTo>
                  <a:pt x="148012" y="206757"/>
                </a:lnTo>
                <a:lnTo>
                  <a:pt x="153802" y="208308"/>
                </a:lnTo>
                <a:lnTo>
                  <a:pt x="159567" y="210295"/>
                </a:lnTo>
                <a:lnTo>
                  <a:pt x="165315" y="212572"/>
                </a:lnTo>
                <a:lnTo>
                  <a:pt x="171053" y="215043"/>
                </a:lnTo>
                <a:lnTo>
                  <a:pt x="176783" y="217643"/>
                </a:lnTo>
                <a:lnTo>
                  <a:pt x="181555" y="220328"/>
                </a:lnTo>
                <a:lnTo>
                  <a:pt x="189398" y="225852"/>
                </a:lnTo>
                <a:lnTo>
                  <a:pt x="193775" y="229611"/>
                </a:lnTo>
                <a:lnTo>
                  <a:pt x="198599" y="234022"/>
                </a:lnTo>
                <a:lnTo>
                  <a:pt x="203719" y="238868"/>
                </a:lnTo>
                <a:lnTo>
                  <a:pt x="207133" y="244003"/>
                </a:lnTo>
                <a:lnTo>
                  <a:pt x="209408" y="249332"/>
                </a:lnTo>
                <a:lnTo>
                  <a:pt x="210925" y="254789"/>
                </a:lnTo>
                <a:lnTo>
                  <a:pt x="212889" y="260332"/>
                </a:lnTo>
                <a:lnTo>
                  <a:pt x="215151" y="265933"/>
                </a:lnTo>
                <a:lnTo>
                  <a:pt x="217612" y="271572"/>
                </a:lnTo>
                <a:lnTo>
                  <a:pt x="222885" y="280377"/>
                </a:lnTo>
                <a:lnTo>
                  <a:pt x="228404" y="287465"/>
                </a:lnTo>
                <a:lnTo>
                  <a:pt x="234032" y="293791"/>
                </a:lnTo>
                <a:lnTo>
                  <a:pt x="239709" y="299777"/>
                </a:lnTo>
                <a:lnTo>
                  <a:pt x="265395" y="3257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37"/>
          <p:cNvSpPr/>
          <p:nvPr/>
        </p:nvSpPr>
        <p:spPr>
          <a:xfrm>
            <a:off x="1684407" y="3026476"/>
            <a:ext cx="195679" cy="299139"/>
          </a:xfrm>
          <a:custGeom>
            <a:avLst/>
            <a:gdLst/>
            <a:ahLst/>
            <a:cxnLst/>
            <a:rect l="0" t="0" r="0" b="0"/>
            <a:pathLst>
              <a:path w="195679" h="299139">
                <a:moveTo>
                  <a:pt x="67240" y="16761"/>
                </a:moveTo>
                <a:lnTo>
                  <a:pt x="67240" y="0"/>
                </a:lnTo>
                <a:lnTo>
                  <a:pt x="62689" y="4281"/>
                </a:lnTo>
                <a:lnTo>
                  <a:pt x="61348" y="6536"/>
                </a:lnTo>
                <a:lnTo>
                  <a:pt x="58509" y="15213"/>
                </a:lnTo>
                <a:lnTo>
                  <a:pt x="54470" y="24328"/>
                </a:lnTo>
                <a:lnTo>
                  <a:pt x="49499" y="32189"/>
                </a:lnTo>
                <a:lnTo>
                  <a:pt x="44115" y="39811"/>
                </a:lnTo>
                <a:lnTo>
                  <a:pt x="41346" y="44510"/>
                </a:lnTo>
                <a:lnTo>
                  <a:pt x="38547" y="49548"/>
                </a:lnTo>
                <a:lnTo>
                  <a:pt x="35729" y="55764"/>
                </a:lnTo>
                <a:lnTo>
                  <a:pt x="32898" y="62766"/>
                </a:lnTo>
                <a:lnTo>
                  <a:pt x="30058" y="70291"/>
                </a:lnTo>
                <a:lnTo>
                  <a:pt x="27212" y="77213"/>
                </a:lnTo>
                <a:lnTo>
                  <a:pt x="24362" y="83732"/>
                </a:lnTo>
                <a:lnTo>
                  <a:pt x="21510" y="89983"/>
                </a:lnTo>
                <a:lnTo>
                  <a:pt x="18655" y="97008"/>
                </a:lnTo>
                <a:lnTo>
                  <a:pt x="15801" y="104549"/>
                </a:lnTo>
                <a:lnTo>
                  <a:pt x="12945" y="112434"/>
                </a:lnTo>
                <a:lnTo>
                  <a:pt x="11040" y="119596"/>
                </a:lnTo>
                <a:lnTo>
                  <a:pt x="9771" y="126275"/>
                </a:lnTo>
                <a:lnTo>
                  <a:pt x="8925" y="132633"/>
                </a:lnTo>
                <a:lnTo>
                  <a:pt x="7408" y="139729"/>
                </a:lnTo>
                <a:lnTo>
                  <a:pt x="5445" y="147317"/>
                </a:lnTo>
                <a:lnTo>
                  <a:pt x="3183" y="155233"/>
                </a:lnTo>
                <a:lnTo>
                  <a:pt x="1675" y="163368"/>
                </a:lnTo>
                <a:lnTo>
                  <a:pt x="670" y="171649"/>
                </a:lnTo>
                <a:lnTo>
                  <a:pt x="0" y="180027"/>
                </a:lnTo>
                <a:lnTo>
                  <a:pt x="506" y="187518"/>
                </a:lnTo>
                <a:lnTo>
                  <a:pt x="1796" y="194416"/>
                </a:lnTo>
                <a:lnTo>
                  <a:pt x="3608" y="200920"/>
                </a:lnTo>
                <a:lnTo>
                  <a:pt x="4816" y="208114"/>
                </a:lnTo>
                <a:lnTo>
                  <a:pt x="5621" y="215767"/>
                </a:lnTo>
                <a:lnTo>
                  <a:pt x="6158" y="223727"/>
                </a:lnTo>
                <a:lnTo>
                  <a:pt x="7469" y="230938"/>
                </a:lnTo>
                <a:lnTo>
                  <a:pt x="9295" y="237651"/>
                </a:lnTo>
                <a:lnTo>
                  <a:pt x="11465" y="244031"/>
                </a:lnTo>
                <a:lnTo>
                  <a:pt x="14816" y="250189"/>
                </a:lnTo>
                <a:lnTo>
                  <a:pt x="18956" y="256200"/>
                </a:lnTo>
                <a:lnTo>
                  <a:pt x="23621" y="262112"/>
                </a:lnTo>
                <a:lnTo>
                  <a:pt x="27683" y="267006"/>
                </a:lnTo>
                <a:lnTo>
                  <a:pt x="31344" y="271221"/>
                </a:lnTo>
                <a:lnTo>
                  <a:pt x="34737" y="274984"/>
                </a:lnTo>
                <a:lnTo>
                  <a:pt x="38904" y="278444"/>
                </a:lnTo>
                <a:lnTo>
                  <a:pt x="43586" y="281704"/>
                </a:lnTo>
                <a:lnTo>
                  <a:pt x="48613" y="284830"/>
                </a:lnTo>
                <a:lnTo>
                  <a:pt x="52917" y="287866"/>
                </a:lnTo>
                <a:lnTo>
                  <a:pt x="56739" y="290843"/>
                </a:lnTo>
                <a:lnTo>
                  <a:pt x="60239" y="293780"/>
                </a:lnTo>
                <a:lnTo>
                  <a:pt x="63525" y="295738"/>
                </a:lnTo>
                <a:lnTo>
                  <a:pt x="66669" y="297043"/>
                </a:lnTo>
                <a:lnTo>
                  <a:pt x="69717" y="297913"/>
                </a:lnTo>
                <a:lnTo>
                  <a:pt x="73654" y="298493"/>
                </a:lnTo>
                <a:lnTo>
                  <a:pt x="78183" y="298880"/>
                </a:lnTo>
                <a:lnTo>
                  <a:pt x="83108" y="299138"/>
                </a:lnTo>
                <a:lnTo>
                  <a:pt x="88296" y="298357"/>
                </a:lnTo>
                <a:lnTo>
                  <a:pt x="93660" y="296884"/>
                </a:lnTo>
                <a:lnTo>
                  <a:pt x="99141" y="294950"/>
                </a:lnTo>
                <a:lnTo>
                  <a:pt x="103747" y="293660"/>
                </a:lnTo>
                <a:lnTo>
                  <a:pt x="107771" y="292801"/>
                </a:lnTo>
                <a:lnTo>
                  <a:pt x="111406" y="292228"/>
                </a:lnTo>
                <a:lnTo>
                  <a:pt x="115734" y="290893"/>
                </a:lnTo>
                <a:lnTo>
                  <a:pt x="120524" y="289051"/>
                </a:lnTo>
                <a:lnTo>
                  <a:pt x="125623" y="286870"/>
                </a:lnTo>
                <a:lnTo>
                  <a:pt x="129974" y="283511"/>
                </a:lnTo>
                <a:lnTo>
                  <a:pt x="133828" y="279367"/>
                </a:lnTo>
                <a:lnTo>
                  <a:pt x="137350" y="274699"/>
                </a:lnTo>
                <a:lnTo>
                  <a:pt x="141602" y="270635"/>
                </a:lnTo>
                <a:lnTo>
                  <a:pt x="146342" y="266973"/>
                </a:lnTo>
                <a:lnTo>
                  <a:pt x="151407" y="263579"/>
                </a:lnTo>
                <a:lnTo>
                  <a:pt x="155736" y="259411"/>
                </a:lnTo>
                <a:lnTo>
                  <a:pt x="159575" y="254728"/>
                </a:lnTo>
                <a:lnTo>
                  <a:pt x="163087" y="249701"/>
                </a:lnTo>
                <a:lnTo>
                  <a:pt x="166380" y="243492"/>
                </a:lnTo>
                <a:lnTo>
                  <a:pt x="169529" y="236494"/>
                </a:lnTo>
                <a:lnTo>
                  <a:pt x="172580" y="228973"/>
                </a:lnTo>
                <a:lnTo>
                  <a:pt x="175567" y="222053"/>
                </a:lnTo>
                <a:lnTo>
                  <a:pt x="181425" y="209284"/>
                </a:lnTo>
                <a:lnTo>
                  <a:pt x="184321" y="202260"/>
                </a:lnTo>
                <a:lnTo>
                  <a:pt x="187204" y="194720"/>
                </a:lnTo>
                <a:lnTo>
                  <a:pt x="190078" y="186835"/>
                </a:lnTo>
                <a:lnTo>
                  <a:pt x="191995" y="178721"/>
                </a:lnTo>
                <a:lnTo>
                  <a:pt x="193272" y="170454"/>
                </a:lnTo>
                <a:lnTo>
                  <a:pt x="194124" y="162086"/>
                </a:lnTo>
                <a:lnTo>
                  <a:pt x="194692" y="154602"/>
                </a:lnTo>
                <a:lnTo>
                  <a:pt x="195070" y="147707"/>
                </a:lnTo>
                <a:lnTo>
                  <a:pt x="195323" y="141206"/>
                </a:lnTo>
                <a:lnTo>
                  <a:pt x="195678" y="118404"/>
                </a:lnTo>
                <a:lnTo>
                  <a:pt x="194775" y="111193"/>
                </a:lnTo>
                <a:lnTo>
                  <a:pt x="193221" y="104481"/>
                </a:lnTo>
                <a:lnTo>
                  <a:pt x="191232" y="98101"/>
                </a:lnTo>
                <a:lnTo>
                  <a:pt x="189907" y="91943"/>
                </a:lnTo>
                <a:lnTo>
                  <a:pt x="189023" y="85932"/>
                </a:lnTo>
                <a:lnTo>
                  <a:pt x="188433" y="80020"/>
                </a:lnTo>
                <a:lnTo>
                  <a:pt x="188041" y="74174"/>
                </a:lnTo>
                <a:lnTo>
                  <a:pt x="187779" y="68371"/>
                </a:lnTo>
                <a:lnTo>
                  <a:pt x="187604" y="62598"/>
                </a:lnTo>
                <a:lnTo>
                  <a:pt x="186535" y="57796"/>
                </a:lnTo>
                <a:lnTo>
                  <a:pt x="182808" y="49921"/>
                </a:lnTo>
                <a:lnTo>
                  <a:pt x="177976" y="43247"/>
                </a:lnTo>
                <a:lnTo>
                  <a:pt x="172654" y="37105"/>
                </a:lnTo>
                <a:lnTo>
                  <a:pt x="167113" y="31200"/>
                </a:lnTo>
                <a:lnTo>
                  <a:pt x="164302" y="29245"/>
                </a:lnTo>
                <a:lnTo>
                  <a:pt x="158639" y="27072"/>
                </a:lnTo>
                <a:lnTo>
                  <a:pt x="152947" y="26106"/>
                </a:lnTo>
                <a:lnTo>
                  <a:pt x="150095" y="25849"/>
                </a:lnTo>
                <a:lnTo>
                  <a:pt x="146289" y="25677"/>
                </a:lnTo>
                <a:lnTo>
                  <a:pt x="132784" y="25435"/>
                </a:lnTo>
                <a:lnTo>
                  <a:pt x="110102" y="253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38"/>
          <p:cNvSpPr/>
          <p:nvPr/>
        </p:nvSpPr>
        <p:spPr>
          <a:xfrm>
            <a:off x="1974532" y="3060382"/>
            <a:ext cx="240031" cy="188596"/>
          </a:xfrm>
          <a:custGeom>
            <a:avLst/>
            <a:gdLst/>
            <a:ahLst/>
            <a:cxnLst/>
            <a:rect l="0" t="0" r="0" b="0"/>
            <a:pathLst>
              <a:path w="240031" h="18859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13496" y="8043"/>
                </a:lnTo>
                <a:lnTo>
                  <a:pt x="17570" y="8220"/>
                </a:lnTo>
                <a:lnTo>
                  <a:pt x="20286" y="9290"/>
                </a:lnTo>
                <a:lnTo>
                  <a:pt x="22096" y="10956"/>
                </a:lnTo>
                <a:lnTo>
                  <a:pt x="23303" y="13019"/>
                </a:lnTo>
                <a:lnTo>
                  <a:pt x="29725" y="17851"/>
                </a:lnTo>
                <a:lnTo>
                  <a:pt x="34104" y="20473"/>
                </a:lnTo>
                <a:lnTo>
                  <a:pt x="41510" y="25927"/>
                </a:lnTo>
                <a:lnTo>
                  <a:pt x="44818" y="28715"/>
                </a:lnTo>
                <a:lnTo>
                  <a:pt x="48929" y="32478"/>
                </a:lnTo>
                <a:lnTo>
                  <a:pt x="58576" y="41740"/>
                </a:lnTo>
                <a:lnTo>
                  <a:pt x="63816" y="45924"/>
                </a:lnTo>
                <a:lnTo>
                  <a:pt x="69214" y="49666"/>
                </a:lnTo>
                <a:lnTo>
                  <a:pt x="74718" y="53113"/>
                </a:lnTo>
                <a:lnTo>
                  <a:pt x="80292" y="57316"/>
                </a:lnTo>
                <a:lnTo>
                  <a:pt x="85913" y="62024"/>
                </a:lnTo>
                <a:lnTo>
                  <a:pt x="91565" y="67067"/>
                </a:lnTo>
                <a:lnTo>
                  <a:pt x="97239" y="71381"/>
                </a:lnTo>
                <a:lnTo>
                  <a:pt x="102926" y="75210"/>
                </a:lnTo>
                <a:lnTo>
                  <a:pt x="108622" y="78715"/>
                </a:lnTo>
                <a:lnTo>
                  <a:pt x="113372" y="82004"/>
                </a:lnTo>
                <a:lnTo>
                  <a:pt x="117491" y="85150"/>
                </a:lnTo>
                <a:lnTo>
                  <a:pt x="121190" y="88199"/>
                </a:lnTo>
                <a:lnTo>
                  <a:pt x="125561" y="92137"/>
                </a:lnTo>
                <a:lnTo>
                  <a:pt x="135497" y="101592"/>
                </a:lnTo>
                <a:lnTo>
                  <a:pt x="140814" y="105828"/>
                </a:lnTo>
                <a:lnTo>
                  <a:pt x="146263" y="109605"/>
                </a:lnTo>
                <a:lnTo>
                  <a:pt x="151801" y="113075"/>
                </a:lnTo>
                <a:lnTo>
                  <a:pt x="156446" y="117293"/>
                </a:lnTo>
                <a:lnTo>
                  <a:pt x="160495" y="122011"/>
                </a:lnTo>
                <a:lnTo>
                  <a:pt x="164146" y="127060"/>
                </a:lnTo>
                <a:lnTo>
                  <a:pt x="168486" y="131379"/>
                </a:lnTo>
                <a:lnTo>
                  <a:pt x="173284" y="135211"/>
                </a:lnTo>
                <a:lnTo>
                  <a:pt x="178388" y="138719"/>
                </a:lnTo>
                <a:lnTo>
                  <a:pt x="182743" y="142009"/>
                </a:lnTo>
                <a:lnTo>
                  <a:pt x="186598" y="145155"/>
                </a:lnTo>
                <a:lnTo>
                  <a:pt x="190121" y="148205"/>
                </a:lnTo>
                <a:lnTo>
                  <a:pt x="193422" y="151191"/>
                </a:lnTo>
                <a:lnTo>
                  <a:pt x="199631" y="157049"/>
                </a:lnTo>
                <a:lnTo>
                  <a:pt x="208481" y="165701"/>
                </a:lnTo>
                <a:lnTo>
                  <a:pt x="212329" y="168570"/>
                </a:lnTo>
                <a:lnTo>
                  <a:pt x="216801" y="171435"/>
                </a:lnTo>
                <a:lnTo>
                  <a:pt x="228562" y="178326"/>
                </a:lnTo>
                <a:lnTo>
                  <a:pt x="232711" y="181809"/>
                </a:lnTo>
                <a:lnTo>
                  <a:pt x="240030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39"/>
          <p:cNvSpPr/>
          <p:nvPr/>
        </p:nvSpPr>
        <p:spPr>
          <a:xfrm>
            <a:off x="2017394" y="3077527"/>
            <a:ext cx="197169" cy="231459"/>
          </a:xfrm>
          <a:custGeom>
            <a:avLst/>
            <a:gdLst/>
            <a:ahLst/>
            <a:cxnLst/>
            <a:rect l="0" t="0" r="0" b="0"/>
            <a:pathLst>
              <a:path w="197169" h="231459">
                <a:moveTo>
                  <a:pt x="197168" y="0"/>
                </a:moveTo>
                <a:lnTo>
                  <a:pt x="188948" y="0"/>
                </a:lnTo>
                <a:lnTo>
                  <a:pt x="184149" y="4551"/>
                </a:lnTo>
                <a:lnTo>
                  <a:pt x="181821" y="5891"/>
                </a:lnTo>
                <a:lnTo>
                  <a:pt x="176695" y="7381"/>
                </a:lnTo>
                <a:lnTo>
                  <a:pt x="171241" y="10583"/>
                </a:lnTo>
                <a:lnTo>
                  <a:pt x="168454" y="12770"/>
                </a:lnTo>
                <a:lnTo>
                  <a:pt x="165643" y="16134"/>
                </a:lnTo>
                <a:lnTo>
                  <a:pt x="162816" y="20281"/>
                </a:lnTo>
                <a:lnTo>
                  <a:pt x="159979" y="24951"/>
                </a:lnTo>
                <a:lnTo>
                  <a:pt x="157136" y="29969"/>
                </a:lnTo>
                <a:lnTo>
                  <a:pt x="151436" y="40624"/>
                </a:lnTo>
                <a:lnTo>
                  <a:pt x="147630" y="46133"/>
                </a:lnTo>
                <a:lnTo>
                  <a:pt x="143187" y="51710"/>
                </a:lnTo>
                <a:lnTo>
                  <a:pt x="138321" y="57334"/>
                </a:lnTo>
                <a:lnTo>
                  <a:pt x="133172" y="63940"/>
                </a:lnTo>
                <a:lnTo>
                  <a:pt x="127834" y="71202"/>
                </a:lnTo>
                <a:lnTo>
                  <a:pt x="122370" y="78900"/>
                </a:lnTo>
                <a:lnTo>
                  <a:pt x="116823" y="85938"/>
                </a:lnTo>
                <a:lnTo>
                  <a:pt x="111220" y="92534"/>
                </a:lnTo>
                <a:lnTo>
                  <a:pt x="105579" y="98837"/>
                </a:lnTo>
                <a:lnTo>
                  <a:pt x="100866" y="105896"/>
                </a:lnTo>
                <a:lnTo>
                  <a:pt x="96772" y="113460"/>
                </a:lnTo>
                <a:lnTo>
                  <a:pt x="93089" y="121360"/>
                </a:lnTo>
                <a:lnTo>
                  <a:pt x="88730" y="129484"/>
                </a:lnTo>
                <a:lnTo>
                  <a:pt x="83919" y="137758"/>
                </a:lnTo>
                <a:lnTo>
                  <a:pt x="78806" y="146131"/>
                </a:lnTo>
                <a:lnTo>
                  <a:pt x="74445" y="153618"/>
                </a:lnTo>
                <a:lnTo>
                  <a:pt x="67059" y="167017"/>
                </a:lnTo>
                <a:lnTo>
                  <a:pt x="62804" y="173258"/>
                </a:lnTo>
                <a:lnTo>
                  <a:pt x="58062" y="179323"/>
                </a:lnTo>
                <a:lnTo>
                  <a:pt x="52996" y="185271"/>
                </a:lnTo>
                <a:lnTo>
                  <a:pt x="48665" y="190189"/>
                </a:lnTo>
                <a:lnTo>
                  <a:pt x="41315" y="198193"/>
                </a:lnTo>
                <a:lnTo>
                  <a:pt x="31821" y="208055"/>
                </a:lnTo>
                <a:lnTo>
                  <a:pt x="14322" y="225695"/>
                </a:lnTo>
                <a:lnTo>
                  <a:pt x="11453" y="227616"/>
                </a:lnTo>
                <a:lnTo>
                  <a:pt x="8588" y="228896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40"/>
          <p:cNvSpPr/>
          <p:nvPr/>
        </p:nvSpPr>
        <p:spPr>
          <a:xfrm>
            <a:off x="1374488" y="3429003"/>
            <a:ext cx="840075" cy="34288"/>
          </a:xfrm>
          <a:custGeom>
            <a:avLst/>
            <a:gdLst/>
            <a:ahLst/>
            <a:cxnLst/>
            <a:rect l="0" t="0" r="0" b="0"/>
            <a:pathLst>
              <a:path w="840075" h="34288">
                <a:moveTo>
                  <a:pt x="8541" y="34287"/>
                </a:moveTo>
                <a:lnTo>
                  <a:pt x="1161" y="34287"/>
                </a:lnTo>
                <a:lnTo>
                  <a:pt x="763" y="33334"/>
                </a:lnTo>
                <a:lnTo>
                  <a:pt x="498" y="31747"/>
                </a:lnTo>
                <a:lnTo>
                  <a:pt x="0" y="26067"/>
                </a:lnTo>
                <a:lnTo>
                  <a:pt x="24672" y="25723"/>
                </a:lnTo>
                <a:lnTo>
                  <a:pt x="30725" y="24768"/>
                </a:lnTo>
                <a:lnTo>
                  <a:pt x="37618" y="23178"/>
                </a:lnTo>
                <a:lnTo>
                  <a:pt x="45071" y="21166"/>
                </a:lnTo>
                <a:lnTo>
                  <a:pt x="51944" y="19825"/>
                </a:lnTo>
                <a:lnTo>
                  <a:pt x="58432" y="18930"/>
                </a:lnTo>
                <a:lnTo>
                  <a:pt x="71672" y="17936"/>
                </a:lnTo>
                <a:lnTo>
                  <a:pt x="95192" y="17377"/>
                </a:lnTo>
                <a:lnTo>
                  <a:pt x="404961" y="17142"/>
                </a:lnTo>
                <a:lnTo>
                  <a:pt x="420459" y="16189"/>
                </a:lnTo>
                <a:lnTo>
                  <a:pt x="435553" y="14601"/>
                </a:lnTo>
                <a:lnTo>
                  <a:pt x="450378" y="12591"/>
                </a:lnTo>
                <a:lnTo>
                  <a:pt x="465024" y="11250"/>
                </a:lnTo>
                <a:lnTo>
                  <a:pt x="479551" y="10356"/>
                </a:lnTo>
                <a:lnTo>
                  <a:pt x="493998" y="9761"/>
                </a:lnTo>
                <a:lnTo>
                  <a:pt x="507439" y="8411"/>
                </a:lnTo>
                <a:lnTo>
                  <a:pt x="520210" y="6559"/>
                </a:lnTo>
                <a:lnTo>
                  <a:pt x="532534" y="4371"/>
                </a:lnTo>
                <a:lnTo>
                  <a:pt x="545512" y="2913"/>
                </a:lnTo>
                <a:lnTo>
                  <a:pt x="558927" y="1941"/>
                </a:lnTo>
                <a:lnTo>
                  <a:pt x="585580" y="861"/>
                </a:lnTo>
                <a:lnTo>
                  <a:pt x="622005" y="253"/>
                </a:lnTo>
                <a:lnTo>
                  <a:pt x="736692" y="0"/>
                </a:lnTo>
                <a:lnTo>
                  <a:pt x="745435" y="951"/>
                </a:lnTo>
                <a:lnTo>
                  <a:pt x="754121" y="2538"/>
                </a:lnTo>
                <a:lnTo>
                  <a:pt x="762770" y="4548"/>
                </a:lnTo>
                <a:lnTo>
                  <a:pt x="770440" y="5889"/>
                </a:lnTo>
                <a:lnTo>
                  <a:pt x="777459" y="6782"/>
                </a:lnTo>
                <a:lnTo>
                  <a:pt x="784043" y="7378"/>
                </a:lnTo>
                <a:lnTo>
                  <a:pt x="790338" y="8727"/>
                </a:lnTo>
                <a:lnTo>
                  <a:pt x="796439" y="10580"/>
                </a:lnTo>
                <a:lnTo>
                  <a:pt x="802412" y="12767"/>
                </a:lnTo>
                <a:lnTo>
                  <a:pt x="807346" y="14225"/>
                </a:lnTo>
                <a:lnTo>
                  <a:pt x="811588" y="15197"/>
                </a:lnTo>
                <a:lnTo>
                  <a:pt x="815368" y="15845"/>
                </a:lnTo>
                <a:lnTo>
                  <a:pt x="825239" y="16757"/>
                </a:lnTo>
                <a:lnTo>
                  <a:pt x="827327" y="17838"/>
                </a:lnTo>
                <a:lnTo>
                  <a:pt x="828718" y="19511"/>
                </a:lnTo>
                <a:lnTo>
                  <a:pt x="829646" y="21579"/>
                </a:lnTo>
                <a:lnTo>
                  <a:pt x="831217" y="22957"/>
                </a:lnTo>
                <a:lnTo>
                  <a:pt x="833217" y="23876"/>
                </a:lnTo>
                <a:lnTo>
                  <a:pt x="840074" y="257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41"/>
          <p:cNvSpPr/>
          <p:nvPr/>
        </p:nvSpPr>
        <p:spPr>
          <a:xfrm>
            <a:off x="1665932" y="3531870"/>
            <a:ext cx="308601" cy="94297"/>
          </a:xfrm>
          <a:custGeom>
            <a:avLst/>
            <a:gdLst/>
            <a:ahLst/>
            <a:cxnLst/>
            <a:rect l="0" t="0" r="0" b="0"/>
            <a:pathLst>
              <a:path w="308601" h="94297">
                <a:moveTo>
                  <a:pt x="25707" y="0"/>
                </a:moveTo>
                <a:lnTo>
                  <a:pt x="17144" y="0"/>
                </a:lnTo>
                <a:lnTo>
                  <a:pt x="17135" y="37160"/>
                </a:lnTo>
                <a:lnTo>
                  <a:pt x="16182" y="40966"/>
                </a:lnTo>
                <a:lnTo>
                  <a:pt x="14595" y="45408"/>
                </a:lnTo>
                <a:lnTo>
                  <a:pt x="12584" y="50274"/>
                </a:lnTo>
                <a:lnTo>
                  <a:pt x="11243" y="54471"/>
                </a:lnTo>
                <a:lnTo>
                  <a:pt x="10350" y="58222"/>
                </a:lnTo>
                <a:lnTo>
                  <a:pt x="9754" y="61674"/>
                </a:lnTo>
                <a:lnTo>
                  <a:pt x="8404" y="64929"/>
                </a:lnTo>
                <a:lnTo>
                  <a:pt x="6552" y="68050"/>
                </a:lnTo>
                <a:lnTo>
                  <a:pt x="4365" y="71084"/>
                </a:lnTo>
                <a:lnTo>
                  <a:pt x="2906" y="74059"/>
                </a:lnTo>
                <a:lnTo>
                  <a:pt x="1934" y="76995"/>
                </a:lnTo>
                <a:lnTo>
                  <a:pt x="374" y="84000"/>
                </a:lnTo>
                <a:lnTo>
                  <a:pt x="246" y="85528"/>
                </a:lnTo>
                <a:lnTo>
                  <a:pt x="161" y="87498"/>
                </a:lnTo>
                <a:lnTo>
                  <a:pt x="0" y="93899"/>
                </a:lnTo>
                <a:lnTo>
                  <a:pt x="8721" y="94274"/>
                </a:lnTo>
                <a:lnTo>
                  <a:pt x="28683" y="94296"/>
                </a:lnTo>
                <a:lnTo>
                  <a:pt x="31501" y="93344"/>
                </a:lnTo>
                <a:lnTo>
                  <a:pt x="34332" y="91757"/>
                </a:lnTo>
                <a:lnTo>
                  <a:pt x="37172" y="89746"/>
                </a:lnTo>
                <a:lnTo>
                  <a:pt x="41923" y="88405"/>
                </a:lnTo>
                <a:lnTo>
                  <a:pt x="47948" y="87512"/>
                </a:lnTo>
                <a:lnTo>
                  <a:pt x="54822" y="86916"/>
                </a:lnTo>
                <a:lnTo>
                  <a:pt x="61310" y="85566"/>
                </a:lnTo>
                <a:lnTo>
                  <a:pt x="67540" y="83714"/>
                </a:lnTo>
                <a:lnTo>
                  <a:pt x="73598" y="81527"/>
                </a:lnTo>
                <a:lnTo>
                  <a:pt x="79542" y="80068"/>
                </a:lnTo>
                <a:lnTo>
                  <a:pt x="85410" y="79096"/>
                </a:lnTo>
                <a:lnTo>
                  <a:pt x="91226" y="78448"/>
                </a:lnTo>
                <a:lnTo>
                  <a:pt x="97962" y="77063"/>
                </a:lnTo>
                <a:lnTo>
                  <a:pt x="105309" y="75188"/>
                </a:lnTo>
                <a:lnTo>
                  <a:pt x="113065" y="72985"/>
                </a:lnTo>
                <a:lnTo>
                  <a:pt x="121094" y="71517"/>
                </a:lnTo>
                <a:lnTo>
                  <a:pt x="129303" y="70538"/>
                </a:lnTo>
                <a:lnTo>
                  <a:pt x="137634" y="69885"/>
                </a:lnTo>
                <a:lnTo>
                  <a:pt x="145092" y="69450"/>
                </a:lnTo>
                <a:lnTo>
                  <a:pt x="158460" y="68966"/>
                </a:lnTo>
                <a:lnTo>
                  <a:pt x="188455" y="68656"/>
                </a:lnTo>
                <a:lnTo>
                  <a:pt x="201545" y="68614"/>
                </a:lnTo>
                <a:lnTo>
                  <a:pt x="208655" y="67650"/>
                </a:lnTo>
                <a:lnTo>
                  <a:pt x="216252" y="66055"/>
                </a:lnTo>
                <a:lnTo>
                  <a:pt x="224175" y="64039"/>
                </a:lnTo>
                <a:lnTo>
                  <a:pt x="230409" y="62695"/>
                </a:lnTo>
                <a:lnTo>
                  <a:pt x="239876" y="61202"/>
                </a:lnTo>
                <a:lnTo>
                  <a:pt x="244687" y="60803"/>
                </a:lnTo>
                <a:lnTo>
                  <a:pt x="249798" y="60538"/>
                </a:lnTo>
                <a:lnTo>
                  <a:pt x="260559" y="60243"/>
                </a:lnTo>
                <a:lnTo>
                  <a:pt x="308600" y="6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42"/>
          <p:cNvSpPr/>
          <p:nvPr/>
        </p:nvSpPr>
        <p:spPr>
          <a:xfrm>
            <a:off x="1889160" y="3480435"/>
            <a:ext cx="33938" cy="291466"/>
          </a:xfrm>
          <a:custGeom>
            <a:avLst/>
            <a:gdLst/>
            <a:ahLst/>
            <a:cxnLst/>
            <a:rect l="0" t="0" r="0" b="0"/>
            <a:pathLst>
              <a:path w="33938" h="291466">
                <a:moveTo>
                  <a:pt x="16792" y="0"/>
                </a:moveTo>
                <a:lnTo>
                  <a:pt x="8572" y="0"/>
                </a:lnTo>
                <a:lnTo>
                  <a:pt x="8289" y="6844"/>
                </a:lnTo>
                <a:lnTo>
                  <a:pt x="8229" y="20151"/>
                </a:lnTo>
                <a:lnTo>
                  <a:pt x="7273" y="23911"/>
                </a:lnTo>
                <a:lnTo>
                  <a:pt x="5684" y="28323"/>
                </a:lnTo>
                <a:lnTo>
                  <a:pt x="3671" y="33169"/>
                </a:lnTo>
                <a:lnTo>
                  <a:pt x="2330" y="38305"/>
                </a:lnTo>
                <a:lnTo>
                  <a:pt x="1436" y="43634"/>
                </a:lnTo>
                <a:lnTo>
                  <a:pt x="839" y="49092"/>
                </a:lnTo>
                <a:lnTo>
                  <a:pt x="442" y="54636"/>
                </a:lnTo>
                <a:lnTo>
                  <a:pt x="177" y="60236"/>
                </a:lnTo>
                <a:lnTo>
                  <a:pt x="0" y="65875"/>
                </a:lnTo>
                <a:lnTo>
                  <a:pt x="835" y="72491"/>
                </a:lnTo>
                <a:lnTo>
                  <a:pt x="2344" y="79760"/>
                </a:lnTo>
                <a:lnTo>
                  <a:pt x="4303" y="87463"/>
                </a:lnTo>
                <a:lnTo>
                  <a:pt x="5608" y="94504"/>
                </a:lnTo>
                <a:lnTo>
                  <a:pt x="6479" y="101102"/>
                </a:lnTo>
                <a:lnTo>
                  <a:pt x="7059" y="107406"/>
                </a:lnTo>
                <a:lnTo>
                  <a:pt x="7446" y="114466"/>
                </a:lnTo>
                <a:lnTo>
                  <a:pt x="7876" y="129931"/>
                </a:lnTo>
                <a:lnTo>
                  <a:pt x="8189" y="172759"/>
                </a:lnTo>
                <a:lnTo>
                  <a:pt x="8211" y="193004"/>
                </a:lnTo>
                <a:lnTo>
                  <a:pt x="9166" y="200107"/>
                </a:lnTo>
                <a:lnTo>
                  <a:pt x="10756" y="207699"/>
                </a:lnTo>
                <a:lnTo>
                  <a:pt x="12768" y="215619"/>
                </a:lnTo>
                <a:lnTo>
                  <a:pt x="14109" y="221851"/>
                </a:lnTo>
                <a:lnTo>
                  <a:pt x="15003" y="226958"/>
                </a:lnTo>
                <a:lnTo>
                  <a:pt x="15600" y="231315"/>
                </a:lnTo>
                <a:lnTo>
                  <a:pt x="15997" y="236125"/>
                </a:lnTo>
                <a:lnTo>
                  <a:pt x="16262" y="241237"/>
                </a:lnTo>
                <a:lnTo>
                  <a:pt x="16635" y="254992"/>
                </a:lnTo>
                <a:lnTo>
                  <a:pt x="16687" y="258577"/>
                </a:lnTo>
                <a:lnTo>
                  <a:pt x="17675" y="261920"/>
                </a:lnTo>
                <a:lnTo>
                  <a:pt x="19285" y="265100"/>
                </a:lnTo>
                <a:lnTo>
                  <a:pt x="21312" y="268174"/>
                </a:lnTo>
                <a:lnTo>
                  <a:pt x="22663" y="271175"/>
                </a:lnTo>
                <a:lnTo>
                  <a:pt x="23563" y="274128"/>
                </a:lnTo>
                <a:lnTo>
                  <a:pt x="24564" y="279949"/>
                </a:lnTo>
                <a:lnTo>
                  <a:pt x="25009" y="285712"/>
                </a:lnTo>
                <a:lnTo>
                  <a:pt x="26080" y="287629"/>
                </a:lnTo>
                <a:lnTo>
                  <a:pt x="27746" y="288908"/>
                </a:lnTo>
                <a:lnTo>
                  <a:pt x="33937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43"/>
          <p:cNvSpPr/>
          <p:nvPr/>
        </p:nvSpPr>
        <p:spPr>
          <a:xfrm>
            <a:off x="2454592" y="3360420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0"/>
                </a:moveTo>
                <a:lnTo>
                  <a:pt x="7381" y="7381"/>
                </a:lnTo>
                <a:lnTo>
                  <a:pt x="10583" y="8042"/>
                </a:lnTo>
                <a:lnTo>
                  <a:pt x="17233" y="8502"/>
                </a:lnTo>
                <a:lnTo>
                  <a:pt x="37262" y="8570"/>
                </a:lnTo>
                <a:lnTo>
                  <a:pt x="40082" y="9523"/>
                </a:lnTo>
                <a:lnTo>
                  <a:pt x="42913" y="11111"/>
                </a:lnTo>
                <a:lnTo>
                  <a:pt x="45754" y="13122"/>
                </a:lnTo>
                <a:lnTo>
                  <a:pt x="48600" y="14463"/>
                </a:lnTo>
                <a:lnTo>
                  <a:pt x="51450" y="15357"/>
                </a:lnTo>
                <a:lnTo>
                  <a:pt x="57157" y="16350"/>
                </a:lnTo>
                <a:lnTo>
                  <a:pt x="62868" y="16792"/>
                </a:lnTo>
                <a:lnTo>
                  <a:pt x="71121" y="16988"/>
                </a:lnTo>
                <a:lnTo>
                  <a:pt x="91942" y="17114"/>
                </a:lnTo>
                <a:lnTo>
                  <a:pt x="96537" y="18076"/>
                </a:lnTo>
                <a:lnTo>
                  <a:pt x="100553" y="19671"/>
                </a:lnTo>
                <a:lnTo>
                  <a:pt x="104183" y="21686"/>
                </a:lnTo>
                <a:lnTo>
                  <a:pt x="107555" y="23030"/>
                </a:lnTo>
                <a:lnTo>
                  <a:pt x="110756" y="23926"/>
                </a:lnTo>
                <a:lnTo>
                  <a:pt x="117805" y="24921"/>
                </a:lnTo>
                <a:lnTo>
                  <a:pt x="122352" y="25186"/>
                </a:lnTo>
                <a:lnTo>
                  <a:pt x="131531" y="25481"/>
                </a:lnTo>
                <a:lnTo>
                  <a:pt x="143007" y="25647"/>
                </a:lnTo>
                <a:lnTo>
                  <a:pt x="248129" y="25717"/>
                </a:lnTo>
                <a:lnTo>
                  <a:pt x="248287" y="26670"/>
                </a:lnTo>
                <a:lnTo>
                  <a:pt x="248392" y="28257"/>
                </a:lnTo>
                <a:lnTo>
                  <a:pt x="248602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44"/>
          <p:cNvSpPr/>
          <p:nvPr/>
        </p:nvSpPr>
        <p:spPr>
          <a:xfrm>
            <a:off x="3024115" y="3017552"/>
            <a:ext cx="219027" cy="282816"/>
          </a:xfrm>
          <a:custGeom>
            <a:avLst/>
            <a:gdLst/>
            <a:ahLst/>
            <a:cxnLst/>
            <a:rect l="0" t="0" r="0" b="0"/>
            <a:pathLst>
              <a:path w="219027" h="282816">
                <a:moveTo>
                  <a:pt x="124849" y="17112"/>
                </a:moveTo>
                <a:lnTo>
                  <a:pt x="116382" y="17112"/>
                </a:lnTo>
                <a:lnTo>
                  <a:pt x="124847" y="17112"/>
                </a:lnTo>
                <a:lnTo>
                  <a:pt x="116286" y="17112"/>
                </a:lnTo>
                <a:lnTo>
                  <a:pt x="116280" y="12562"/>
                </a:lnTo>
                <a:lnTo>
                  <a:pt x="115326" y="11221"/>
                </a:lnTo>
                <a:lnTo>
                  <a:pt x="113738" y="10327"/>
                </a:lnTo>
                <a:lnTo>
                  <a:pt x="108896" y="8893"/>
                </a:lnTo>
                <a:lnTo>
                  <a:pt x="103507" y="4094"/>
                </a:lnTo>
                <a:lnTo>
                  <a:pt x="101096" y="2718"/>
                </a:lnTo>
                <a:lnTo>
                  <a:pt x="95877" y="1190"/>
                </a:lnTo>
                <a:lnTo>
                  <a:pt x="90383" y="511"/>
                </a:lnTo>
                <a:lnTo>
                  <a:pt x="84766" y="209"/>
                </a:lnTo>
                <a:lnTo>
                  <a:pt x="79095" y="75"/>
                </a:lnTo>
                <a:lnTo>
                  <a:pt x="70547" y="0"/>
                </a:lnTo>
                <a:lnTo>
                  <a:pt x="66740" y="941"/>
                </a:lnTo>
                <a:lnTo>
                  <a:pt x="62297" y="2522"/>
                </a:lnTo>
                <a:lnTo>
                  <a:pt x="50581" y="7351"/>
                </a:lnTo>
                <a:lnTo>
                  <a:pt x="44001" y="12739"/>
                </a:lnTo>
                <a:lnTo>
                  <a:pt x="40471" y="15149"/>
                </a:lnTo>
                <a:lnTo>
                  <a:pt x="36212" y="17709"/>
                </a:lnTo>
                <a:lnTo>
                  <a:pt x="31468" y="20367"/>
                </a:lnTo>
                <a:lnTo>
                  <a:pt x="27353" y="22140"/>
                </a:lnTo>
                <a:lnTo>
                  <a:pt x="23656" y="23322"/>
                </a:lnTo>
                <a:lnTo>
                  <a:pt x="20240" y="24110"/>
                </a:lnTo>
                <a:lnTo>
                  <a:pt x="13904" y="27525"/>
                </a:lnTo>
                <a:lnTo>
                  <a:pt x="6626" y="32928"/>
                </a:lnTo>
                <a:lnTo>
                  <a:pt x="6029" y="34323"/>
                </a:lnTo>
                <a:lnTo>
                  <a:pt x="5365" y="38414"/>
                </a:lnTo>
                <a:lnTo>
                  <a:pt x="4236" y="40839"/>
                </a:lnTo>
                <a:lnTo>
                  <a:pt x="441" y="46073"/>
                </a:lnTo>
                <a:lnTo>
                  <a:pt x="0" y="47849"/>
                </a:lnTo>
                <a:lnTo>
                  <a:pt x="659" y="49034"/>
                </a:lnTo>
                <a:lnTo>
                  <a:pt x="2051" y="49823"/>
                </a:lnTo>
                <a:lnTo>
                  <a:pt x="2979" y="51302"/>
                </a:lnTo>
                <a:lnTo>
                  <a:pt x="4010" y="55486"/>
                </a:lnTo>
                <a:lnTo>
                  <a:pt x="4590" y="63196"/>
                </a:lnTo>
                <a:lnTo>
                  <a:pt x="5624" y="64980"/>
                </a:lnTo>
                <a:lnTo>
                  <a:pt x="7266" y="66169"/>
                </a:lnTo>
                <a:lnTo>
                  <a:pt x="12583" y="68443"/>
                </a:lnTo>
                <a:lnTo>
                  <a:pt x="21296" y="72628"/>
                </a:lnTo>
                <a:lnTo>
                  <a:pt x="25334" y="74126"/>
                </a:lnTo>
                <a:lnTo>
                  <a:pt x="28978" y="75124"/>
                </a:lnTo>
                <a:lnTo>
                  <a:pt x="32360" y="75789"/>
                </a:lnTo>
                <a:lnTo>
                  <a:pt x="35568" y="78138"/>
                </a:lnTo>
                <a:lnTo>
                  <a:pt x="41671" y="85827"/>
                </a:lnTo>
                <a:lnTo>
                  <a:pt x="47559" y="93055"/>
                </a:lnTo>
                <a:lnTo>
                  <a:pt x="50463" y="96316"/>
                </a:lnTo>
                <a:lnTo>
                  <a:pt x="54303" y="99442"/>
                </a:lnTo>
                <a:lnTo>
                  <a:pt x="58769" y="102479"/>
                </a:lnTo>
                <a:lnTo>
                  <a:pt x="63650" y="105456"/>
                </a:lnTo>
                <a:lnTo>
                  <a:pt x="68810" y="108393"/>
                </a:lnTo>
                <a:lnTo>
                  <a:pt x="79623" y="114197"/>
                </a:lnTo>
                <a:lnTo>
                  <a:pt x="84221" y="118030"/>
                </a:lnTo>
                <a:lnTo>
                  <a:pt x="88239" y="122491"/>
                </a:lnTo>
                <a:lnTo>
                  <a:pt x="91870" y="127370"/>
                </a:lnTo>
                <a:lnTo>
                  <a:pt x="96196" y="131575"/>
                </a:lnTo>
                <a:lnTo>
                  <a:pt x="100984" y="135331"/>
                </a:lnTo>
                <a:lnTo>
                  <a:pt x="106082" y="138787"/>
                </a:lnTo>
                <a:lnTo>
                  <a:pt x="111385" y="142997"/>
                </a:lnTo>
                <a:lnTo>
                  <a:pt x="116826" y="147708"/>
                </a:lnTo>
                <a:lnTo>
                  <a:pt x="122358" y="152754"/>
                </a:lnTo>
                <a:lnTo>
                  <a:pt x="126046" y="158022"/>
                </a:lnTo>
                <a:lnTo>
                  <a:pt x="128505" y="163440"/>
                </a:lnTo>
                <a:lnTo>
                  <a:pt x="130144" y="168956"/>
                </a:lnTo>
                <a:lnTo>
                  <a:pt x="133142" y="173587"/>
                </a:lnTo>
                <a:lnTo>
                  <a:pt x="137045" y="177626"/>
                </a:lnTo>
                <a:lnTo>
                  <a:pt x="141552" y="181272"/>
                </a:lnTo>
                <a:lnTo>
                  <a:pt x="144557" y="185607"/>
                </a:lnTo>
                <a:lnTo>
                  <a:pt x="146561" y="190402"/>
                </a:lnTo>
                <a:lnTo>
                  <a:pt x="147896" y="195504"/>
                </a:lnTo>
                <a:lnTo>
                  <a:pt x="149380" y="203713"/>
                </a:lnTo>
                <a:lnTo>
                  <a:pt x="150040" y="211488"/>
                </a:lnTo>
                <a:lnTo>
                  <a:pt x="150333" y="221294"/>
                </a:lnTo>
                <a:lnTo>
                  <a:pt x="150498" y="232974"/>
                </a:lnTo>
                <a:lnTo>
                  <a:pt x="149568" y="237220"/>
                </a:lnTo>
                <a:lnTo>
                  <a:pt x="147996" y="241956"/>
                </a:lnTo>
                <a:lnTo>
                  <a:pt x="145995" y="247018"/>
                </a:lnTo>
                <a:lnTo>
                  <a:pt x="141233" y="255183"/>
                </a:lnTo>
                <a:lnTo>
                  <a:pt x="138629" y="258694"/>
                </a:lnTo>
                <a:lnTo>
                  <a:pt x="134989" y="261986"/>
                </a:lnTo>
                <a:lnTo>
                  <a:pt x="130656" y="265135"/>
                </a:lnTo>
                <a:lnTo>
                  <a:pt x="125863" y="268185"/>
                </a:lnTo>
                <a:lnTo>
                  <a:pt x="121715" y="271172"/>
                </a:lnTo>
                <a:lnTo>
                  <a:pt x="117998" y="274116"/>
                </a:lnTo>
                <a:lnTo>
                  <a:pt x="114566" y="277030"/>
                </a:lnTo>
                <a:lnTo>
                  <a:pt x="110374" y="278973"/>
                </a:lnTo>
                <a:lnTo>
                  <a:pt x="105674" y="280269"/>
                </a:lnTo>
                <a:lnTo>
                  <a:pt x="100636" y="281133"/>
                </a:lnTo>
                <a:lnTo>
                  <a:pt x="96325" y="281709"/>
                </a:lnTo>
                <a:lnTo>
                  <a:pt x="92498" y="282093"/>
                </a:lnTo>
                <a:lnTo>
                  <a:pt x="88994" y="282348"/>
                </a:lnTo>
                <a:lnTo>
                  <a:pt x="84753" y="282519"/>
                </a:lnTo>
                <a:lnTo>
                  <a:pt x="70636" y="282759"/>
                </a:lnTo>
                <a:lnTo>
                  <a:pt x="63289" y="282815"/>
                </a:lnTo>
                <a:lnTo>
                  <a:pt x="59997" y="281878"/>
                </a:lnTo>
                <a:lnTo>
                  <a:pt x="53799" y="278296"/>
                </a:lnTo>
                <a:lnTo>
                  <a:pt x="47869" y="273529"/>
                </a:lnTo>
                <a:lnTo>
                  <a:pt x="42058" y="268235"/>
                </a:lnTo>
                <a:lnTo>
                  <a:pt x="36301" y="262708"/>
                </a:lnTo>
                <a:lnTo>
                  <a:pt x="34385" y="258948"/>
                </a:lnTo>
                <a:lnTo>
                  <a:pt x="33107" y="254536"/>
                </a:lnTo>
                <a:lnTo>
                  <a:pt x="32256" y="249690"/>
                </a:lnTo>
                <a:lnTo>
                  <a:pt x="31309" y="241765"/>
                </a:lnTo>
                <a:lnTo>
                  <a:pt x="30888" y="234116"/>
                </a:lnTo>
                <a:lnTo>
                  <a:pt x="30701" y="224366"/>
                </a:lnTo>
                <a:lnTo>
                  <a:pt x="30596" y="208167"/>
                </a:lnTo>
                <a:lnTo>
                  <a:pt x="32486" y="202585"/>
                </a:lnTo>
                <a:lnTo>
                  <a:pt x="35652" y="196958"/>
                </a:lnTo>
                <a:lnTo>
                  <a:pt x="39667" y="191302"/>
                </a:lnTo>
                <a:lnTo>
                  <a:pt x="43296" y="185626"/>
                </a:lnTo>
                <a:lnTo>
                  <a:pt x="46668" y="179938"/>
                </a:lnTo>
                <a:lnTo>
                  <a:pt x="49869" y="174240"/>
                </a:lnTo>
                <a:lnTo>
                  <a:pt x="54860" y="168537"/>
                </a:lnTo>
                <a:lnTo>
                  <a:pt x="61045" y="162830"/>
                </a:lnTo>
                <a:lnTo>
                  <a:pt x="68025" y="157120"/>
                </a:lnTo>
                <a:lnTo>
                  <a:pt x="73632" y="150456"/>
                </a:lnTo>
                <a:lnTo>
                  <a:pt x="78322" y="143155"/>
                </a:lnTo>
                <a:lnTo>
                  <a:pt x="82401" y="135431"/>
                </a:lnTo>
                <a:lnTo>
                  <a:pt x="87978" y="129329"/>
                </a:lnTo>
                <a:lnTo>
                  <a:pt x="94553" y="124309"/>
                </a:lnTo>
                <a:lnTo>
                  <a:pt x="101795" y="120009"/>
                </a:lnTo>
                <a:lnTo>
                  <a:pt x="108527" y="115238"/>
                </a:lnTo>
                <a:lnTo>
                  <a:pt x="114920" y="110152"/>
                </a:lnTo>
                <a:lnTo>
                  <a:pt x="121087" y="104856"/>
                </a:lnTo>
                <a:lnTo>
                  <a:pt x="127104" y="99421"/>
                </a:lnTo>
                <a:lnTo>
                  <a:pt x="138869" y="88302"/>
                </a:lnTo>
                <a:lnTo>
                  <a:pt x="145626" y="83622"/>
                </a:lnTo>
                <a:lnTo>
                  <a:pt x="152988" y="79550"/>
                </a:lnTo>
                <a:lnTo>
                  <a:pt x="160753" y="75882"/>
                </a:lnTo>
                <a:lnTo>
                  <a:pt x="166883" y="71532"/>
                </a:lnTo>
                <a:lnTo>
                  <a:pt x="171922" y="66727"/>
                </a:lnTo>
                <a:lnTo>
                  <a:pt x="176234" y="61619"/>
                </a:lnTo>
                <a:lnTo>
                  <a:pt x="181013" y="57261"/>
                </a:lnTo>
                <a:lnTo>
                  <a:pt x="186104" y="53403"/>
                </a:lnTo>
                <a:lnTo>
                  <a:pt x="191404" y="49879"/>
                </a:lnTo>
                <a:lnTo>
                  <a:pt x="195889" y="46577"/>
                </a:lnTo>
                <a:lnTo>
                  <a:pt x="199832" y="43423"/>
                </a:lnTo>
                <a:lnTo>
                  <a:pt x="203412" y="40368"/>
                </a:lnTo>
                <a:lnTo>
                  <a:pt x="205800" y="37379"/>
                </a:lnTo>
                <a:lnTo>
                  <a:pt x="208452" y="31517"/>
                </a:lnTo>
                <a:lnTo>
                  <a:pt x="210112" y="29573"/>
                </a:lnTo>
                <a:lnTo>
                  <a:pt x="212171" y="28277"/>
                </a:lnTo>
                <a:lnTo>
                  <a:pt x="214497" y="27413"/>
                </a:lnTo>
                <a:lnTo>
                  <a:pt x="216047" y="25885"/>
                </a:lnTo>
                <a:lnTo>
                  <a:pt x="217080" y="23913"/>
                </a:lnTo>
                <a:lnTo>
                  <a:pt x="218738" y="18456"/>
                </a:lnTo>
                <a:lnTo>
                  <a:pt x="219026" y="12960"/>
                </a:lnTo>
                <a:lnTo>
                  <a:pt x="218114" y="11487"/>
                </a:lnTo>
                <a:lnTo>
                  <a:pt x="216553" y="10505"/>
                </a:lnTo>
                <a:lnTo>
                  <a:pt x="210574" y="85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45"/>
          <p:cNvSpPr/>
          <p:nvPr/>
        </p:nvSpPr>
        <p:spPr>
          <a:xfrm>
            <a:off x="3311876" y="3034664"/>
            <a:ext cx="154219" cy="265599"/>
          </a:xfrm>
          <a:custGeom>
            <a:avLst/>
            <a:gdLst/>
            <a:ahLst/>
            <a:cxnLst/>
            <a:rect l="0" t="0" r="0" b="0"/>
            <a:pathLst>
              <a:path w="154219" h="265599">
                <a:moveTo>
                  <a:pt x="25683" y="0"/>
                </a:moveTo>
                <a:lnTo>
                  <a:pt x="25683" y="13019"/>
                </a:lnTo>
                <a:lnTo>
                  <a:pt x="26636" y="15347"/>
                </a:lnTo>
                <a:lnTo>
                  <a:pt x="30234" y="20474"/>
                </a:lnTo>
                <a:lnTo>
                  <a:pt x="30623" y="24127"/>
                </a:lnTo>
                <a:lnTo>
                  <a:pt x="29928" y="28467"/>
                </a:lnTo>
                <a:lnTo>
                  <a:pt x="28513" y="33266"/>
                </a:lnTo>
                <a:lnTo>
                  <a:pt x="26941" y="41138"/>
                </a:lnTo>
                <a:lnTo>
                  <a:pt x="26243" y="48764"/>
                </a:lnTo>
                <a:lnTo>
                  <a:pt x="26056" y="53464"/>
                </a:lnTo>
                <a:lnTo>
                  <a:pt x="25932" y="58503"/>
                </a:lnTo>
                <a:lnTo>
                  <a:pt x="24897" y="63767"/>
                </a:lnTo>
                <a:lnTo>
                  <a:pt x="23254" y="69182"/>
                </a:lnTo>
                <a:lnTo>
                  <a:pt x="21206" y="74696"/>
                </a:lnTo>
                <a:lnTo>
                  <a:pt x="19841" y="80278"/>
                </a:lnTo>
                <a:lnTo>
                  <a:pt x="18931" y="85904"/>
                </a:lnTo>
                <a:lnTo>
                  <a:pt x="18324" y="91559"/>
                </a:lnTo>
                <a:lnTo>
                  <a:pt x="16968" y="98187"/>
                </a:lnTo>
                <a:lnTo>
                  <a:pt x="15110" y="105463"/>
                </a:lnTo>
                <a:lnTo>
                  <a:pt x="12920" y="113171"/>
                </a:lnTo>
                <a:lnTo>
                  <a:pt x="11459" y="120215"/>
                </a:lnTo>
                <a:lnTo>
                  <a:pt x="10485" y="126816"/>
                </a:lnTo>
                <a:lnTo>
                  <a:pt x="9837" y="133122"/>
                </a:lnTo>
                <a:lnTo>
                  <a:pt x="8451" y="139231"/>
                </a:lnTo>
                <a:lnTo>
                  <a:pt x="6576" y="145208"/>
                </a:lnTo>
                <a:lnTo>
                  <a:pt x="4372" y="151098"/>
                </a:lnTo>
                <a:lnTo>
                  <a:pt x="2904" y="156930"/>
                </a:lnTo>
                <a:lnTo>
                  <a:pt x="1924" y="162723"/>
                </a:lnTo>
                <a:lnTo>
                  <a:pt x="1272" y="168489"/>
                </a:lnTo>
                <a:lnTo>
                  <a:pt x="836" y="174239"/>
                </a:lnTo>
                <a:lnTo>
                  <a:pt x="546" y="179977"/>
                </a:lnTo>
                <a:lnTo>
                  <a:pt x="224" y="191433"/>
                </a:lnTo>
                <a:lnTo>
                  <a:pt x="0" y="220025"/>
                </a:lnTo>
                <a:lnTo>
                  <a:pt x="941" y="224789"/>
                </a:lnTo>
                <a:lnTo>
                  <a:pt x="5864" y="236044"/>
                </a:lnTo>
                <a:lnTo>
                  <a:pt x="7350" y="242386"/>
                </a:lnTo>
                <a:lnTo>
                  <a:pt x="10550" y="248380"/>
                </a:lnTo>
                <a:lnTo>
                  <a:pt x="15148" y="254219"/>
                </a:lnTo>
                <a:lnTo>
                  <a:pt x="17707" y="257110"/>
                </a:lnTo>
                <a:lnTo>
                  <a:pt x="20366" y="259989"/>
                </a:lnTo>
                <a:lnTo>
                  <a:pt x="23091" y="261909"/>
                </a:lnTo>
                <a:lnTo>
                  <a:pt x="25860" y="263188"/>
                </a:lnTo>
                <a:lnTo>
                  <a:pt x="28659" y="264042"/>
                </a:lnTo>
                <a:lnTo>
                  <a:pt x="31477" y="264610"/>
                </a:lnTo>
                <a:lnTo>
                  <a:pt x="34308" y="264990"/>
                </a:lnTo>
                <a:lnTo>
                  <a:pt x="37149" y="265243"/>
                </a:lnTo>
                <a:lnTo>
                  <a:pt x="39994" y="265411"/>
                </a:lnTo>
                <a:lnTo>
                  <a:pt x="45696" y="265598"/>
                </a:lnTo>
                <a:lnTo>
                  <a:pt x="48551" y="264696"/>
                </a:lnTo>
                <a:lnTo>
                  <a:pt x="51406" y="263142"/>
                </a:lnTo>
                <a:lnTo>
                  <a:pt x="54262" y="261153"/>
                </a:lnTo>
                <a:lnTo>
                  <a:pt x="58071" y="258875"/>
                </a:lnTo>
                <a:lnTo>
                  <a:pt x="62515" y="256403"/>
                </a:lnTo>
                <a:lnTo>
                  <a:pt x="67383" y="253803"/>
                </a:lnTo>
                <a:lnTo>
                  <a:pt x="71581" y="252070"/>
                </a:lnTo>
                <a:lnTo>
                  <a:pt x="75331" y="250914"/>
                </a:lnTo>
                <a:lnTo>
                  <a:pt x="78785" y="250144"/>
                </a:lnTo>
                <a:lnTo>
                  <a:pt x="82039" y="247725"/>
                </a:lnTo>
                <a:lnTo>
                  <a:pt x="85161" y="244208"/>
                </a:lnTo>
                <a:lnTo>
                  <a:pt x="88196" y="239958"/>
                </a:lnTo>
                <a:lnTo>
                  <a:pt x="92123" y="235220"/>
                </a:lnTo>
                <a:lnTo>
                  <a:pt x="96647" y="230156"/>
                </a:lnTo>
                <a:lnTo>
                  <a:pt x="101567" y="224875"/>
                </a:lnTo>
                <a:lnTo>
                  <a:pt x="105800" y="219449"/>
                </a:lnTo>
                <a:lnTo>
                  <a:pt x="109575" y="213927"/>
                </a:lnTo>
                <a:lnTo>
                  <a:pt x="113044" y="208341"/>
                </a:lnTo>
                <a:lnTo>
                  <a:pt x="116308" y="202712"/>
                </a:lnTo>
                <a:lnTo>
                  <a:pt x="122476" y="191377"/>
                </a:lnTo>
                <a:lnTo>
                  <a:pt x="126407" y="185687"/>
                </a:lnTo>
                <a:lnTo>
                  <a:pt x="130933" y="179989"/>
                </a:lnTo>
                <a:lnTo>
                  <a:pt x="135855" y="174286"/>
                </a:lnTo>
                <a:lnTo>
                  <a:pt x="140088" y="168578"/>
                </a:lnTo>
                <a:lnTo>
                  <a:pt x="143863" y="162868"/>
                </a:lnTo>
                <a:lnTo>
                  <a:pt x="147333" y="157156"/>
                </a:lnTo>
                <a:lnTo>
                  <a:pt x="149646" y="151444"/>
                </a:lnTo>
                <a:lnTo>
                  <a:pt x="151187" y="145730"/>
                </a:lnTo>
                <a:lnTo>
                  <a:pt x="152215" y="140016"/>
                </a:lnTo>
                <a:lnTo>
                  <a:pt x="152901" y="134302"/>
                </a:lnTo>
                <a:lnTo>
                  <a:pt x="153357" y="128587"/>
                </a:lnTo>
                <a:lnTo>
                  <a:pt x="153662" y="122872"/>
                </a:lnTo>
                <a:lnTo>
                  <a:pt x="154000" y="111443"/>
                </a:lnTo>
                <a:lnTo>
                  <a:pt x="154218" y="93134"/>
                </a:lnTo>
                <a:lnTo>
                  <a:pt x="153283" y="88759"/>
                </a:lnTo>
                <a:lnTo>
                  <a:pt x="151707" y="83938"/>
                </a:lnTo>
                <a:lnTo>
                  <a:pt x="149704" y="78819"/>
                </a:lnTo>
                <a:lnTo>
                  <a:pt x="146464" y="73501"/>
                </a:lnTo>
                <a:lnTo>
                  <a:pt x="142399" y="68051"/>
                </a:lnTo>
                <a:lnTo>
                  <a:pt x="137784" y="62513"/>
                </a:lnTo>
                <a:lnTo>
                  <a:pt x="133755" y="57868"/>
                </a:lnTo>
                <a:lnTo>
                  <a:pt x="130116" y="53819"/>
                </a:lnTo>
                <a:lnTo>
                  <a:pt x="126737" y="50167"/>
                </a:lnTo>
                <a:lnTo>
                  <a:pt x="122580" y="46780"/>
                </a:lnTo>
                <a:lnTo>
                  <a:pt x="117904" y="43569"/>
                </a:lnTo>
                <a:lnTo>
                  <a:pt x="112882" y="40476"/>
                </a:lnTo>
                <a:lnTo>
                  <a:pt x="108581" y="38414"/>
                </a:lnTo>
                <a:lnTo>
                  <a:pt x="104761" y="37040"/>
                </a:lnTo>
                <a:lnTo>
                  <a:pt x="101262" y="36123"/>
                </a:lnTo>
                <a:lnTo>
                  <a:pt x="97024" y="34560"/>
                </a:lnTo>
                <a:lnTo>
                  <a:pt x="92294" y="32565"/>
                </a:lnTo>
                <a:lnTo>
                  <a:pt x="87235" y="30283"/>
                </a:lnTo>
                <a:lnTo>
                  <a:pt x="81958" y="28761"/>
                </a:lnTo>
                <a:lnTo>
                  <a:pt x="76535" y="27747"/>
                </a:lnTo>
                <a:lnTo>
                  <a:pt x="71014" y="27071"/>
                </a:lnTo>
                <a:lnTo>
                  <a:pt x="66382" y="26620"/>
                </a:lnTo>
                <a:lnTo>
                  <a:pt x="62340" y="26319"/>
                </a:lnTo>
                <a:lnTo>
                  <a:pt x="58694" y="26119"/>
                </a:lnTo>
                <a:lnTo>
                  <a:pt x="49563" y="25896"/>
                </a:lnTo>
                <a:lnTo>
                  <a:pt x="32729" y="25753"/>
                </a:lnTo>
                <a:lnTo>
                  <a:pt x="29428" y="26694"/>
                </a:lnTo>
                <a:lnTo>
                  <a:pt x="26275" y="28274"/>
                </a:lnTo>
                <a:lnTo>
                  <a:pt x="17111" y="342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46"/>
          <p:cNvSpPr/>
          <p:nvPr/>
        </p:nvSpPr>
        <p:spPr>
          <a:xfrm>
            <a:off x="3011804" y="3360429"/>
            <a:ext cx="574359" cy="68572"/>
          </a:xfrm>
          <a:custGeom>
            <a:avLst/>
            <a:gdLst/>
            <a:ahLst/>
            <a:cxnLst/>
            <a:rect l="0" t="0" r="0" b="0"/>
            <a:pathLst>
              <a:path w="574359" h="68572">
                <a:moveTo>
                  <a:pt x="0" y="68571"/>
                </a:moveTo>
                <a:lnTo>
                  <a:pt x="13653" y="64020"/>
                </a:lnTo>
                <a:lnTo>
                  <a:pt x="18627" y="62679"/>
                </a:lnTo>
                <a:lnTo>
                  <a:pt x="30179" y="60793"/>
                </a:lnTo>
                <a:lnTo>
                  <a:pt x="45155" y="60155"/>
                </a:lnTo>
                <a:lnTo>
                  <a:pt x="50106" y="60103"/>
                </a:lnTo>
                <a:lnTo>
                  <a:pt x="55312" y="59115"/>
                </a:lnTo>
                <a:lnTo>
                  <a:pt x="60687" y="57505"/>
                </a:lnTo>
                <a:lnTo>
                  <a:pt x="66176" y="55478"/>
                </a:lnTo>
                <a:lnTo>
                  <a:pt x="72692" y="54127"/>
                </a:lnTo>
                <a:lnTo>
                  <a:pt x="87553" y="52627"/>
                </a:lnTo>
                <a:lnTo>
                  <a:pt x="94564" y="51273"/>
                </a:lnTo>
                <a:lnTo>
                  <a:pt x="101143" y="49419"/>
                </a:lnTo>
                <a:lnTo>
                  <a:pt x="107433" y="47231"/>
                </a:lnTo>
                <a:lnTo>
                  <a:pt x="114485" y="45772"/>
                </a:lnTo>
                <a:lnTo>
                  <a:pt x="129940" y="44150"/>
                </a:lnTo>
                <a:lnTo>
                  <a:pt x="138062" y="42765"/>
                </a:lnTo>
                <a:lnTo>
                  <a:pt x="146334" y="40890"/>
                </a:lnTo>
                <a:lnTo>
                  <a:pt x="154706" y="38687"/>
                </a:lnTo>
                <a:lnTo>
                  <a:pt x="163145" y="37218"/>
                </a:lnTo>
                <a:lnTo>
                  <a:pt x="180142" y="35586"/>
                </a:lnTo>
                <a:lnTo>
                  <a:pt x="189627" y="35151"/>
                </a:lnTo>
                <a:lnTo>
                  <a:pt x="210327" y="34668"/>
                </a:lnTo>
                <a:lnTo>
                  <a:pt x="220228" y="33586"/>
                </a:lnTo>
                <a:lnTo>
                  <a:pt x="229686" y="31912"/>
                </a:lnTo>
                <a:lnTo>
                  <a:pt x="238850" y="29845"/>
                </a:lnTo>
                <a:lnTo>
                  <a:pt x="247816" y="28466"/>
                </a:lnTo>
                <a:lnTo>
                  <a:pt x="265398" y="26934"/>
                </a:lnTo>
                <a:lnTo>
                  <a:pt x="275039" y="26525"/>
                </a:lnTo>
                <a:lnTo>
                  <a:pt x="295913" y="26072"/>
                </a:lnTo>
                <a:lnTo>
                  <a:pt x="305860" y="24998"/>
                </a:lnTo>
                <a:lnTo>
                  <a:pt x="315349" y="23329"/>
                </a:lnTo>
                <a:lnTo>
                  <a:pt x="324533" y="21265"/>
                </a:lnTo>
                <a:lnTo>
                  <a:pt x="334466" y="19889"/>
                </a:lnTo>
                <a:lnTo>
                  <a:pt x="344897" y="18971"/>
                </a:lnTo>
                <a:lnTo>
                  <a:pt x="355662" y="18359"/>
                </a:lnTo>
                <a:lnTo>
                  <a:pt x="366648" y="16999"/>
                </a:lnTo>
                <a:lnTo>
                  <a:pt x="377782" y="15140"/>
                </a:lnTo>
                <a:lnTo>
                  <a:pt x="389015" y="12948"/>
                </a:lnTo>
                <a:lnTo>
                  <a:pt x="399361" y="11486"/>
                </a:lnTo>
                <a:lnTo>
                  <a:pt x="409116" y="10512"/>
                </a:lnTo>
                <a:lnTo>
                  <a:pt x="426622" y="9429"/>
                </a:lnTo>
                <a:lnTo>
                  <a:pt x="440753" y="8948"/>
                </a:lnTo>
                <a:lnTo>
                  <a:pt x="468520" y="8677"/>
                </a:lnTo>
                <a:lnTo>
                  <a:pt x="477129" y="7687"/>
                </a:lnTo>
                <a:lnTo>
                  <a:pt x="484774" y="6074"/>
                </a:lnTo>
                <a:lnTo>
                  <a:pt x="491775" y="4046"/>
                </a:lnTo>
                <a:lnTo>
                  <a:pt x="498348" y="2694"/>
                </a:lnTo>
                <a:lnTo>
                  <a:pt x="510731" y="1192"/>
                </a:lnTo>
                <a:lnTo>
                  <a:pt x="528412" y="347"/>
                </a:lnTo>
                <a:lnTo>
                  <a:pt x="544609" y="61"/>
                </a:lnTo>
                <a:lnTo>
                  <a:pt x="559916" y="0"/>
                </a:lnTo>
                <a:lnTo>
                  <a:pt x="562825" y="949"/>
                </a:lnTo>
                <a:lnTo>
                  <a:pt x="565717" y="2535"/>
                </a:lnTo>
                <a:lnTo>
                  <a:pt x="574208" y="8459"/>
                </a:lnTo>
                <a:lnTo>
                  <a:pt x="574258" y="9446"/>
                </a:lnTo>
                <a:lnTo>
                  <a:pt x="574358" y="171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47"/>
          <p:cNvSpPr/>
          <p:nvPr/>
        </p:nvSpPr>
        <p:spPr>
          <a:xfrm>
            <a:off x="3208972" y="3454748"/>
            <a:ext cx="214268" cy="291308"/>
          </a:xfrm>
          <a:custGeom>
            <a:avLst/>
            <a:gdLst/>
            <a:ahLst/>
            <a:cxnLst/>
            <a:rect l="0" t="0" r="0" b="0"/>
            <a:pathLst>
              <a:path w="214268" h="291308">
                <a:moveTo>
                  <a:pt x="137160" y="17114"/>
                </a:moveTo>
                <a:lnTo>
                  <a:pt x="129779" y="17114"/>
                </a:lnTo>
                <a:lnTo>
                  <a:pt x="129382" y="16161"/>
                </a:lnTo>
                <a:lnTo>
                  <a:pt x="128941" y="12564"/>
                </a:lnTo>
                <a:lnTo>
                  <a:pt x="127870" y="11222"/>
                </a:lnTo>
                <a:lnTo>
                  <a:pt x="126205" y="10329"/>
                </a:lnTo>
                <a:lnTo>
                  <a:pt x="121237" y="8894"/>
                </a:lnTo>
                <a:lnTo>
                  <a:pt x="115826" y="8646"/>
                </a:lnTo>
                <a:lnTo>
                  <a:pt x="109480" y="8556"/>
                </a:lnTo>
                <a:lnTo>
                  <a:pt x="57178" y="8542"/>
                </a:lnTo>
                <a:lnTo>
                  <a:pt x="54311" y="7589"/>
                </a:lnTo>
                <a:lnTo>
                  <a:pt x="48586" y="3991"/>
                </a:lnTo>
                <a:lnTo>
                  <a:pt x="42866" y="1756"/>
                </a:lnTo>
                <a:lnTo>
                  <a:pt x="34792" y="74"/>
                </a:lnTo>
                <a:lnTo>
                  <a:pt x="29888" y="0"/>
                </a:lnTo>
                <a:lnTo>
                  <a:pt x="28498" y="942"/>
                </a:lnTo>
                <a:lnTo>
                  <a:pt x="27571" y="2523"/>
                </a:lnTo>
                <a:lnTo>
                  <a:pt x="26541" y="6819"/>
                </a:lnTo>
                <a:lnTo>
                  <a:pt x="25961" y="14593"/>
                </a:lnTo>
                <a:lnTo>
                  <a:pt x="25826" y="20121"/>
                </a:lnTo>
                <a:lnTo>
                  <a:pt x="24837" y="22929"/>
                </a:lnTo>
                <a:lnTo>
                  <a:pt x="21199" y="28588"/>
                </a:lnTo>
                <a:lnTo>
                  <a:pt x="18947" y="36819"/>
                </a:lnTo>
                <a:lnTo>
                  <a:pt x="18346" y="41681"/>
                </a:lnTo>
                <a:lnTo>
                  <a:pt x="17946" y="46827"/>
                </a:lnTo>
                <a:lnTo>
                  <a:pt x="17679" y="52163"/>
                </a:lnTo>
                <a:lnTo>
                  <a:pt x="17501" y="57625"/>
                </a:lnTo>
                <a:lnTo>
                  <a:pt x="16430" y="63171"/>
                </a:lnTo>
                <a:lnTo>
                  <a:pt x="14763" y="68774"/>
                </a:lnTo>
                <a:lnTo>
                  <a:pt x="12700" y="74414"/>
                </a:lnTo>
                <a:lnTo>
                  <a:pt x="10407" y="83221"/>
                </a:lnTo>
                <a:lnTo>
                  <a:pt x="8435" y="91262"/>
                </a:lnTo>
                <a:lnTo>
                  <a:pt x="6576" y="96074"/>
                </a:lnTo>
                <a:lnTo>
                  <a:pt x="4384" y="101186"/>
                </a:lnTo>
                <a:lnTo>
                  <a:pt x="2923" y="106500"/>
                </a:lnTo>
                <a:lnTo>
                  <a:pt x="1948" y="111947"/>
                </a:lnTo>
                <a:lnTo>
                  <a:pt x="1299" y="117483"/>
                </a:lnTo>
                <a:lnTo>
                  <a:pt x="577" y="126176"/>
                </a:lnTo>
                <a:lnTo>
                  <a:pt x="257" y="133213"/>
                </a:lnTo>
                <a:lnTo>
                  <a:pt x="76" y="142530"/>
                </a:lnTo>
                <a:lnTo>
                  <a:pt x="0" y="154229"/>
                </a:lnTo>
                <a:lnTo>
                  <a:pt x="4551" y="154261"/>
                </a:lnTo>
                <a:lnTo>
                  <a:pt x="5892" y="153313"/>
                </a:lnTo>
                <a:lnTo>
                  <a:pt x="6785" y="151728"/>
                </a:lnTo>
                <a:lnTo>
                  <a:pt x="7381" y="149719"/>
                </a:lnTo>
                <a:lnTo>
                  <a:pt x="8731" y="148380"/>
                </a:lnTo>
                <a:lnTo>
                  <a:pt x="10583" y="147487"/>
                </a:lnTo>
                <a:lnTo>
                  <a:pt x="12770" y="146892"/>
                </a:lnTo>
                <a:lnTo>
                  <a:pt x="17741" y="143691"/>
                </a:lnTo>
                <a:lnTo>
                  <a:pt x="23125" y="139093"/>
                </a:lnTo>
                <a:lnTo>
                  <a:pt x="28693" y="133874"/>
                </a:lnTo>
                <a:lnTo>
                  <a:pt x="32464" y="132102"/>
                </a:lnTo>
                <a:lnTo>
                  <a:pt x="36882" y="130920"/>
                </a:lnTo>
                <a:lnTo>
                  <a:pt x="41733" y="130132"/>
                </a:lnTo>
                <a:lnTo>
                  <a:pt x="46872" y="128654"/>
                </a:lnTo>
                <a:lnTo>
                  <a:pt x="52203" y="126717"/>
                </a:lnTo>
                <a:lnTo>
                  <a:pt x="57662" y="124473"/>
                </a:lnTo>
                <a:lnTo>
                  <a:pt x="63206" y="122977"/>
                </a:lnTo>
                <a:lnTo>
                  <a:pt x="68808" y="121979"/>
                </a:lnTo>
                <a:lnTo>
                  <a:pt x="74447" y="121314"/>
                </a:lnTo>
                <a:lnTo>
                  <a:pt x="80111" y="120871"/>
                </a:lnTo>
                <a:lnTo>
                  <a:pt x="85792" y="120575"/>
                </a:lnTo>
                <a:lnTo>
                  <a:pt x="97185" y="120247"/>
                </a:lnTo>
                <a:lnTo>
                  <a:pt x="125734" y="120019"/>
                </a:lnTo>
                <a:lnTo>
                  <a:pt x="131448" y="120960"/>
                </a:lnTo>
                <a:lnTo>
                  <a:pt x="137162" y="122539"/>
                </a:lnTo>
                <a:lnTo>
                  <a:pt x="142876" y="124545"/>
                </a:lnTo>
                <a:lnTo>
                  <a:pt x="148591" y="125883"/>
                </a:lnTo>
                <a:lnTo>
                  <a:pt x="154306" y="126774"/>
                </a:lnTo>
                <a:lnTo>
                  <a:pt x="160020" y="127368"/>
                </a:lnTo>
                <a:lnTo>
                  <a:pt x="165735" y="128716"/>
                </a:lnTo>
                <a:lnTo>
                  <a:pt x="171450" y="130568"/>
                </a:lnTo>
                <a:lnTo>
                  <a:pt x="177165" y="132755"/>
                </a:lnTo>
                <a:lnTo>
                  <a:pt x="181928" y="135166"/>
                </a:lnTo>
                <a:lnTo>
                  <a:pt x="186055" y="137725"/>
                </a:lnTo>
                <a:lnTo>
                  <a:pt x="189759" y="140384"/>
                </a:lnTo>
                <a:lnTo>
                  <a:pt x="196415" y="148418"/>
                </a:lnTo>
                <a:lnTo>
                  <a:pt x="202548" y="157386"/>
                </a:lnTo>
                <a:lnTo>
                  <a:pt x="208449" y="164547"/>
                </a:lnTo>
                <a:lnTo>
                  <a:pt x="210403" y="168743"/>
                </a:lnTo>
                <a:lnTo>
                  <a:pt x="211707" y="173445"/>
                </a:lnTo>
                <a:lnTo>
                  <a:pt x="212575" y="178485"/>
                </a:lnTo>
                <a:lnTo>
                  <a:pt x="213540" y="186625"/>
                </a:lnTo>
                <a:lnTo>
                  <a:pt x="213969" y="194369"/>
                </a:lnTo>
                <a:lnTo>
                  <a:pt x="214211" y="208488"/>
                </a:lnTo>
                <a:lnTo>
                  <a:pt x="214267" y="215834"/>
                </a:lnTo>
                <a:lnTo>
                  <a:pt x="211752" y="224814"/>
                </a:lnTo>
                <a:lnTo>
                  <a:pt x="209748" y="229876"/>
                </a:lnTo>
                <a:lnTo>
                  <a:pt x="204981" y="238040"/>
                </a:lnTo>
                <a:lnTo>
                  <a:pt x="202377" y="241550"/>
                </a:lnTo>
                <a:lnTo>
                  <a:pt x="198735" y="244844"/>
                </a:lnTo>
                <a:lnTo>
                  <a:pt x="194403" y="247991"/>
                </a:lnTo>
                <a:lnTo>
                  <a:pt x="189609" y="251042"/>
                </a:lnTo>
                <a:lnTo>
                  <a:pt x="184509" y="254029"/>
                </a:lnTo>
                <a:lnTo>
                  <a:pt x="179203" y="256972"/>
                </a:lnTo>
                <a:lnTo>
                  <a:pt x="173762" y="259887"/>
                </a:lnTo>
                <a:lnTo>
                  <a:pt x="168228" y="263735"/>
                </a:lnTo>
                <a:lnTo>
                  <a:pt x="162635" y="268206"/>
                </a:lnTo>
                <a:lnTo>
                  <a:pt x="157001" y="273091"/>
                </a:lnTo>
                <a:lnTo>
                  <a:pt x="151339" y="276348"/>
                </a:lnTo>
                <a:lnTo>
                  <a:pt x="145660" y="278519"/>
                </a:lnTo>
                <a:lnTo>
                  <a:pt x="139969" y="279967"/>
                </a:lnTo>
                <a:lnTo>
                  <a:pt x="134270" y="281884"/>
                </a:lnTo>
                <a:lnTo>
                  <a:pt x="128566" y="284115"/>
                </a:lnTo>
                <a:lnTo>
                  <a:pt x="122858" y="286555"/>
                </a:lnTo>
                <a:lnTo>
                  <a:pt x="118100" y="288181"/>
                </a:lnTo>
                <a:lnTo>
                  <a:pt x="113976" y="289266"/>
                </a:lnTo>
                <a:lnTo>
                  <a:pt x="110274" y="289988"/>
                </a:lnTo>
                <a:lnTo>
                  <a:pt x="105901" y="290470"/>
                </a:lnTo>
                <a:lnTo>
                  <a:pt x="101081" y="290791"/>
                </a:lnTo>
                <a:lnTo>
                  <a:pt x="95962" y="291006"/>
                </a:lnTo>
                <a:lnTo>
                  <a:pt x="85195" y="291244"/>
                </a:lnTo>
                <a:lnTo>
                  <a:pt x="79657" y="291307"/>
                </a:lnTo>
                <a:lnTo>
                  <a:pt x="75012" y="290397"/>
                </a:lnTo>
                <a:lnTo>
                  <a:pt x="70963" y="288838"/>
                </a:lnTo>
                <a:lnTo>
                  <a:pt x="67311" y="286846"/>
                </a:lnTo>
                <a:lnTo>
                  <a:pt x="62972" y="285518"/>
                </a:lnTo>
                <a:lnTo>
                  <a:pt x="58173" y="284633"/>
                </a:lnTo>
                <a:lnTo>
                  <a:pt x="53070" y="284042"/>
                </a:lnTo>
                <a:lnTo>
                  <a:pt x="48715" y="282696"/>
                </a:lnTo>
                <a:lnTo>
                  <a:pt x="44859" y="280846"/>
                </a:lnTo>
                <a:lnTo>
                  <a:pt x="41336" y="278660"/>
                </a:lnTo>
                <a:lnTo>
                  <a:pt x="34882" y="273692"/>
                </a:lnTo>
                <a:lnTo>
                  <a:pt x="31827" y="271033"/>
                </a:lnTo>
                <a:lnTo>
                  <a:pt x="28838" y="269261"/>
                </a:lnTo>
                <a:lnTo>
                  <a:pt x="22977" y="267292"/>
                </a:lnTo>
                <a:lnTo>
                  <a:pt x="17197" y="263877"/>
                </a:lnTo>
                <a:lnTo>
                  <a:pt x="14322" y="261632"/>
                </a:lnTo>
                <a:lnTo>
                  <a:pt x="12406" y="259184"/>
                </a:lnTo>
                <a:lnTo>
                  <a:pt x="11128" y="256599"/>
                </a:lnTo>
                <a:lnTo>
                  <a:pt x="9077" y="250157"/>
                </a:lnTo>
                <a:lnTo>
                  <a:pt x="8797" y="246736"/>
                </a:lnTo>
                <a:lnTo>
                  <a:pt x="8572" y="2399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48"/>
          <p:cNvSpPr/>
          <p:nvPr/>
        </p:nvSpPr>
        <p:spPr>
          <a:xfrm>
            <a:off x="3809047" y="3274695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5574" y="5891"/>
                </a:lnTo>
                <a:lnTo>
                  <a:pt x="19908" y="6785"/>
                </a:lnTo>
                <a:lnTo>
                  <a:pt x="24702" y="7381"/>
                </a:lnTo>
                <a:lnTo>
                  <a:pt x="28850" y="7778"/>
                </a:lnTo>
                <a:lnTo>
                  <a:pt x="32568" y="8042"/>
                </a:lnTo>
                <a:lnTo>
                  <a:pt x="36000" y="8219"/>
                </a:lnTo>
                <a:lnTo>
                  <a:pt x="44892" y="8415"/>
                </a:lnTo>
                <a:lnTo>
                  <a:pt x="178288" y="8572"/>
                </a:lnTo>
                <a:lnTo>
                  <a:pt x="179818" y="9525"/>
                </a:lnTo>
                <a:lnTo>
                  <a:pt x="181791" y="11112"/>
                </a:lnTo>
                <a:lnTo>
                  <a:pt x="188595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49"/>
          <p:cNvSpPr/>
          <p:nvPr/>
        </p:nvSpPr>
        <p:spPr>
          <a:xfrm>
            <a:off x="3809047" y="334327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33170" y="8572"/>
                </a:lnTo>
                <a:lnTo>
                  <a:pt x="38306" y="7620"/>
                </a:lnTo>
                <a:lnTo>
                  <a:pt x="43635" y="6032"/>
                </a:lnTo>
                <a:lnTo>
                  <a:pt x="49092" y="4021"/>
                </a:lnTo>
                <a:lnTo>
                  <a:pt x="54636" y="2681"/>
                </a:lnTo>
                <a:lnTo>
                  <a:pt x="60236" y="1787"/>
                </a:lnTo>
                <a:lnTo>
                  <a:pt x="65875" y="1191"/>
                </a:lnTo>
                <a:lnTo>
                  <a:pt x="71539" y="794"/>
                </a:lnTo>
                <a:lnTo>
                  <a:pt x="77220" y="529"/>
                </a:lnTo>
                <a:lnTo>
                  <a:pt x="89565" y="23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350"/>
          <p:cNvSpPr/>
          <p:nvPr/>
        </p:nvSpPr>
        <p:spPr>
          <a:xfrm>
            <a:off x="4280534" y="2983230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65881"/>
                </a:lnTo>
                <a:lnTo>
                  <a:pt x="953" y="71543"/>
                </a:lnTo>
                <a:lnTo>
                  <a:pt x="2541" y="77223"/>
                </a:lnTo>
                <a:lnTo>
                  <a:pt x="4552" y="82914"/>
                </a:lnTo>
                <a:lnTo>
                  <a:pt x="5892" y="88614"/>
                </a:lnTo>
                <a:lnTo>
                  <a:pt x="6786" y="94318"/>
                </a:lnTo>
                <a:lnTo>
                  <a:pt x="7382" y="100026"/>
                </a:lnTo>
                <a:lnTo>
                  <a:pt x="7779" y="106689"/>
                </a:lnTo>
                <a:lnTo>
                  <a:pt x="8220" y="121712"/>
                </a:lnTo>
                <a:lnTo>
                  <a:pt x="9290" y="128766"/>
                </a:lnTo>
                <a:lnTo>
                  <a:pt x="10956" y="135374"/>
                </a:lnTo>
                <a:lnTo>
                  <a:pt x="13019" y="141684"/>
                </a:lnTo>
                <a:lnTo>
                  <a:pt x="14395" y="147796"/>
                </a:lnTo>
                <a:lnTo>
                  <a:pt x="15311" y="153776"/>
                </a:lnTo>
                <a:lnTo>
                  <a:pt x="15923" y="159667"/>
                </a:lnTo>
                <a:lnTo>
                  <a:pt x="16330" y="166452"/>
                </a:lnTo>
                <a:lnTo>
                  <a:pt x="16783" y="181611"/>
                </a:lnTo>
                <a:lnTo>
                  <a:pt x="17857" y="188701"/>
                </a:lnTo>
                <a:lnTo>
                  <a:pt x="19525" y="195333"/>
                </a:lnTo>
                <a:lnTo>
                  <a:pt x="21589" y="201659"/>
                </a:lnTo>
                <a:lnTo>
                  <a:pt x="22965" y="206829"/>
                </a:lnTo>
                <a:lnTo>
                  <a:pt x="23883" y="211229"/>
                </a:lnTo>
                <a:lnTo>
                  <a:pt x="24902" y="219609"/>
                </a:lnTo>
                <a:lnTo>
                  <a:pt x="25174" y="224511"/>
                </a:lnTo>
                <a:lnTo>
                  <a:pt x="25355" y="229684"/>
                </a:lnTo>
                <a:lnTo>
                  <a:pt x="26429" y="234085"/>
                </a:lnTo>
                <a:lnTo>
                  <a:pt x="28097" y="237972"/>
                </a:lnTo>
                <a:lnTo>
                  <a:pt x="30162" y="241515"/>
                </a:lnTo>
                <a:lnTo>
                  <a:pt x="31538" y="244830"/>
                </a:lnTo>
                <a:lnTo>
                  <a:pt x="32455" y="247992"/>
                </a:lnTo>
                <a:lnTo>
                  <a:pt x="33475" y="254046"/>
                </a:lnTo>
                <a:lnTo>
                  <a:pt x="33928" y="259911"/>
                </a:lnTo>
                <a:lnTo>
                  <a:pt x="34129" y="265694"/>
                </a:lnTo>
                <a:lnTo>
                  <a:pt x="34259" y="272616"/>
                </a:lnTo>
                <a:lnTo>
                  <a:pt x="35222" y="273184"/>
                </a:lnTo>
                <a:lnTo>
                  <a:pt x="36817" y="273562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51"/>
          <p:cNvSpPr/>
          <p:nvPr/>
        </p:nvSpPr>
        <p:spPr>
          <a:xfrm>
            <a:off x="4409166" y="2971660"/>
            <a:ext cx="222842" cy="277318"/>
          </a:xfrm>
          <a:custGeom>
            <a:avLst/>
            <a:gdLst/>
            <a:ahLst/>
            <a:cxnLst/>
            <a:rect l="0" t="0" r="0" b="0"/>
            <a:pathLst>
              <a:path w="222842" h="277318">
                <a:moveTo>
                  <a:pt x="162834" y="28715"/>
                </a:moveTo>
                <a:lnTo>
                  <a:pt x="162834" y="0"/>
                </a:lnTo>
                <a:lnTo>
                  <a:pt x="161881" y="47"/>
                </a:lnTo>
                <a:lnTo>
                  <a:pt x="158283" y="5178"/>
                </a:lnTo>
                <a:lnTo>
                  <a:pt x="156942" y="6356"/>
                </a:lnTo>
                <a:lnTo>
                  <a:pt x="156048" y="6189"/>
                </a:lnTo>
                <a:lnTo>
                  <a:pt x="155452" y="5125"/>
                </a:lnTo>
                <a:lnTo>
                  <a:pt x="154103" y="4416"/>
                </a:lnTo>
                <a:lnTo>
                  <a:pt x="150063" y="3627"/>
                </a:lnTo>
                <a:lnTo>
                  <a:pt x="146700" y="3417"/>
                </a:lnTo>
                <a:lnTo>
                  <a:pt x="137883" y="3184"/>
                </a:lnTo>
                <a:lnTo>
                  <a:pt x="126760" y="3053"/>
                </a:lnTo>
                <a:lnTo>
                  <a:pt x="122592" y="3987"/>
                </a:lnTo>
                <a:lnTo>
                  <a:pt x="117908" y="5562"/>
                </a:lnTo>
                <a:lnTo>
                  <a:pt x="112881" y="7564"/>
                </a:lnTo>
                <a:lnTo>
                  <a:pt x="107624" y="8900"/>
                </a:lnTo>
                <a:lnTo>
                  <a:pt x="102215" y="9789"/>
                </a:lnTo>
                <a:lnTo>
                  <a:pt x="96704" y="10383"/>
                </a:lnTo>
                <a:lnTo>
                  <a:pt x="92077" y="11731"/>
                </a:lnTo>
                <a:lnTo>
                  <a:pt x="88040" y="13582"/>
                </a:lnTo>
                <a:lnTo>
                  <a:pt x="84396" y="15769"/>
                </a:lnTo>
                <a:lnTo>
                  <a:pt x="80062" y="18179"/>
                </a:lnTo>
                <a:lnTo>
                  <a:pt x="70166" y="23397"/>
                </a:lnTo>
                <a:lnTo>
                  <a:pt x="53885" y="31690"/>
                </a:lnTo>
                <a:lnTo>
                  <a:pt x="49244" y="34508"/>
                </a:lnTo>
                <a:lnTo>
                  <a:pt x="45197" y="37339"/>
                </a:lnTo>
                <a:lnTo>
                  <a:pt x="41546" y="40179"/>
                </a:lnTo>
                <a:lnTo>
                  <a:pt x="34951" y="45875"/>
                </a:lnTo>
                <a:lnTo>
                  <a:pt x="28844" y="51582"/>
                </a:lnTo>
                <a:lnTo>
                  <a:pt x="17163" y="63006"/>
                </a:lnTo>
                <a:lnTo>
                  <a:pt x="11414" y="69673"/>
                </a:lnTo>
                <a:lnTo>
                  <a:pt x="8547" y="74118"/>
                </a:lnTo>
                <a:lnTo>
                  <a:pt x="5683" y="78986"/>
                </a:lnTo>
                <a:lnTo>
                  <a:pt x="2501" y="86935"/>
                </a:lnTo>
                <a:lnTo>
                  <a:pt x="1087" y="93643"/>
                </a:lnTo>
                <a:lnTo>
                  <a:pt x="459" y="99799"/>
                </a:lnTo>
                <a:lnTo>
                  <a:pt x="179" y="108250"/>
                </a:lnTo>
                <a:lnTo>
                  <a:pt x="0" y="124647"/>
                </a:lnTo>
                <a:lnTo>
                  <a:pt x="938" y="127912"/>
                </a:lnTo>
                <a:lnTo>
                  <a:pt x="4520" y="134080"/>
                </a:lnTo>
                <a:lnTo>
                  <a:pt x="9287" y="139996"/>
                </a:lnTo>
                <a:lnTo>
                  <a:pt x="14581" y="145801"/>
                </a:lnTo>
                <a:lnTo>
                  <a:pt x="20108" y="151555"/>
                </a:lnTo>
                <a:lnTo>
                  <a:pt x="22916" y="153471"/>
                </a:lnTo>
                <a:lnTo>
                  <a:pt x="28575" y="155599"/>
                </a:lnTo>
                <a:lnTo>
                  <a:pt x="34266" y="156545"/>
                </a:lnTo>
                <a:lnTo>
                  <a:pt x="40922" y="156966"/>
                </a:lnTo>
                <a:lnTo>
                  <a:pt x="50231" y="157153"/>
                </a:lnTo>
                <a:lnTo>
                  <a:pt x="54428" y="156250"/>
                </a:lnTo>
                <a:lnTo>
                  <a:pt x="58178" y="154696"/>
                </a:lnTo>
                <a:lnTo>
                  <a:pt x="61630" y="152707"/>
                </a:lnTo>
                <a:lnTo>
                  <a:pt x="70547" y="147957"/>
                </a:lnTo>
                <a:lnTo>
                  <a:pt x="75592" y="145357"/>
                </a:lnTo>
                <a:lnTo>
                  <a:pt x="79907" y="142671"/>
                </a:lnTo>
                <a:lnTo>
                  <a:pt x="83737" y="139928"/>
                </a:lnTo>
                <a:lnTo>
                  <a:pt x="87242" y="137147"/>
                </a:lnTo>
                <a:lnTo>
                  <a:pt x="91485" y="133388"/>
                </a:lnTo>
                <a:lnTo>
                  <a:pt x="101278" y="124131"/>
                </a:lnTo>
                <a:lnTo>
                  <a:pt x="122442" y="103359"/>
                </a:lnTo>
                <a:lnTo>
                  <a:pt x="131287" y="94541"/>
                </a:lnTo>
                <a:lnTo>
                  <a:pt x="137065" y="86228"/>
                </a:lnTo>
                <a:lnTo>
                  <a:pt x="139940" y="81344"/>
                </a:lnTo>
                <a:lnTo>
                  <a:pt x="145673" y="73378"/>
                </a:lnTo>
                <a:lnTo>
                  <a:pt x="148536" y="69920"/>
                </a:lnTo>
                <a:lnTo>
                  <a:pt x="151397" y="64758"/>
                </a:lnTo>
                <a:lnTo>
                  <a:pt x="154257" y="58458"/>
                </a:lnTo>
                <a:lnTo>
                  <a:pt x="157116" y="51401"/>
                </a:lnTo>
                <a:lnTo>
                  <a:pt x="159022" y="45744"/>
                </a:lnTo>
                <a:lnTo>
                  <a:pt x="160292" y="41020"/>
                </a:lnTo>
                <a:lnTo>
                  <a:pt x="161704" y="33231"/>
                </a:lnTo>
                <a:lnTo>
                  <a:pt x="162332" y="26594"/>
                </a:lnTo>
                <a:lnTo>
                  <a:pt x="162611" y="20470"/>
                </a:lnTo>
                <a:lnTo>
                  <a:pt x="162768" y="11667"/>
                </a:lnTo>
                <a:lnTo>
                  <a:pt x="162790" y="8777"/>
                </a:lnTo>
                <a:lnTo>
                  <a:pt x="163756" y="6850"/>
                </a:lnTo>
                <a:lnTo>
                  <a:pt x="165354" y="5566"/>
                </a:lnTo>
                <a:lnTo>
                  <a:pt x="171052" y="3147"/>
                </a:lnTo>
                <a:lnTo>
                  <a:pt x="171301" y="7593"/>
                </a:lnTo>
                <a:lnTo>
                  <a:pt x="172289" y="8918"/>
                </a:lnTo>
                <a:lnTo>
                  <a:pt x="173899" y="9802"/>
                </a:lnTo>
                <a:lnTo>
                  <a:pt x="175926" y="10391"/>
                </a:lnTo>
                <a:lnTo>
                  <a:pt x="177276" y="11736"/>
                </a:lnTo>
                <a:lnTo>
                  <a:pt x="178178" y="13586"/>
                </a:lnTo>
                <a:lnTo>
                  <a:pt x="179178" y="18181"/>
                </a:lnTo>
                <a:lnTo>
                  <a:pt x="179623" y="23398"/>
                </a:lnTo>
                <a:lnTo>
                  <a:pt x="182361" y="31432"/>
                </a:lnTo>
                <a:lnTo>
                  <a:pt x="184424" y="36241"/>
                </a:lnTo>
                <a:lnTo>
                  <a:pt x="186717" y="44125"/>
                </a:lnTo>
                <a:lnTo>
                  <a:pt x="187736" y="51756"/>
                </a:lnTo>
                <a:lnTo>
                  <a:pt x="188007" y="56458"/>
                </a:lnTo>
                <a:lnTo>
                  <a:pt x="188189" y="61498"/>
                </a:lnTo>
                <a:lnTo>
                  <a:pt x="188444" y="82243"/>
                </a:lnTo>
                <a:lnTo>
                  <a:pt x="188550" y="154417"/>
                </a:lnTo>
                <a:lnTo>
                  <a:pt x="189503" y="160141"/>
                </a:lnTo>
                <a:lnTo>
                  <a:pt x="191091" y="165862"/>
                </a:lnTo>
                <a:lnTo>
                  <a:pt x="193102" y="171581"/>
                </a:lnTo>
                <a:lnTo>
                  <a:pt x="194442" y="177299"/>
                </a:lnTo>
                <a:lnTo>
                  <a:pt x="195336" y="183016"/>
                </a:lnTo>
                <a:lnTo>
                  <a:pt x="195932" y="188732"/>
                </a:lnTo>
                <a:lnTo>
                  <a:pt x="196329" y="194448"/>
                </a:lnTo>
                <a:lnTo>
                  <a:pt x="196594" y="200164"/>
                </a:lnTo>
                <a:lnTo>
                  <a:pt x="196967" y="214769"/>
                </a:lnTo>
                <a:lnTo>
                  <a:pt x="197019" y="218473"/>
                </a:lnTo>
                <a:lnTo>
                  <a:pt x="198006" y="222848"/>
                </a:lnTo>
                <a:lnTo>
                  <a:pt x="199617" y="227669"/>
                </a:lnTo>
                <a:lnTo>
                  <a:pt x="201644" y="232789"/>
                </a:lnTo>
                <a:lnTo>
                  <a:pt x="203895" y="241017"/>
                </a:lnTo>
                <a:lnTo>
                  <a:pt x="204895" y="247849"/>
                </a:lnTo>
                <a:lnTo>
                  <a:pt x="205459" y="256098"/>
                </a:lnTo>
                <a:lnTo>
                  <a:pt x="205591" y="258361"/>
                </a:lnTo>
                <a:lnTo>
                  <a:pt x="208189" y="261907"/>
                </a:lnTo>
                <a:lnTo>
                  <a:pt x="215007" y="269259"/>
                </a:lnTo>
                <a:lnTo>
                  <a:pt x="222841" y="2773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52"/>
          <p:cNvSpPr/>
          <p:nvPr/>
        </p:nvSpPr>
        <p:spPr>
          <a:xfrm>
            <a:off x="4777740" y="3137536"/>
            <a:ext cx="25605" cy="25717"/>
          </a:xfrm>
          <a:custGeom>
            <a:avLst/>
            <a:gdLst/>
            <a:ahLst/>
            <a:cxnLst/>
            <a:rect l="0" t="0" r="0" b="0"/>
            <a:pathLst>
              <a:path w="25605" h="25717">
                <a:moveTo>
                  <a:pt x="8572" y="17144"/>
                </a:moveTo>
                <a:lnTo>
                  <a:pt x="8572" y="4373"/>
                </a:lnTo>
                <a:lnTo>
                  <a:pt x="9525" y="2915"/>
                </a:lnTo>
                <a:lnTo>
                  <a:pt x="11112" y="1943"/>
                </a:lnTo>
                <a:lnTo>
                  <a:pt x="15953" y="383"/>
                </a:lnTo>
                <a:lnTo>
                  <a:pt x="17302" y="255"/>
                </a:lnTo>
                <a:lnTo>
                  <a:pt x="19155" y="169"/>
                </a:lnTo>
                <a:lnTo>
                  <a:pt x="25604" y="1"/>
                </a:lnTo>
                <a:lnTo>
                  <a:pt x="21132" y="0"/>
                </a:lnTo>
                <a:lnTo>
                  <a:pt x="19803" y="952"/>
                </a:lnTo>
                <a:lnTo>
                  <a:pt x="18917" y="2539"/>
                </a:lnTo>
                <a:lnTo>
                  <a:pt x="18326" y="4550"/>
                </a:lnTo>
                <a:lnTo>
                  <a:pt x="16980" y="6843"/>
                </a:lnTo>
                <a:lnTo>
                  <a:pt x="15129" y="9324"/>
                </a:lnTo>
                <a:lnTo>
                  <a:pt x="9868" y="15599"/>
                </a:lnTo>
                <a:lnTo>
                  <a:pt x="9436" y="17066"/>
                </a:lnTo>
                <a:lnTo>
                  <a:pt x="9148" y="18997"/>
                </a:lnTo>
                <a:lnTo>
                  <a:pt x="8956" y="21237"/>
                </a:lnTo>
                <a:lnTo>
                  <a:pt x="7876" y="22730"/>
                </a:lnTo>
                <a:lnTo>
                  <a:pt x="6203" y="23725"/>
                </a:lnTo>
                <a:lnTo>
                  <a:pt x="0" y="2571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53"/>
          <p:cNvSpPr/>
          <p:nvPr/>
        </p:nvSpPr>
        <p:spPr>
          <a:xfrm>
            <a:off x="4906327" y="3000416"/>
            <a:ext cx="180024" cy="239990"/>
          </a:xfrm>
          <a:custGeom>
            <a:avLst/>
            <a:gdLst/>
            <a:ahLst/>
            <a:cxnLst/>
            <a:rect l="0" t="0" r="0" b="0"/>
            <a:pathLst>
              <a:path w="180024" h="239990">
                <a:moveTo>
                  <a:pt x="0" y="34248"/>
                </a:moveTo>
                <a:lnTo>
                  <a:pt x="0" y="26029"/>
                </a:lnTo>
                <a:lnTo>
                  <a:pt x="4551" y="21230"/>
                </a:lnTo>
                <a:lnTo>
                  <a:pt x="6844" y="19854"/>
                </a:lnTo>
                <a:lnTo>
                  <a:pt x="11932" y="18326"/>
                </a:lnTo>
                <a:lnTo>
                  <a:pt x="17368" y="15107"/>
                </a:lnTo>
                <a:lnTo>
                  <a:pt x="22959" y="10501"/>
                </a:lnTo>
                <a:lnTo>
                  <a:pt x="25784" y="7940"/>
                </a:lnTo>
                <a:lnTo>
                  <a:pt x="28619" y="5279"/>
                </a:lnTo>
                <a:lnTo>
                  <a:pt x="32414" y="3506"/>
                </a:lnTo>
                <a:lnTo>
                  <a:pt x="36849" y="2323"/>
                </a:lnTo>
                <a:lnTo>
                  <a:pt x="41712" y="1535"/>
                </a:lnTo>
                <a:lnTo>
                  <a:pt x="45905" y="1009"/>
                </a:lnTo>
                <a:lnTo>
                  <a:pt x="49653" y="659"/>
                </a:lnTo>
                <a:lnTo>
                  <a:pt x="53105" y="426"/>
                </a:lnTo>
                <a:lnTo>
                  <a:pt x="56358" y="270"/>
                </a:lnTo>
                <a:lnTo>
                  <a:pt x="62513" y="97"/>
                </a:lnTo>
                <a:lnTo>
                  <a:pt x="71333" y="0"/>
                </a:lnTo>
                <a:lnTo>
                  <a:pt x="74225" y="938"/>
                </a:lnTo>
                <a:lnTo>
                  <a:pt x="77106" y="2517"/>
                </a:lnTo>
                <a:lnTo>
                  <a:pt x="79979" y="4522"/>
                </a:lnTo>
                <a:lnTo>
                  <a:pt x="82847" y="5858"/>
                </a:lnTo>
                <a:lnTo>
                  <a:pt x="85711" y="6749"/>
                </a:lnTo>
                <a:lnTo>
                  <a:pt x="88573" y="7343"/>
                </a:lnTo>
                <a:lnTo>
                  <a:pt x="91434" y="8692"/>
                </a:lnTo>
                <a:lnTo>
                  <a:pt x="94294" y="10543"/>
                </a:lnTo>
                <a:lnTo>
                  <a:pt x="97153" y="12730"/>
                </a:lnTo>
                <a:lnTo>
                  <a:pt x="99058" y="15140"/>
                </a:lnTo>
                <a:lnTo>
                  <a:pt x="100329" y="17700"/>
                </a:lnTo>
                <a:lnTo>
                  <a:pt x="101176" y="20359"/>
                </a:lnTo>
                <a:lnTo>
                  <a:pt x="104657" y="25853"/>
                </a:lnTo>
                <a:lnTo>
                  <a:pt x="106919" y="28651"/>
                </a:lnTo>
                <a:lnTo>
                  <a:pt x="108426" y="31470"/>
                </a:lnTo>
                <a:lnTo>
                  <a:pt x="110102" y="37141"/>
                </a:lnTo>
                <a:lnTo>
                  <a:pt x="110847" y="42837"/>
                </a:lnTo>
                <a:lnTo>
                  <a:pt x="111178" y="49496"/>
                </a:lnTo>
                <a:lnTo>
                  <a:pt x="111325" y="58805"/>
                </a:lnTo>
                <a:lnTo>
                  <a:pt x="110412" y="63955"/>
                </a:lnTo>
                <a:lnTo>
                  <a:pt x="108850" y="69292"/>
                </a:lnTo>
                <a:lnTo>
                  <a:pt x="106857" y="74756"/>
                </a:lnTo>
                <a:lnTo>
                  <a:pt x="104575" y="80304"/>
                </a:lnTo>
                <a:lnTo>
                  <a:pt x="102102" y="85907"/>
                </a:lnTo>
                <a:lnTo>
                  <a:pt x="96814" y="97213"/>
                </a:lnTo>
                <a:lnTo>
                  <a:pt x="82823" y="125702"/>
                </a:lnTo>
                <a:lnTo>
                  <a:pt x="79028" y="132365"/>
                </a:lnTo>
                <a:lnTo>
                  <a:pt x="74593" y="139665"/>
                </a:lnTo>
                <a:lnTo>
                  <a:pt x="69731" y="147388"/>
                </a:lnTo>
                <a:lnTo>
                  <a:pt x="65537" y="154442"/>
                </a:lnTo>
                <a:lnTo>
                  <a:pt x="61789" y="161051"/>
                </a:lnTo>
                <a:lnTo>
                  <a:pt x="58338" y="167361"/>
                </a:lnTo>
                <a:lnTo>
                  <a:pt x="54132" y="172520"/>
                </a:lnTo>
                <a:lnTo>
                  <a:pt x="49423" y="176912"/>
                </a:lnTo>
                <a:lnTo>
                  <a:pt x="44379" y="180793"/>
                </a:lnTo>
                <a:lnTo>
                  <a:pt x="39111" y="185284"/>
                </a:lnTo>
                <a:lnTo>
                  <a:pt x="33694" y="190184"/>
                </a:lnTo>
                <a:lnTo>
                  <a:pt x="19508" y="203642"/>
                </a:lnTo>
                <a:lnTo>
                  <a:pt x="10733" y="212172"/>
                </a:lnTo>
                <a:lnTo>
                  <a:pt x="10012" y="213824"/>
                </a:lnTo>
                <a:lnTo>
                  <a:pt x="8999" y="220700"/>
                </a:lnTo>
                <a:lnTo>
                  <a:pt x="8762" y="226019"/>
                </a:lnTo>
                <a:lnTo>
                  <a:pt x="7746" y="227818"/>
                </a:lnTo>
                <a:lnTo>
                  <a:pt x="6117" y="229017"/>
                </a:lnTo>
                <a:lnTo>
                  <a:pt x="4078" y="229817"/>
                </a:lnTo>
                <a:lnTo>
                  <a:pt x="3671" y="230350"/>
                </a:lnTo>
                <a:lnTo>
                  <a:pt x="4353" y="230705"/>
                </a:lnTo>
                <a:lnTo>
                  <a:pt x="7739" y="231276"/>
                </a:lnTo>
                <a:lnTo>
                  <a:pt x="8017" y="232275"/>
                </a:lnTo>
                <a:lnTo>
                  <a:pt x="8326" y="235925"/>
                </a:lnTo>
                <a:lnTo>
                  <a:pt x="9360" y="237280"/>
                </a:lnTo>
                <a:lnTo>
                  <a:pt x="11003" y="238183"/>
                </a:lnTo>
                <a:lnTo>
                  <a:pt x="15367" y="239186"/>
                </a:lnTo>
                <a:lnTo>
                  <a:pt x="20483" y="239632"/>
                </a:lnTo>
                <a:lnTo>
                  <a:pt x="25931" y="239830"/>
                </a:lnTo>
                <a:lnTo>
                  <a:pt x="36894" y="239942"/>
                </a:lnTo>
                <a:lnTo>
                  <a:pt x="180023" y="2399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54"/>
          <p:cNvSpPr/>
          <p:nvPr/>
        </p:nvSpPr>
        <p:spPr>
          <a:xfrm>
            <a:off x="5095061" y="3017520"/>
            <a:ext cx="205207" cy="222874"/>
          </a:xfrm>
          <a:custGeom>
            <a:avLst/>
            <a:gdLst/>
            <a:ahLst/>
            <a:cxnLst/>
            <a:rect l="0" t="0" r="0" b="0"/>
            <a:pathLst>
              <a:path w="205207" h="222874">
                <a:moveTo>
                  <a:pt x="68441" y="8572"/>
                </a:moveTo>
                <a:lnTo>
                  <a:pt x="55724" y="8572"/>
                </a:lnTo>
                <a:lnTo>
                  <a:pt x="57391" y="8572"/>
                </a:lnTo>
                <a:lnTo>
                  <a:pt x="52270" y="8572"/>
                </a:lnTo>
                <a:lnTo>
                  <a:pt x="51945" y="9525"/>
                </a:lnTo>
                <a:lnTo>
                  <a:pt x="51585" y="13123"/>
                </a:lnTo>
                <a:lnTo>
                  <a:pt x="50536" y="16369"/>
                </a:lnTo>
                <a:lnTo>
                  <a:pt x="48885" y="20437"/>
                </a:lnTo>
                <a:lnTo>
                  <a:pt x="46831" y="25055"/>
                </a:lnTo>
                <a:lnTo>
                  <a:pt x="44509" y="29086"/>
                </a:lnTo>
                <a:lnTo>
                  <a:pt x="42009" y="32725"/>
                </a:lnTo>
                <a:lnTo>
                  <a:pt x="39390" y="36104"/>
                </a:lnTo>
                <a:lnTo>
                  <a:pt x="37643" y="40262"/>
                </a:lnTo>
                <a:lnTo>
                  <a:pt x="36479" y="44939"/>
                </a:lnTo>
                <a:lnTo>
                  <a:pt x="35703" y="49961"/>
                </a:lnTo>
                <a:lnTo>
                  <a:pt x="34233" y="54263"/>
                </a:lnTo>
                <a:lnTo>
                  <a:pt x="32301" y="58082"/>
                </a:lnTo>
                <a:lnTo>
                  <a:pt x="30060" y="61581"/>
                </a:lnTo>
                <a:lnTo>
                  <a:pt x="27614" y="65819"/>
                </a:lnTo>
                <a:lnTo>
                  <a:pt x="22356" y="75608"/>
                </a:lnTo>
                <a:lnTo>
                  <a:pt x="20572" y="80885"/>
                </a:lnTo>
                <a:lnTo>
                  <a:pt x="19384" y="86308"/>
                </a:lnTo>
                <a:lnTo>
                  <a:pt x="18591" y="91829"/>
                </a:lnTo>
                <a:lnTo>
                  <a:pt x="17110" y="97414"/>
                </a:lnTo>
                <a:lnTo>
                  <a:pt x="15170" y="103043"/>
                </a:lnTo>
                <a:lnTo>
                  <a:pt x="12925" y="108700"/>
                </a:lnTo>
                <a:lnTo>
                  <a:pt x="10475" y="114377"/>
                </a:lnTo>
                <a:lnTo>
                  <a:pt x="5214" y="125764"/>
                </a:lnTo>
                <a:lnTo>
                  <a:pt x="3429" y="131467"/>
                </a:lnTo>
                <a:lnTo>
                  <a:pt x="2240" y="137175"/>
                </a:lnTo>
                <a:lnTo>
                  <a:pt x="1447" y="142885"/>
                </a:lnTo>
                <a:lnTo>
                  <a:pt x="919" y="148597"/>
                </a:lnTo>
                <a:lnTo>
                  <a:pt x="566" y="154309"/>
                </a:lnTo>
                <a:lnTo>
                  <a:pt x="174" y="164784"/>
                </a:lnTo>
                <a:lnTo>
                  <a:pt x="0" y="172614"/>
                </a:lnTo>
                <a:lnTo>
                  <a:pt x="907" y="176036"/>
                </a:lnTo>
                <a:lnTo>
                  <a:pt x="4453" y="182378"/>
                </a:lnTo>
                <a:lnTo>
                  <a:pt x="9204" y="188372"/>
                </a:lnTo>
                <a:lnTo>
                  <a:pt x="14491" y="195163"/>
                </a:lnTo>
                <a:lnTo>
                  <a:pt x="17235" y="199641"/>
                </a:lnTo>
                <a:lnTo>
                  <a:pt x="20015" y="204531"/>
                </a:lnTo>
                <a:lnTo>
                  <a:pt x="22823" y="207792"/>
                </a:lnTo>
                <a:lnTo>
                  <a:pt x="25646" y="209965"/>
                </a:lnTo>
                <a:lnTo>
                  <a:pt x="31324" y="213332"/>
                </a:lnTo>
                <a:lnTo>
                  <a:pt x="37022" y="218004"/>
                </a:lnTo>
                <a:lnTo>
                  <a:pt x="40827" y="219631"/>
                </a:lnTo>
                <a:lnTo>
                  <a:pt x="45269" y="220716"/>
                </a:lnTo>
                <a:lnTo>
                  <a:pt x="50136" y="221439"/>
                </a:lnTo>
                <a:lnTo>
                  <a:pt x="55285" y="221921"/>
                </a:lnTo>
                <a:lnTo>
                  <a:pt x="60623" y="222242"/>
                </a:lnTo>
                <a:lnTo>
                  <a:pt x="70681" y="222599"/>
                </a:lnTo>
                <a:lnTo>
                  <a:pt x="82651" y="222800"/>
                </a:lnTo>
                <a:lnTo>
                  <a:pt x="108812" y="222873"/>
                </a:lnTo>
                <a:lnTo>
                  <a:pt x="113453" y="221925"/>
                </a:lnTo>
                <a:lnTo>
                  <a:pt x="117499" y="220340"/>
                </a:lnTo>
                <a:lnTo>
                  <a:pt x="121149" y="218330"/>
                </a:lnTo>
                <a:lnTo>
                  <a:pt x="135387" y="210952"/>
                </a:lnTo>
                <a:lnTo>
                  <a:pt x="151671" y="202733"/>
                </a:lnTo>
                <a:lnTo>
                  <a:pt x="156313" y="199925"/>
                </a:lnTo>
                <a:lnTo>
                  <a:pt x="160360" y="197101"/>
                </a:lnTo>
                <a:lnTo>
                  <a:pt x="164010" y="194265"/>
                </a:lnTo>
                <a:lnTo>
                  <a:pt x="167396" y="191423"/>
                </a:lnTo>
                <a:lnTo>
                  <a:pt x="173699" y="185724"/>
                </a:lnTo>
                <a:lnTo>
                  <a:pt x="175761" y="182871"/>
                </a:lnTo>
                <a:lnTo>
                  <a:pt x="178051" y="177161"/>
                </a:lnTo>
                <a:lnTo>
                  <a:pt x="179615" y="173352"/>
                </a:lnTo>
                <a:lnTo>
                  <a:pt x="181609" y="168908"/>
                </a:lnTo>
                <a:lnTo>
                  <a:pt x="186365" y="158890"/>
                </a:lnTo>
                <a:lnTo>
                  <a:pt x="191655" y="148088"/>
                </a:lnTo>
                <a:lnTo>
                  <a:pt x="193446" y="143492"/>
                </a:lnTo>
                <a:lnTo>
                  <a:pt x="194640" y="139476"/>
                </a:lnTo>
                <a:lnTo>
                  <a:pt x="195437" y="135847"/>
                </a:lnTo>
                <a:lnTo>
                  <a:pt x="196919" y="131522"/>
                </a:lnTo>
                <a:lnTo>
                  <a:pt x="198861" y="126734"/>
                </a:lnTo>
                <a:lnTo>
                  <a:pt x="201107" y="121636"/>
                </a:lnTo>
                <a:lnTo>
                  <a:pt x="202605" y="116333"/>
                </a:lnTo>
                <a:lnTo>
                  <a:pt x="203604" y="110893"/>
                </a:lnTo>
                <a:lnTo>
                  <a:pt x="204269" y="105361"/>
                </a:lnTo>
                <a:lnTo>
                  <a:pt x="204713" y="99768"/>
                </a:lnTo>
                <a:lnTo>
                  <a:pt x="205009" y="94134"/>
                </a:lnTo>
                <a:lnTo>
                  <a:pt x="205206" y="88474"/>
                </a:lnTo>
                <a:lnTo>
                  <a:pt x="204386" y="83747"/>
                </a:lnTo>
                <a:lnTo>
                  <a:pt x="202886" y="79644"/>
                </a:lnTo>
                <a:lnTo>
                  <a:pt x="200933" y="75956"/>
                </a:lnTo>
                <a:lnTo>
                  <a:pt x="199632" y="71592"/>
                </a:lnTo>
                <a:lnTo>
                  <a:pt x="198764" y="66778"/>
                </a:lnTo>
                <a:lnTo>
                  <a:pt x="198186" y="61663"/>
                </a:lnTo>
                <a:lnTo>
                  <a:pt x="196847" y="57301"/>
                </a:lnTo>
                <a:lnTo>
                  <a:pt x="195003" y="53441"/>
                </a:lnTo>
                <a:lnTo>
                  <a:pt x="192821" y="49915"/>
                </a:lnTo>
                <a:lnTo>
                  <a:pt x="191366" y="45659"/>
                </a:lnTo>
                <a:lnTo>
                  <a:pt x="190396" y="40916"/>
                </a:lnTo>
                <a:lnTo>
                  <a:pt x="189749" y="35850"/>
                </a:lnTo>
                <a:lnTo>
                  <a:pt x="188366" y="31520"/>
                </a:lnTo>
                <a:lnTo>
                  <a:pt x="186491" y="27681"/>
                </a:lnTo>
                <a:lnTo>
                  <a:pt x="184288" y="24169"/>
                </a:lnTo>
                <a:lnTo>
                  <a:pt x="180915" y="21827"/>
                </a:lnTo>
                <a:lnTo>
                  <a:pt x="176761" y="20266"/>
                </a:lnTo>
                <a:lnTo>
                  <a:pt x="172087" y="19226"/>
                </a:lnTo>
                <a:lnTo>
                  <a:pt x="168018" y="17580"/>
                </a:lnTo>
                <a:lnTo>
                  <a:pt x="164354" y="15530"/>
                </a:lnTo>
                <a:lnTo>
                  <a:pt x="160958" y="13210"/>
                </a:lnTo>
                <a:lnTo>
                  <a:pt x="156789" y="10712"/>
                </a:lnTo>
                <a:lnTo>
                  <a:pt x="152105" y="8094"/>
                </a:lnTo>
                <a:lnTo>
                  <a:pt x="147077" y="5396"/>
                </a:lnTo>
                <a:lnTo>
                  <a:pt x="141820" y="3597"/>
                </a:lnTo>
                <a:lnTo>
                  <a:pt x="136410" y="2398"/>
                </a:lnTo>
                <a:lnTo>
                  <a:pt x="130899" y="1598"/>
                </a:lnTo>
                <a:lnTo>
                  <a:pt x="126272" y="1065"/>
                </a:lnTo>
                <a:lnTo>
                  <a:pt x="122235" y="710"/>
                </a:lnTo>
                <a:lnTo>
                  <a:pt x="118591" y="473"/>
                </a:lnTo>
                <a:lnTo>
                  <a:pt x="112002" y="210"/>
                </a:lnTo>
                <a:lnTo>
                  <a:pt x="102938" y="62"/>
                </a:lnTo>
                <a:lnTo>
                  <a:pt x="8558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55"/>
          <p:cNvSpPr/>
          <p:nvPr/>
        </p:nvSpPr>
        <p:spPr>
          <a:xfrm>
            <a:off x="4331970" y="3317557"/>
            <a:ext cx="1097281" cy="42510"/>
          </a:xfrm>
          <a:custGeom>
            <a:avLst/>
            <a:gdLst/>
            <a:ahLst/>
            <a:cxnLst/>
            <a:rect l="0" t="0" r="0" b="0"/>
            <a:pathLst>
              <a:path w="1097281" h="42510">
                <a:moveTo>
                  <a:pt x="0" y="34290"/>
                </a:moveTo>
                <a:lnTo>
                  <a:pt x="20150" y="34290"/>
                </a:lnTo>
                <a:lnTo>
                  <a:pt x="22959" y="35243"/>
                </a:lnTo>
                <a:lnTo>
                  <a:pt x="25783" y="36830"/>
                </a:lnTo>
                <a:lnTo>
                  <a:pt x="28619" y="38841"/>
                </a:lnTo>
                <a:lnTo>
                  <a:pt x="32414" y="40182"/>
                </a:lnTo>
                <a:lnTo>
                  <a:pt x="36849" y="41075"/>
                </a:lnTo>
                <a:lnTo>
                  <a:pt x="52193" y="42333"/>
                </a:lnTo>
                <a:lnTo>
                  <a:pt x="57655" y="42509"/>
                </a:lnTo>
                <a:lnTo>
                  <a:pt x="63202" y="41675"/>
                </a:lnTo>
                <a:lnTo>
                  <a:pt x="68804" y="40165"/>
                </a:lnTo>
                <a:lnTo>
                  <a:pt x="74444" y="38207"/>
                </a:lnTo>
                <a:lnTo>
                  <a:pt x="81062" y="36901"/>
                </a:lnTo>
                <a:lnTo>
                  <a:pt x="88331" y="36031"/>
                </a:lnTo>
                <a:lnTo>
                  <a:pt x="109675" y="34806"/>
                </a:lnTo>
                <a:lnTo>
                  <a:pt x="138504" y="34392"/>
                </a:lnTo>
                <a:lnTo>
                  <a:pt x="188713" y="34299"/>
                </a:lnTo>
                <a:lnTo>
                  <a:pt x="197246" y="33343"/>
                </a:lnTo>
                <a:lnTo>
                  <a:pt x="205792" y="31754"/>
                </a:lnTo>
                <a:lnTo>
                  <a:pt x="244591" y="22359"/>
                </a:lnTo>
                <a:lnTo>
                  <a:pt x="255453" y="20621"/>
                </a:lnTo>
                <a:lnTo>
                  <a:pt x="266504" y="19462"/>
                </a:lnTo>
                <a:lnTo>
                  <a:pt x="288944" y="18175"/>
                </a:lnTo>
                <a:lnTo>
                  <a:pt x="322997" y="17450"/>
                </a:lnTo>
                <a:lnTo>
                  <a:pt x="357217" y="16283"/>
                </a:lnTo>
                <a:lnTo>
                  <a:pt x="368637" y="14665"/>
                </a:lnTo>
                <a:lnTo>
                  <a:pt x="380060" y="12635"/>
                </a:lnTo>
                <a:lnTo>
                  <a:pt x="392438" y="11280"/>
                </a:lnTo>
                <a:lnTo>
                  <a:pt x="405453" y="10378"/>
                </a:lnTo>
                <a:lnTo>
                  <a:pt x="418892" y="9776"/>
                </a:lnTo>
                <a:lnTo>
                  <a:pt x="431661" y="8422"/>
                </a:lnTo>
                <a:lnTo>
                  <a:pt x="443984" y="6568"/>
                </a:lnTo>
                <a:lnTo>
                  <a:pt x="456009" y="4378"/>
                </a:lnTo>
                <a:lnTo>
                  <a:pt x="468789" y="2919"/>
                </a:lnTo>
                <a:lnTo>
                  <a:pt x="482071" y="1946"/>
                </a:lnTo>
                <a:lnTo>
                  <a:pt x="508576" y="865"/>
                </a:lnTo>
                <a:lnTo>
                  <a:pt x="545871" y="256"/>
                </a:lnTo>
                <a:lnTo>
                  <a:pt x="894249" y="0"/>
                </a:lnTo>
                <a:lnTo>
                  <a:pt x="905728" y="953"/>
                </a:lnTo>
                <a:lnTo>
                  <a:pt x="917191" y="2540"/>
                </a:lnTo>
                <a:lnTo>
                  <a:pt x="928643" y="4551"/>
                </a:lnTo>
                <a:lnTo>
                  <a:pt x="939135" y="5892"/>
                </a:lnTo>
                <a:lnTo>
                  <a:pt x="948987" y="6785"/>
                </a:lnTo>
                <a:lnTo>
                  <a:pt x="976506" y="8043"/>
                </a:lnTo>
                <a:lnTo>
                  <a:pt x="1011405" y="8468"/>
                </a:lnTo>
                <a:lnTo>
                  <a:pt x="1019075" y="9455"/>
                </a:lnTo>
                <a:lnTo>
                  <a:pt x="1026093" y="11066"/>
                </a:lnTo>
                <a:lnTo>
                  <a:pt x="1032677" y="13092"/>
                </a:lnTo>
                <a:lnTo>
                  <a:pt x="1038971" y="14443"/>
                </a:lnTo>
                <a:lnTo>
                  <a:pt x="1045072" y="15344"/>
                </a:lnTo>
                <a:lnTo>
                  <a:pt x="1060221" y="16611"/>
                </a:lnTo>
                <a:lnTo>
                  <a:pt x="1093997" y="17139"/>
                </a:lnTo>
                <a:lnTo>
                  <a:pt x="1097280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56"/>
          <p:cNvSpPr/>
          <p:nvPr/>
        </p:nvSpPr>
        <p:spPr>
          <a:xfrm>
            <a:off x="4486275" y="3455111"/>
            <a:ext cx="248603" cy="196774"/>
          </a:xfrm>
          <a:custGeom>
            <a:avLst/>
            <a:gdLst/>
            <a:ahLst/>
            <a:cxnLst/>
            <a:rect l="0" t="0" r="0" b="0"/>
            <a:pathLst>
              <a:path w="248603" h="196774">
                <a:moveTo>
                  <a:pt x="0" y="51041"/>
                </a:moveTo>
                <a:lnTo>
                  <a:pt x="0" y="42500"/>
                </a:lnTo>
                <a:lnTo>
                  <a:pt x="4550" y="42478"/>
                </a:lnTo>
                <a:lnTo>
                  <a:pt x="5891" y="41522"/>
                </a:lnTo>
                <a:lnTo>
                  <a:pt x="6785" y="39933"/>
                </a:lnTo>
                <a:lnTo>
                  <a:pt x="7380" y="37920"/>
                </a:lnTo>
                <a:lnTo>
                  <a:pt x="10583" y="33145"/>
                </a:lnTo>
                <a:lnTo>
                  <a:pt x="12770" y="30538"/>
                </a:lnTo>
                <a:lnTo>
                  <a:pt x="16133" y="28799"/>
                </a:lnTo>
                <a:lnTo>
                  <a:pt x="20280" y="27641"/>
                </a:lnTo>
                <a:lnTo>
                  <a:pt x="24950" y="26868"/>
                </a:lnTo>
                <a:lnTo>
                  <a:pt x="32679" y="23470"/>
                </a:lnTo>
                <a:lnTo>
                  <a:pt x="39288" y="18785"/>
                </a:lnTo>
                <a:lnTo>
                  <a:pt x="45401" y="13528"/>
                </a:lnTo>
                <a:lnTo>
                  <a:pt x="49317" y="11745"/>
                </a:lnTo>
                <a:lnTo>
                  <a:pt x="53833" y="10556"/>
                </a:lnTo>
                <a:lnTo>
                  <a:pt x="58749" y="9763"/>
                </a:lnTo>
                <a:lnTo>
                  <a:pt x="62978" y="8283"/>
                </a:lnTo>
                <a:lnTo>
                  <a:pt x="70218" y="4098"/>
                </a:lnTo>
                <a:lnTo>
                  <a:pt x="74434" y="2600"/>
                </a:lnTo>
                <a:lnTo>
                  <a:pt x="79150" y="1602"/>
                </a:lnTo>
                <a:lnTo>
                  <a:pt x="84199" y="937"/>
                </a:lnTo>
                <a:lnTo>
                  <a:pt x="89470" y="493"/>
                </a:lnTo>
                <a:lnTo>
                  <a:pt x="94889" y="198"/>
                </a:lnTo>
                <a:lnTo>
                  <a:pt x="100407" y="0"/>
                </a:lnTo>
                <a:lnTo>
                  <a:pt x="105038" y="821"/>
                </a:lnTo>
                <a:lnTo>
                  <a:pt x="116106" y="5576"/>
                </a:lnTo>
                <a:lnTo>
                  <a:pt x="122405" y="7022"/>
                </a:lnTo>
                <a:lnTo>
                  <a:pt x="128380" y="10205"/>
                </a:lnTo>
                <a:lnTo>
                  <a:pt x="131306" y="12387"/>
                </a:lnTo>
                <a:lnTo>
                  <a:pt x="133257" y="14794"/>
                </a:lnTo>
                <a:lnTo>
                  <a:pt x="134558" y="17351"/>
                </a:lnTo>
                <a:lnTo>
                  <a:pt x="135425" y="20009"/>
                </a:lnTo>
                <a:lnTo>
                  <a:pt x="138929" y="25502"/>
                </a:lnTo>
                <a:lnTo>
                  <a:pt x="141197" y="28300"/>
                </a:lnTo>
                <a:lnTo>
                  <a:pt x="142708" y="31118"/>
                </a:lnTo>
                <a:lnTo>
                  <a:pt x="144388" y="36789"/>
                </a:lnTo>
                <a:lnTo>
                  <a:pt x="143883" y="39634"/>
                </a:lnTo>
                <a:lnTo>
                  <a:pt x="140783" y="45336"/>
                </a:lnTo>
                <a:lnTo>
                  <a:pt x="138623" y="49143"/>
                </a:lnTo>
                <a:lnTo>
                  <a:pt x="133683" y="58453"/>
                </a:lnTo>
                <a:lnTo>
                  <a:pt x="131984" y="63602"/>
                </a:lnTo>
                <a:lnTo>
                  <a:pt x="130852" y="68940"/>
                </a:lnTo>
                <a:lnTo>
                  <a:pt x="130097" y="74404"/>
                </a:lnTo>
                <a:lnTo>
                  <a:pt x="127689" y="79951"/>
                </a:lnTo>
                <a:lnTo>
                  <a:pt x="124178" y="85555"/>
                </a:lnTo>
                <a:lnTo>
                  <a:pt x="119933" y="91195"/>
                </a:lnTo>
                <a:lnTo>
                  <a:pt x="115198" y="95908"/>
                </a:lnTo>
                <a:lnTo>
                  <a:pt x="110135" y="100002"/>
                </a:lnTo>
                <a:lnTo>
                  <a:pt x="104856" y="103684"/>
                </a:lnTo>
                <a:lnTo>
                  <a:pt x="100384" y="108044"/>
                </a:lnTo>
                <a:lnTo>
                  <a:pt x="96450" y="112856"/>
                </a:lnTo>
                <a:lnTo>
                  <a:pt x="92875" y="117968"/>
                </a:lnTo>
                <a:lnTo>
                  <a:pt x="88586" y="122329"/>
                </a:lnTo>
                <a:lnTo>
                  <a:pt x="83823" y="126189"/>
                </a:lnTo>
                <a:lnTo>
                  <a:pt x="78742" y="129715"/>
                </a:lnTo>
                <a:lnTo>
                  <a:pt x="73449" y="133970"/>
                </a:lnTo>
                <a:lnTo>
                  <a:pt x="68016" y="138712"/>
                </a:lnTo>
                <a:lnTo>
                  <a:pt x="62489" y="143779"/>
                </a:lnTo>
                <a:lnTo>
                  <a:pt x="57851" y="149061"/>
                </a:lnTo>
                <a:lnTo>
                  <a:pt x="53807" y="154488"/>
                </a:lnTo>
                <a:lnTo>
                  <a:pt x="50159" y="160010"/>
                </a:lnTo>
                <a:lnTo>
                  <a:pt x="46774" y="164645"/>
                </a:lnTo>
                <a:lnTo>
                  <a:pt x="43565" y="168687"/>
                </a:lnTo>
                <a:lnTo>
                  <a:pt x="40473" y="172334"/>
                </a:lnTo>
                <a:lnTo>
                  <a:pt x="36507" y="175718"/>
                </a:lnTo>
                <a:lnTo>
                  <a:pt x="31958" y="178927"/>
                </a:lnTo>
                <a:lnTo>
                  <a:pt x="27020" y="182018"/>
                </a:lnTo>
                <a:lnTo>
                  <a:pt x="22776" y="185032"/>
                </a:lnTo>
                <a:lnTo>
                  <a:pt x="15520" y="190920"/>
                </a:lnTo>
                <a:lnTo>
                  <a:pt x="10630" y="195039"/>
                </a:lnTo>
                <a:lnTo>
                  <a:pt x="8992" y="195618"/>
                </a:lnTo>
                <a:lnTo>
                  <a:pt x="1372" y="196621"/>
                </a:lnTo>
                <a:lnTo>
                  <a:pt x="406" y="196728"/>
                </a:lnTo>
                <a:lnTo>
                  <a:pt x="7416" y="196769"/>
                </a:lnTo>
                <a:lnTo>
                  <a:pt x="12780" y="196773"/>
                </a:lnTo>
                <a:lnTo>
                  <a:pt x="15188" y="195820"/>
                </a:lnTo>
                <a:lnTo>
                  <a:pt x="20402" y="192222"/>
                </a:lnTo>
                <a:lnTo>
                  <a:pt x="25895" y="189988"/>
                </a:lnTo>
                <a:lnTo>
                  <a:pt x="31511" y="188996"/>
                </a:lnTo>
                <a:lnTo>
                  <a:pt x="37183" y="188554"/>
                </a:lnTo>
                <a:lnTo>
                  <a:pt x="40980" y="187484"/>
                </a:lnTo>
                <a:lnTo>
                  <a:pt x="45418" y="185818"/>
                </a:lnTo>
                <a:lnTo>
                  <a:pt x="50281" y="183755"/>
                </a:lnTo>
                <a:lnTo>
                  <a:pt x="55428" y="182379"/>
                </a:lnTo>
                <a:lnTo>
                  <a:pt x="60764" y="181463"/>
                </a:lnTo>
                <a:lnTo>
                  <a:pt x="66226" y="180851"/>
                </a:lnTo>
                <a:lnTo>
                  <a:pt x="70821" y="180444"/>
                </a:lnTo>
                <a:lnTo>
                  <a:pt x="78466" y="179991"/>
                </a:lnTo>
                <a:lnTo>
                  <a:pt x="90118" y="179790"/>
                </a:lnTo>
                <a:lnTo>
                  <a:pt x="97226" y="179736"/>
                </a:lnTo>
                <a:lnTo>
                  <a:pt x="103870" y="178748"/>
                </a:lnTo>
                <a:lnTo>
                  <a:pt x="110204" y="177137"/>
                </a:lnTo>
                <a:lnTo>
                  <a:pt x="116332" y="175110"/>
                </a:lnTo>
                <a:lnTo>
                  <a:pt x="122322" y="173758"/>
                </a:lnTo>
                <a:lnTo>
                  <a:pt x="128220" y="172858"/>
                </a:lnTo>
                <a:lnTo>
                  <a:pt x="134057" y="172257"/>
                </a:lnTo>
                <a:lnTo>
                  <a:pt x="139854" y="171857"/>
                </a:lnTo>
                <a:lnTo>
                  <a:pt x="145623" y="171590"/>
                </a:lnTo>
                <a:lnTo>
                  <a:pt x="160305" y="171214"/>
                </a:lnTo>
                <a:lnTo>
                  <a:pt x="182901" y="171087"/>
                </a:lnTo>
                <a:lnTo>
                  <a:pt x="188609" y="170125"/>
                </a:lnTo>
                <a:lnTo>
                  <a:pt x="193366" y="168530"/>
                </a:lnTo>
                <a:lnTo>
                  <a:pt x="197491" y="166514"/>
                </a:lnTo>
                <a:lnTo>
                  <a:pt x="202145" y="165171"/>
                </a:lnTo>
                <a:lnTo>
                  <a:pt x="207153" y="164275"/>
                </a:lnTo>
                <a:lnTo>
                  <a:pt x="212397" y="163678"/>
                </a:lnTo>
                <a:lnTo>
                  <a:pt x="217798" y="163280"/>
                </a:lnTo>
                <a:lnTo>
                  <a:pt x="223304" y="163015"/>
                </a:lnTo>
                <a:lnTo>
                  <a:pt x="237614" y="162641"/>
                </a:lnTo>
                <a:lnTo>
                  <a:pt x="248602" y="1624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57"/>
          <p:cNvSpPr/>
          <p:nvPr/>
        </p:nvSpPr>
        <p:spPr>
          <a:xfrm>
            <a:off x="4769201" y="3446154"/>
            <a:ext cx="187116" cy="145711"/>
          </a:xfrm>
          <a:custGeom>
            <a:avLst/>
            <a:gdLst/>
            <a:ahLst/>
            <a:cxnLst/>
            <a:rect l="0" t="0" r="0" b="0"/>
            <a:pathLst>
              <a:path w="187116" h="145711">
                <a:moveTo>
                  <a:pt x="42828" y="8563"/>
                </a:moveTo>
                <a:lnTo>
                  <a:pt x="42828" y="4012"/>
                </a:lnTo>
                <a:lnTo>
                  <a:pt x="41876" y="2671"/>
                </a:lnTo>
                <a:lnTo>
                  <a:pt x="40289" y="1778"/>
                </a:lnTo>
                <a:lnTo>
                  <a:pt x="35447" y="344"/>
                </a:lnTo>
                <a:lnTo>
                  <a:pt x="30058" y="95"/>
                </a:lnTo>
                <a:lnTo>
                  <a:pt x="25595" y="11"/>
                </a:lnTo>
                <a:lnTo>
                  <a:pt x="21517" y="0"/>
                </a:lnTo>
                <a:lnTo>
                  <a:pt x="20048" y="949"/>
                </a:lnTo>
                <a:lnTo>
                  <a:pt x="19069" y="2535"/>
                </a:lnTo>
                <a:lnTo>
                  <a:pt x="17981" y="6836"/>
                </a:lnTo>
                <a:lnTo>
                  <a:pt x="17691" y="9317"/>
                </a:lnTo>
                <a:lnTo>
                  <a:pt x="17498" y="11923"/>
                </a:lnTo>
                <a:lnTo>
                  <a:pt x="16416" y="14613"/>
                </a:lnTo>
                <a:lnTo>
                  <a:pt x="14743" y="17359"/>
                </a:lnTo>
                <a:lnTo>
                  <a:pt x="12674" y="20142"/>
                </a:lnTo>
                <a:lnTo>
                  <a:pt x="11296" y="22950"/>
                </a:lnTo>
                <a:lnTo>
                  <a:pt x="10377" y="25774"/>
                </a:lnTo>
                <a:lnTo>
                  <a:pt x="9765" y="28610"/>
                </a:lnTo>
                <a:lnTo>
                  <a:pt x="8403" y="31453"/>
                </a:lnTo>
                <a:lnTo>
                  <a:pt x="6543" y="34300"/>
                </a:lnTo>
                <a:lnTo>
                  <a:pt x="4351" y="37151"/>
                </a:lnTo>
                <a:lnTo>
                  <a:pt x="2889" y="40004"/>
                </a:lnTo>
                <a:lnTo>
                  <a:pt x="1915" y="42859"/>
                </a:lnTo>
                <a:lnTo>
                  <a:pt x="1265" y="45715"/>
                </a:lnTo>
                <a:lnTo>
                  <a:pt x="832" y="49523"/>
                </a:lnTo>
                <a:lnTo>
                  <a:pt x="544" y="53968"/>
                </a:lnTo>
                <a:lnTo>
                  <a:pt x="223" y="63033"/>
                </a:lnTo>
                <a:lnTo>
                  <a:pt x="42" y="73492"/>
                </a:lnTo>
                <a:lnTo>
                  <a:pt x="0" y="79647"/>
                </a:lnTo>
                <a:lnTo>
                  <a:pt x="941" y="83575"/>
                </a:lnTo>
                <a:lnTo>
                  <a:pt x="2521" y="88099"/>
                </a:lnTo>
                <a:lnTo>
                  <a:pt x="4527" y="93019"/>
                </a:lnTo>
                <a:lnTo>
                  <a:pt x="5864" y="97252"/>
                </a:lnTo>
                <a:lnTo>
                  <a:pt x="6756" y="101027"/>
                </a:lnTo>
                <a:lnTo>
                  <a:pt x="7350" y="104496"/>
                </a:lnTo>
                <a:lnTo>
                  <a:pt x="8699" y="107761"/>
                </a:lnTo>
                <a:lnTo>
                  <a:pt x="10550" y="110890"/>
                </a:lnTo>
                <a:lnTo>
                  <a:pt x="12737" y="113928"/>
                </a:lnTo>
                <a:lnTo>
                  <a:pt x="15148" y="116907"/>
                </a:lnTo>
                <a:lnTo>
                  <a:pt x="17707" y="119845"/>
                </a:lnTo>
                <a:lnTo>
                  <a:pt x="20366" y="122756"/>
                </a:lnTo>
                <a:lnTo>
                  <a:pt x="25860" y="128530"/>
                </a:lnTo>
                <a:lnTo>
                  <a:pt x="37149" y="139999"/>
                </a:lnTo>
                <a:lnTo>
                  <a:pt x="40947" y="141907"/>
                </a:lnTo>
                <a:lnTo>
                  <a:pt x="45384" y="143179"/>
                </a:lnTo>
                <a:lnTo>
                  <a:pt x="50247" y="144027"/>
                </a:lnTo>
                <a:lnTo>
                  <a:pt x="54442" y="144592"/>
                </a:lnTo>
                <a:lnTo>
                  <a:pt x="58191" y="144969"/>
                </a:lnTo>
                <a:lnTo>
                  <a:pt x="61642" y="145220"/>
                </a:lnTo>
                <a:lnTo>
                  <a:pt x="64896" y="145388"/>
                </a:lnTo>
                <a:lnTo>
                  <a:pt x="71051" y="145574"/>
                </a:lnTo>
                <a:lnTo>
                  <a:pt x="95898" y="145710"/>
                </a:lnTo>
                <a:lnTo>
                  <a:pt x="100116" y="144762"/>
                </a:lnTo>
                <a:lnTo>
                  <a:pt x="104833" y="143177"/>
                </a:lnTo>
                <a:lnTo>
                  <a:pt x="109882" y="141168"/>
                </a:lnTo>
                <a:lnTo>
                  <a:pt x="115153" y="138877"/>
                </a:lnTo>
                <a:lnTo>
                  <a:pt x="126091" y="133791"/>
                </a:lnTo>
                <a:lnTo>
                  <a:pt x="130721" y="131100"/>
                </a:lnTo>
                <a:lnTo>
                  <a:pt x="134762" y="128355"/>
                </a:lnTo>
                <a:lnTo>
                  <a:pt x="138407" y="125572"/>
                </a:lnTo>
                <a:lnTo>
                  <a:pt x="141790" y="122764"/>
                </a:lnTo>
                <a:lnTo>
                  <a:pt x="144998" y="119939"/>
                </a:lnTo>
                <a:lnTo>
                  <a:pt x="148089" y="117104"/>
                </a:lnTo>
                <a:lnTo>
                  <a:pt x="151102" y="113308"/>
                </a:lnTo>
                <a:lnTo>
                  <a:pt x="154064" y="108873"/>
                </a:lnTo>
                <a:lnTo>
                  <a:pt x="156990" y="104012"/>
                </a:lnTo>
                <a:lnTo>
                  <a:pt x="160846" y="99818"/>
                </a:lnTo>
                <a:lnTo>
                  <a:pt x="165322" y="96070"/>
                </a:lnTo>
                <a:lnTo>
                  <a:pt x="170211" y="92618"/>
                </a:lnTo>
                <a:lnTo>
                  <a:pt x="173470" y="88412"/>
                </a:lnTo>
                <a:lnTo>
                  <a:pt x="175643" y="83704"/>
                </a:lnTo>
                <a:lnTo>
                  <a:pt x="177092" y="78659"/>
                </a:lnTo>
                <a:lnTo>
                  <a:pt x="179010" y="74344"/>
                </a:lnTo>
                <a:lnTo>
                  <a:pt x="181241" y="70514"/>
                </a:lnTo>
                <a:lnTo>
                  <a:pt x="183681" y="67009"/>
                </a:lnTo>
                <a:lnTo>
                  <a:pt x="185308" y="62767"/>
                </a:lnTo>
                <a:lnTo>
                  <a:pt x="186392" y="58034"/>
                </a:lnTo>
                <a:lnTo>
                  <a:pt x="187115" y="52974"/>
                </a:lnTo>
                <a:lnTo>
                  <a:pt x="186644" y="48648"/>
                </a:lnTo>
                <a:lnTo>
                  <a:pt x="185379" y="44811"/>
                </a:lnTo>
                <a:lnTo>
                  <a:pt x="183582" y="41301"/>
                </a:lnTo>
                <a:lnTo>
                  <a:pt x="182384" y="37056"/>
                </a:lnTo>
                <a:lnTo>
                  <a:pt x="181585" y="32321"/>
                </a:lnTo>
                <a:lnTo>
                  <a:pt x="181053" y="27259"/>
                </a:lnTo>
                <a:lnTo>
                  <a:pt x="178793" y="22932"/>
                </a:lnTo>
                <a:lnTo>
                  <a:pt x="175382" y="19095"/>
                </a:lnTo>
                <a:lnTo>
                  <a:pt x="171202" y="15585"/>
                </a:lnTo>
                <a:lnTo>
                  <a:pt x="167463" y="13244"/>
                </a:lnTo>
                <a:lnTo>
                  <a:pt x="164019" y="11684"/>
                </a:lnTo>
                <a:lnTo>
                  <a:pt x="160769" y="10643"/>
                </a:lnTo>
                <a:lnTo>
                  <a:pt x="156698" y="8998"/>
                </a:lnTo>
                <a:lnTo>
                  <a:pt x="152079" y="6948"/>
                </a:lnTo>
                <a:lnTo>
                  <a:pt x="147095" y="4629"/>
                </a:lnTo>
                <a:lnTo>
                  <a:pt x="141867" y="3083"/>
                </a:lnTo>
                <a:lnTo>
                  <a:pt x="136477" y="2052"/>
                </a:lnTo>
                <a:lnTo>
                  <a:pt x="130978" y="1365"/>
                </a:lnTo>
                <a:lnTo>
                  <a:pt x="124455" y="907"/>
                </a:lnTo>
                <a:lnTo>
                  <a:pt x="117249" y="601"/>
                </a:lnTo>
                <a:lnTo>
                  <a:pt x="109587" y="398"/>
                </a:lnTo>
                <a:lnTo>
                  <a:pt x="102574" y="1215"/>
                </a:lnTo>
                <a:lnTo>
                  <a:pt x="95994" y="2712"/>
                </a:lnTo>
                <a:lnTo>
                  <a:pt x="89702" y="4662"/>
                </a:lnTo>
                <a:lnTo>
                  <a:pt x="83603" y="6915"/>
                </a:lnTo>
                <a:lnTo>
                  <a:pt x="77631" y="9369"/>
                </a:lnTo>
                <a:lnTo>
                  <a:pt x="71746" y="11958"/>
                </a:lnTo>
                <a:lnTo>
                  <a:pt x="60126" y="17374"/>
                </a:lnTo>
                <a:lnTo>
                  <a:pt x="54360" y="20152"/>
                </a:lnTo>
                <a:lnTo>
                  <a:pt x="48611" y="22004"/>
                </a:lnTo>
                <a:lnTo>
                  <a:pt x="42873" y="23239"/>
                </a:lnTo>
                <a:lnTo>
                  <a:pt x="37143" y="24062"/>
                </a:lnTo>
                <a:lnTo>
                  <a:pt x="32371" y="25563"/>
                </a:lnTo>
                <a:lnTo>
                  <a:pt x="28237" y="27516"/>
                </a:lnTo>
                <a:lnTo>
                  <a:pt x="17111" y="342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358"/>
          <p:cNvSpPr/>
          <p:nvPr/>
        </p:nvSpPr>
        <p:spPr>
          <a:xfrm>
            <a:off x="4374832" y="3351847"/>
            <a:ext cx="471489" cy="317183"/>
          </a:xfrm>
          <a:custGeom>
            <a:avLst/>
            <a:gdLst/>
            <a:ahLst/>
            <a:cxnLst/>
            <a:rect l="0" t="0" r="0" b="0"/>
            <a:pathLst>
              <a:path w="471489" h="317183">
                <a:moveTo>
                  <a:pt x="0" y="317182"/>
                </a:moveTo>
                <a:lnTo>
                  <a:pt x="28693" y="288490"/>
                </a:lnTo>
                <a:lnTo>
                  <a:pt x="41733" y="280000"/>
                </a:lnTo>
                <a:lnTo>
                  <a:pt x="52203" y="274305"/>
                </a:lnTo>
                <a:lnTo>
                  <a:pt x="66268" y="265743"/>
                </a:lnTo>
                <a:lnTo>
                  <a:pt x="79007" y="257174"/>
                </a:lnTo>
                <a:lnTo>
                  <a:pt x="89407" y="250507"/>
                </a:lnTo>
                <a:lnTo>
                  <a:pt x="100379" y="241194"/>
                </a:lnTo>
                <a:lnTo>
                  <a:pt x="105972" y="236044"/>
                </a:lnTo>
                <a:lnTo>
                  <a:pt x="117266" y="225241"/>
                </a:lnTo>
                <a:lnTo>
                  <a:pt x="128636" y="216630"/>
                </a:lnTo>
                <a:lnTo>
                  <a:pt x="148287" y="203887"/>
                </a:lnTo>
                <a:lnTo>
                  <a:pt x="156008" y="198790"/>
                </a:lnTo>
                <a:lnTo>
                  <a:pt x="169667" y="190586"/>
                </a:lnTo>
                <a:lnTo>
                  <a:pt x="182088" y="182812"/>
                </a:lnTo>
                <a:lnTo>
                  <a:pt x="200742" y="167726"/>
                </a:lnTo>
                <a:lnTo>
                  <a:pt x="208123" y="162300"/>
                </a:lnTo>
                <a:lnTo>
                  <a:pt x="223945" y="151191"/>
                </a:lnTo>
                <a:lnTo>
                  <a:pt x="265887" y="122839"/>
                </a:lnTo>
                <a:lnTo>
                  <a:pt x="273460" y="117135"/>
                </a:lnTo>
                <a:lnTo>
                  <a:pt x="280414" y="111428"/>
                </a:lnTo>
                <a:lnTo>
                  <a:pt x="286955" y="105718"/>
                </a:lnTo>
                <a:lnTo>
                  <a:pt x="294174" y="100958"/>
                </a:lnTo>
                <a:lnTo>
                  <a:pt x="301843" y="96833"/>
                </a:lnTo>
                <a:lnTo>
                  <a:pt x="309814" y="93131"/>
                </a:lnTo>
                <a:lnTo>
                  <a:pt x="323750" y="83937"/>
                </a:lnTo>
                <a:lnTo>
                  <a:pt x="336294" y="74453"/>
                </a:lnTo>
                <a:lnTo>
                  <a:pt x="348219" y="67063"/>
                </a:lnTo>
                <a:lnTo>
                  <a:pt x="359869" y="60603"/>
                </a:lnTo>
                <a:lnTo>
                  <a:pt x="371397" y="53605"/>
                </a:lnTo>
                <a:lnTo>
                  <a:pt x="382870" y="44144"/>
                </a:lnTo>
                <a:lnTo>
                  <a:pt x="394320" y="36130"/>
                </a:lnTo>
                <a:lnTo>
                  <a:pt x="405758" y="29393"/>
                </a:lnTo>
                <a:lnTo>
                  <a:pt x="417192" y="23223"/>
                </a:lnTo>
                <a:lnTo>
                  <a:pt x="429788" y="14395"/>
                </a:lnTo>
                <a:lnTo>
                  <a:pt x="434163" y="12455"/>
                </a:lnTo>
                <a:lnTo>
                  <a:pt x="444104" y="10298"/>
                </a:lnTo>
                <a:lnTo>
                  <a:pt x="447517" y="8770"/>
                </a:lnTo>
                <a:lnTo>
                  <a:pt x="449792" y="6799"/>
                </a:lnTo>
                <a:lnTo>
                  <a:pt x="451309" y="4533"/>
                </a:lnTo>
                <a:lnTo>
                  <a:pt x="453272" y="3022"/>
                </a:lnTo>
                <a:lnTo>
                  <a:pt x="455534" y="2015"/>
                </a:lnTo>
                <a:lnTo>
                  <a:pt x="462904" y="3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359"/>
          <p:cNvSpPr/>
          <p:nvPr/>
        </p:nvSpPr>
        <p:spPr>
          <a:xfrm>
            <a:off x="4572000" y="3411854"/>
            <a:ext cx="325755" cy="308612"/>
          </a:xfrm>
          <a:custGeom>
            <a:avLst/>
            <a:gdLst/>
            <a:ahLst/>
            <a:cxnLst/>
            <a:rect l="0" t="0" r="0" b="0"/>
            <a:pathLst>
              <a:path w="325755" h="308612">
                <a:moveTo>
                  <a:pt x="0" y="308611"/>
                </a:moveTo>
                <a:lnTo>
                  <a:pt x="0" y="296679"/>
                </a:lnTo>
                <a:lnTo>
                  <a:pt x="952" y="294941"/>
                </a:lnTo>
                <a:lnTo>
                  <a:pt x="2540" y="293782"/>
                </a:lnTo>
                <a:lnTo>
                  <a:pt x="4550" y="293010"/>
                </a:lnTo>
                <a:lnTo>
                  <a:pt x="5891" y="290590"/>
                </a:lnTo>
                <a:lnTo>
                  <a:pt x="7380" y="282822"/>
                </a:lnTo>
                <a:lnTo>
                  <a:pt x="8730" y="279035"/>
                </a:lnTo>
                <a:lnTo>
                  <a:pt x="12770" y="272288"/>
                </a:lnTo>
                <a:lnTo>
                  <a:pt x="17740" y="263575"/>
                </a:lnTo>
                <a:lnTo>
                  <a:pt x="20399" y="258584"/>
                </a:lnTo>
                <a:lnTo>
                  <a:pt x="28433" y="250499"/>
                </a:lnTo>
                <a:lnTo>
                  <a:pt x="33243" y="247010"/>
                </a:lnTo>
                <a:lnTo>
                  <a:pt x="41127" y="238053"/>
                </a:lnTo>
                <a:lnTo>
                  <a:pt x="44562" y="232997"/>
                </a:lnTo>
                <a:lnTo>
                  <a:pt x="48758" y="227721"/>
                </a:lnTo>
                <a:lnTo>
                  <a:pt x="53461" y="222300"/>
                </a:lnTo>
                <a:lnTo>
                  <a:pt x="58500" y="216780"/>
                </a:lnTo>
                <a:lnTo>
                  <a:pt x="69180" y="205567"/>
                </a:lnTo>
                <a:lnTo>
                  <a:pt x="74695" y="199910"/>
                </a:lnTo>
                <a:lnTo>
                  <a:pt x="81229" y="194233"/>
                </a:lnTo>
                <a:lnTo>
                  <a:pt x="88443" y="188544"/>
                </a:lnTo>
                <a:lnTo>
                  <a:pt x="96109" y="182846"/>
                </a:lnTo>
                <a:lnTo>
                  <a:pt x="103125" y="177143"/>
                </a:lnTo>
                <a:lnTo>
                  <a:pt x="109708" y="171435"/>
                </a:lnTo>
                <a:lnTo>
                  <a:pt x="116000" y="165726"/>
                </a:lnTo>
                <a:lnTo>
                  <a:pt x="130613" y="151761"/>
                </a:lnTo>
                <a:lnTo>
                  <a:pt x="158726" y="124064"/>
                </a:lnTo>
                <a:lnTo>
                  <a:pt x="165825" y="117952"/>
                </a:lnTo>
                <a:lnTo>
                  <a:pt x="173415" y="111972"/>
                </a:lnTo>
                <a:lnTo>
                  <a:pt x="181332" y="106081"/>
                </a:lnTo>
                <a:lnTo>
                  <a:pt x="197749" y="94455"/>
                </a:lnTo>
                <a:lnTo>
                  <a:pt x="206128" y="88688"/>
                </a:lnTo>
                <a:lnTo>
                  <a:pt x="213618" y="82938"/>
                </a:lnTo>
                <a:lnTo>
                  <a:pt x="220517" y="77200"/>
                </a:lnTo>
                <a:lnTo>
                  <a:pt x="227021" y="71469"/>
                </a:lnTo>
                <a:lnTo>
                  <a:pt x="239328" y="60022"/>
                </a:lnTo>
                <a:lnTo>
                  <a:pt x="245277" y="54302"/>
                </a:lnTo>
                <a:lnTo>
                  <a:pt x="251148" y="49537"/>
                </a:lnTo>
                <a:lnTo>
                  <a:pt x="256967" y="45407"/>
                </a:lnTo>
                <a:lnTo>
                  <a:pt x="262751" y="41701"/>
                </a:lnTo>
                <a:lnTo>
                  <a:pt x="268512" y="37326"/>
                </a:lnTo>
                <a:lnTo>
                  <a:pt x="274258" y="32504"/>
                </a:lnTo>
                <a:lnTo>
                  <a:pt x="279994" y="27385"/>
                </a:lnTo>
                <a:lnTo>
                  <a:pt x="288906" y="21696"/>
                </a:lnTo>
                <a:lnTo>
                  <a:pt x="296043" y="19168"/>
                </a:lnTo>
                <a:lnTo>
                  <a:pt x="302389" y="18045"/>
                </a:lnTo>
                <a:lnTo>
                  <a:pt x="304462" y="16792"/>
                </a:lnTo>
                <a:lnTo>
                  <a:pt x="305845" y="15005"/>
                </a:lnTo>
                <a:lnTo>
                  <a:pt x="308064" y="9844"/>
                </a:lnTo>
                <a:lnTo>
                  <a:pt x="309198" y="9420"/>
                </a:lnTo>
                <a:lnTo>
                  <a:pt x="312999" y="8950"/>
                </a:lnTo>
                <a:lnTo>
                  <a:pt x="315345" y="7872"/>
                </a:lnTo>
                <a:lnTo>
                  <a:pt x="323416" y="1838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360"/>
          <p:cNvSpPr/>
          <p:nvPr/>
        </p:nvSpPr>
        <p:spPr>
          <a:xfrm>
            <a:off x="4872037" y="2923727"/>
            <a:ext cx="394336" cy="256671"/>
          </a:xfrm>
          <a:custGeom>
            <a:avLst/>
            <a:gdLst/>
            <a:ahLst/>
            <a:cxnLst/>
            <a:rect l="0" t="0" r="0" b="0"/>
            <a:pathLst>
              <a:path w="394336" h="256671">
                <a:moveTo>
                  <a:pt x="0" y="256670"/>
                </a:moveTo>
                <a:lnTo>
                  <a:pt x="11931" y="244738"/>
                </a:lnTo>
                <a:lnTo>
                  <a:pt x="19908" y="239302"/>
                </a:lnTo>
                <a:lnTo>
                  <a:pt x="29803" y="232759"/>
                </a:lnTo>
                <a:lnTo>
                  <a:pt x="35109" y="228347"/>
                </a:lnTo>
                <a:lnTo>
                  <a:pt x="40551" y="223500"/>
                </a:lnTo>
                <a:lnTo>
                  <a:pt x="47036" y="219317"/>
                </a:lnTo>
                <a:lnTo>
                  <a:pt x="54218" y="215575"/>
                </a:lnTo>
                <a:lnTo>
                  <a:pt x="61863" y="212129"/>
                </a:lnTo>
                <a:lnTo>
                  <a:pt x="68864" y="207926"/>
                </a:lnTo>
                <a:lnTo>
                  <a:pt x="75437" y="203219"/>
                </a:lnTo>
                <a:lnTo>
                  <a:pt x="81724" y="198176"/>
                </a:lnTo>
                <a:lnTo>
                  <a:pt x="88773" y="192909"/>
                </a:lnTo>
                <a:lnTo>
                  <a:pt x="104225" y="181977"/>
                </a:lnTo>
                <a:lnTo>
                  <a:pt x="154424" y="148050"/>
                </a:lnTo>
                <a:lnTo>
                  <a:pt x="163909" y="142347"/>
                </a:lnTo>
                <a:lnTo>
                  <a:pt x="174043" y="136640"/>
                </a:lnTo>
                <a:lnTo>
                  <a:pt x="195462" y="125218"/>
                </a:lnTo>
                <a:lnTo>
                  <a:pt x="217682" y="113792"/>
                </a:lnTo>
                <a:lnTo>
                  <a:pt x="227037" y="107126"/>
                </a:lnTo>
                <a:lnTo>
                  <a:pt x="235178" y="99824"/>
                </a:lnTo>
                <a:lnTo>
                  <a:pt x="242510" y="92098"/>
                </a:lnTo>
                <a:lnTo>
                  <a:pt x="250256" y="85996"/>
                </a:lnTo>
                <a:lnTo>
                  <a:pt x="258277" y="80975"/>
                </a:lnTo>
                <a:lnTo>
                  <a:pt x="266483" y="76675"/>
                </a:lnTo>
                <a:lnTo>
                  <a:pt x="274810" y="71903"/>
                </a:lnTo>
                <a:lnTo>
                  <a:pt x="283219" y="66817"/>
                </a:lnTo>
                <a:lnTo>
                  <a:pt x="291683" y="61521"/>
                </a:lnTo>
                <a:lnTo>
                  <a:pt x="299230" y="56086"/>
                </a:lnTo>
                <a:lnTo>
                  <a:pt x="306167" y="50557"/>
                </a:lnTo>
                <a:lnTo>
                  <a:pt x="312696" y="44967"/>
                </a:lnTo>
                <a:lnTo>
                  <a:pt x="319907" y="40287"/>
                </a:lnTo>
                <a:lnTo>
                  <a:pt x="327571" y="36215"/>
                </a:lnTo>
                <a:lnTo>
                  <a:pt x="335538" y="32547"/>
                </a:lnTo>
                <a:lnTo>
                  <a:pt x="346931" y="25933"/>
                </a:lnTo>
                <a:lnTo>
                  <a:pt x="356121" y="19818"/>
                </a:lnTo>
                <a:lnTo>
                  <a:pt x="366557" y="13925"/>
                </a:lnTo>
                <a:lnTo>
                  <a:pt x="375004" y="8131"/>
                </a:lnTo>
                <a:lnTo>
                  <a:pt x="378590" y="5252"/>
                </a:lnTo>
                <a:lnTo>
                  <a:pt x="385115" y="2054"/>
                </a:lnTo>
                <a:lnTo>
                  <a:pt x="392514" y="0"/>
                </a:lnTo>
                <a:lnTo>
                  <a:pt x="393121" y="784"/>
                </a:lnTo>
                <a:lnTo>
                  <a:pt x="394176" y="6920"/>
                </a:lnTo>
                <a:lnTo>
                  <a:pt x="394264" y="10098"/>
                </a:lnTo>
                <a:lnTo>
                  <a:pt x="394335" y="166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361"/>
          <p:cNvSpPr/>
          <p:nvPr/>
        </p:nvSpPr>
        <p:spPr>
          <a:xfrm>
            <a:off x="4966334" y="3008947"/>
            <a:ext cx="394337" cy="248604"/>
          </a:xfrm>
          <a:custGeom>
            <a:avLst/>
            <a:gdLst/>
            <a:ahLst/>
            <a:cxnLst/>
            <a:rect l="0" t="0" r="0" b="0"/>
            <a:pathLst>
              <a:path w="394337" h="248604">
                <a:moveTo>
                  <a:pt x="0" y="240030"/>
                </a:moveTo>
                <a:lnTo>
                  <a:pt x="0" y="248498"/>
                </a:lnTo>
                <a:lnTo>
                  <a:pt x="10584" y="248599"/>
                </a:lnTo>
                <a:lnTo>
                  <a:pt x="37183" y="248603"/>
                </a:lnTo>
                <a:lnTo>
                  <a:pt x="40029" y="247650"/>
                </a:lnTo>
                <a:lnTo>
                  <a:pt x="45731" y="244052"/>
                </a:lnTo>
                <a:lnTo>
                  <a:pt x="53980" y="236737"/>
                </a:lnTo>
                <a:lnTo>
                  <a:pt x="58847" y="232120"/>
                </a:lnTo>
                <a:lnTo>
                  <a:pt x="69334" y="224450"/>
                </a:lnTo>
                <a:lnTo>
                  <a:pt x="81298" y="216913"/>
                </a:lnTo>
                <a:lnTo>
                  <a:pt x="96140" y="207213"/>
                </a:lnTo>
                <a:lnTo>
                  <a:pt x="103146" y="201960"/>
                </a:lnTo>
                <a:lnTo>
                  <a:pt x="109722" y="196553"/>
                </a:lnTo>
                <a:lnTo>
                  <a:pt x="116011" y="191042"/>
                </a:lnTo>
                <a:lnTo>
                  <a:pt x="123061" y="185464"/>
                </a:lnTo>
                <a:lnTo>
                  <a:pt x="130618" y="179840"/>
                </a:lnTo>
                <a:lnTo>
                  <a:pt x="146636" y="168512"/>
                </a:lnTo>
                <a:lnTo>
                  <a:pt x="240041" y="105727"/>
                </a:lnTo>
                <a:lnTo>
                  <a:pt x="265751" y="88582"/>
                </a:lnTo>
                <a:lnTo>
                  <a:pt x="273370" y="82867"/>
                </a:lnTo>
                <a:lnTo>
                  <a:pt x="280354" y="77153"/>
                </a:lnTo>
                <a:lnTo>
                  <a:pt x="286915" y="71438"/>
                </a:lnTo>
                <a:lnTo>
                  <a:pt x="294148" y="66675"/>
                </a:lnTo>
                <a:lnTo>
                  <a:pt x="301826" y="62548"/>
                </a:lnTo>
                <a:lnTo>
                  <a:pt x="309802" y="58843"/>
                </a:lnTo>
                <a:lnTo>
                  <a:pt x="317025" y="54469"/>
                </a:lnTo>
                <a:lnTo>
                  <a:pt x="323745" y="49648"/>
                </a:lnTo>
                <a:lnTo>
                  <a:pt x="330131" y="44529"/>
                </a:lnTo>
                <a:lnTo>
                  <a:pt x="336292" y="40163"/>
                </a:lnTo>
                <a:lnTo>
                  <a:pt x="348219" y="32773"/>
                </a:lnTo>
                <a:lnTo>
                  <a:pt x="359869" y="26313"/>
                </a:lnTo>
                <a:lnTo>
                  <a:pt x="365643" y="23257"/>
                </a:lnTo>
                <a:lnTo>
                  <a:pt x="369492" y="20267"/>
                </a:lnTo>
                <a:lnTo>
                  <a:pt x="372058" y="17322"/>
                </a:lnTo>
                <a:lnTo>
                  <a:pt x="373769" y="14405"/>
                </a:lnTo>
                <a:lnTo>
                  <a:pt x="375862" y="12461"/>
                </a:lnTo>
                <a:lnTo>
                  <a:pt x="378210" y="11165"/>
                </a:lnTo>
                <a:lnTo>
                  <a:pt x="380727" y="10301"/>
                </a:lnTo>
                <a:lnTo>
                  <a:pt x="386065" y="6801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362"/>
          <p:cNvSpPr/>
          <p:nvPr/>
        </p:nvSpPr>
        <p:spPr>
          <a:xfrm>
            <a:off x="6140768" y="3111817"/>
            <a:ext cx="265355" cy="351473"/>
          </a:xfrm>
          <a:custGeom>
            <a:avLst/>
            <a:gdLst/>
            <a:ahLst/>
            <a:cxnLst/>
            <a:rect l="0" t="0" r="0" b="0"/>
            <a:pathLst>
              <a:path w="265355" h="351473">
                <a:moveTo>
                  <a:pt x="171449" y="0"/>
                </a:moveTo>
                <a:lnTo>
                  <a:pt x="158679" y="0"/>
                </a:lnTo>
                <a:lnTo>
                  <a:pt x="156268" y="953"/>
                </a:lnTo>
                <a:lnTo>
                  <a:pt x="151049" y="4551"/>
                </a:lnTo>
                <a:lnTo>
                  <a:pt x="143015" y="6785"/>
                </a:lnTo>
                <a:lnTo>
                  <a:pt x="138206" y="7381"/>
                </a:lnTo>
                <a:lnTo>
                  <a:pt x="130322" y="8043"/>
                </a:lnTo>
                <a:lnTo>
                  <a:pt x="122690" y="8337"/>
                </a:lnTo>
                <a:lnTo>
                  <a:pt x="112948" y="8468"/>
                </a:lnTo>
                <a:lnTo>
                  <a:pt x="108636" y="9455"/>
                </a:lnTo>
                <a:lnTo>
                  <a:pt x="101305" y="13092"/>
                </a:lnTo>
                <a:lnTo>
                  <a:pt x="97064" y="13491"/>
                </a:lnTo>
                <a:lnTo>
                  <a:pt x="92331" y="12804"/>
                </a:lnTo>
                <a:lnTo>
                  <a:pt x="87272" y="11394"/>
                </a:lnTo>
                <a:lnTo>
                  <a:pt x="81994" y="10453"/>
                </a:lnTo>
                <a:lnTo>
                  <a:pt x="76569" y="9826"/>
                </a:lnTo>
                <a:lnTo>
                  <a:pt x="71048" y="9408"/>
                </a:lnTo>
                <a:lnTo>
                  <a:pt x="62374" y="8944"/>
                </a:lnTo>
                <a:lnTo>
                  <a:pt x="54391" y="8738"/>
                </a:lnTo>
                <a:lnTo>
                  <a:pt x="44493" y="8646"/>
                </a:lnTo>
                <a:lnTo>
                  <a:pt x="40140" y="7669"/>
                </a:lnTo>
                <a:lnTo>
                  <a:pt x="29461" y="2696"/>
                </a:lnTo>
                <a:lnTo>
                  <a:pt x="21217" y="799"/>
                </a:lnTo>
                <a:lnTo>
                  <a:pt x="17680" y="105"/>
                </a:lnTo>
                <a:lnTo>
                  <a:pt x="9397" y="6"/>
                </a:lnTo>
                <a:lnTo>
                  <a:pt x="8939" y="3"/>
                </a:lnTo>
                <a:lnTo>
                  <a:pt x="8620" y="9326"/>
                </a:lnTo>
                <a:lnTo>
                  <a:pt x="8572" y="150153"/>
                </a:lnTo>
                <a:lnTo>
                  <a:pt x="7619" y="156299"/>
                </a:lnTo>
                <a:lnTo>
                  <a:pt x="6032" y="162302"/>
                </a:lnTo>
                <a:lnTo>
                  <a:pt x="4021" y="168209"/>
                </a:lnTo>
                <a:lnTo>
                  <a:pt x="2680" y="174052"/>
                </a:lnTo>
                <a:lnTo>
                  <a:pt x="1786" y="179852"/>
                </a:lnTo>
                <a:lnTo>
                  <a:pt x="793" y="190424"/>
                </a:lnTo>
                <a:lnTo>
                  <a:pt x="352" y="198298"/>
                </a:lnTo>
                <a:lnTo>
                  <a:pt x="104" y="208086"/>
                </a:lnTo>
                <a:lnTo>
                  <a:pt x="8" y="218317"/>
                </a:lnTo>
                <a:lnTo>
                  <a:pt x="0" y="222484"/>
                </a:lnTo>
                <a:lnTo>
                  <a:pt x="4550" y="222766"/>
                </a:lnTo>
                <a:lnTo>
                  <a:pt x="5890" y="221853"/>
                </a:lnTo>
                <a:lnTo>
                  <a:pt x="6784" y="220292"/>
                </a:lnTo>
                <a:lnTo>
                  <a:pt x="7380" y="218299"/>
                </a:lnTo>
                <a:lnTo>
                  <a:pt x="8729" y="216970"/>
                </a:lnTo>
                <a:lnTo>
                  <a:pt x="10582" y="216084"/>
                </a:lnTo>
                <a:lnTo>
                  <a:pt x="12769" y="215494"/>
                </a:lnTo>
                <a:lnTo>
                  <a:pt x="14228" y="213195"/>
                </a:lnTo>
                <a:lnTo>
                  <a:pt x="15848" y="205561"/>
                </a:lnTo>
                <a:lnTo>
                  <a:pt x="19108" y="198358"/>
                </a:lnTo>
                <a:lnTo>
                  <a:pt x="21311" y="195104"/>
                </a:lnTo>
                <a:lnTo>
                  <a:pt x="28839" y="188948"/>
                </a:lnTo>
                <a:lnTo>
                  <a:pt x="33513" y="185973"/>
                </a:lnTo>
                <a:lnTo>
                  <a:pt x="38534" y="183037"/>
                </a:lnTo>
                <a:lnTo>
                  <a:pt x="43787" y="180127"/>
                </a:lnTo>
                <a:lnTo>
                  <a:pt x="54703" y="174354"/>
                </a:lnTo>
                <a:lnTo>
                  <a:pt x="65904" y="168613"/>
                </a:lnTo>
                <a:lnTo>
                  <a:pt x="71558" y="166701"/>
                </a:lnTo>
                <a:lnTo>
                  <a:pt x="77233" y="165427"/>
                </a:lnTo>
                <a:lnTo>
                  <a:pt x="82921" y="164577"/>
                </a:lnTo>
                <a:lnTo>
                  <a:pt x="88618" y="163058"/>
                </a:lnTo>
                <a:lnTo>
                  <a:pt x="94321" y="161093"/>
                </a:lnTo>
                <a:lnTo>
                  <a:pt x="100028" y="158830"/>
                </a:lnTo>
                <a:lnTo>
                  <a:pt x="106690" y="157322"/>
                </a:lnTo>
                <a:lnTo>
                  <a:pt x="113988" y="156316"/>
                </a:lnTo>
                <a:lnTo>
                  <a:pt x="121712" y="155646"/>
                </a:lnTo>
                <a:lnTo>
                  <a:pt x="128766" y="155199"/>
                </a:lnTo>
                <a:lnTo>
                  <a:pt x="141684" y="154702"/>
                </a:lnTo>
                <a:lnTo>
                  <a:pt x="159667" y="154423"/>
                </a:lnTo>
                <a:lnTo>
                  <a:pt x="165499" y="155336"/>
                </a:lnTo>
                <a:lnTo>
                  <a:pt x="171293" y="156897"/>
                </a:lnTo>
                <a:lnTo>
                  <a:pt x="177059" y="158891"/>
                </a:lnTo>
                <a:lnTo>
                  <a:pt x="182809" y="161172"/>
                </a:lnTo>
                <a:lnTo>
                  <a:pt x="188547" y="163646"/>
                </a:lnTo>
                <a:lnTo>
                  <a:pt x="194278" y="166247"/>
                </a:lnTo>
                <a:lnTo>
                  <a:pt x="199051" y="167982"/>
                </a:lnTo>
                <a:lnTo>
                  <a:pt x="206894" y="169909"/>
                </a:lnTo>
                <a:lnTo>
                  <a:pt x="211272" y="172327"/>
                </a:lnTo>
                <a:lnTo>
                  <a:pt x="216095" y="175845"/>
                </a:lnTo>
                <a:lnTo>
                  <a:pt x="221215" y="180095"/>
                </a:lnTo>
                <a:lnTo>
                  <a:pt x="229445" y="187357"/>
                </a:lnTo>
                <a:lnTo>
                  <a:pt x="236278" y="194712"/>
                </a:lnTo>
                <a:lnTo>
                  <a:pt x="242489" y="204332"/>
                </a:lnTo>
                <a:lnTo>
                  <a:pt x="245885" y="214957"/>
                </a:lnTo>
                <a:lnTo>
                  <a:pt x="247394" y="225076"/>
                </a:lnTo>
                <a:lnTo>
                  <a:pt x="248065" y="232749"/>
                </a:lnTo>
                <a:lnTo>
                  <a:pt x="248363" y="241874"/>
                </a:lnTo>
                <a:lnTo>
                  <a:pt x="248581" y="274482"/>
                </a:lnTo>
                <a:lnTo>
                  <a:pt x="248587" y="280143"/>
                </a:lnTo>
                <a:lnTo>
                  <a:pt x="247640" y="285822"/>
                </a:lnTo>
                <a:lnTo>
                  <a:pt x="246056" y="291513"/>
                </a:lnTo>
                <a:lnTo>
                  <a:pt x="244046" y="297212"/>
                </a:lnTo>
                <a:lnTo>
                  <a:pt x="246518" y="301964"/>
                </a:lnTo>
                <a:lnTo>
                  <a:pt x="251975" y="306084"/>
                </a:lnTo>
                <a:lnTo>
                  <a:pt x="259423" y="309784"/>
                </a:lnTo>
                <a:lnTo>
                  <a:pt x="263436" y="313203"/>
                </a:lnTo>
                <a:lnTo>
                  <a:pt x="265158" y="316434"/>
                </a:lnTo>
                <a:lnTo>
                  <a:pt x="265354" y="319541"/>
                </a:lnTo>
                <a:lnTo>
                  <a:pt x="263581" y="322565"/>
                </a:lnTo>
                <a:lnTo>
                  <a:pt x="256529" y="328465"/>
                </a:lnTo>
                <a:lnTo>
                  <a:pt x="249584" y="334262"/>
                </a:lnTo>
                <a:lnTo>
                  <a:pt x="246400" y="337141"/>
                </a:lnTo>
                <a:lnTo>
                  <a:pt x="243324" y="339061"/>
                </a:lnTo>
                <a:lnTo>
                  <a:pt x="237366" y="341194"/>
                </a:lnTo>
                <a:lnTo>
                  <a:pt x="233491" y="342715"/>
                </a:lnTo>
                <a:lnTo>
                  <a:pt x="229003" y="344682"/>
                </a:lnTo>
                <a:lnTo>
                  <a:pt x="224106" y="346945"/>
                </a:lnTo>
                <a:lnTo>
                  <a:pt x="216124" y="349460"/>
                </a:lnTo>
                <a:lnTo>
                  <a:pt x="209402" y="350579"/>
                </a:lnTo>
                <a:lnTo>
                  <a:pt x="203240" y="351075"/>
                </a:lnTo>
                <a:lnTo>
                  <a:pt x="197326" y="351296"/>
                </a:lnTo>
                <a:lnTo>
                  <a:pt x="185768" y="351438"/>
                </a:lnTo>
                <a:lnTo>
                  <a:pt x="172790" y="351472"/>
                </a:lnTo>
                <a:lnTo>
                  <a:pt x="164841" y="344687"/>
                </a:lnTo>
                <a:lnTo>
                  <a:pt x="162877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363"/>
          <p:cNvSpPr/>
          <p:nvPr/>
        </p:nvSpPr>
        <p:spPr>
          <a:xfrm>
            <a:off x="6495873" y="3188970"/>
            <a:ext cx="227825" cy="240031"/>
          </a:xfrm>
          <a:custGeom>
            <a:avLst/>
            <a:gdLst/>
            <a:ahLst/>
            <a:cxnLst/>
            <a:rect l="0" t="0" r="0" b="0"/>
            <a:pathLst>
              <a:path w="227825" h="240031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866" y="7380"/>
                </a:lnTo>
                <a:lnTo>
                  <a:pt x="9468" y="12770"/>
                </a:lnTo>
                <a:lnTo>
                  <a:pt x="10816" y="15181"/>
                </a:lnTo>
                <a:lnTo>
                  <a:pt x="12713" y="22172"/>
                </a:lnTo>
                <a:lnTo>
                  <a:pt x="13157" y="24142"/>
                </a:lnTo>
                <a:lnTo>
                  <a:pt x="15893" y="30097"/>
                </a:lnTo>
                <a:lnTo>
                  <a:pt x="17958" y="34352"/>
                </a:lnTo>
                <a:lnTo>
                  <a:pt x="22790" y="41620"/>
                </a:lnTo>
                <a:lnTo>
                  <a:pt x="28113" y="48977"/>
                </a:lnTo>
                <a:lnTo>
                  <a:pt x="30866" y="53606"/>
                </a:lnTo>
                <a:lnTo>
                  <a:pt x="33654" y="58598"/>
                </a:lnTo>
                <a:lnTo>
                  <a:pt x="39291" y="69223"/>
                </a:lnTo>
                <a:lnTo>
                  <a:pt x="42127" y="74724"/>
                </a:lnTo>
                <a:lnTo>
                  <a:pt x="44019" y="79343"/>
                </a:lnTo>
                <a:lnTo>
                  <a:pt x="45280" y="83375"/>
                </a:lnTo>
                <a:lnTo>
                  <a:pt x="46120" y="87016"/>
                </a:lnTo>
                <a:lnTo>
                  <a:pt x="48586" y="91348"/>
                </a:lnTo>
                <a:lnTo>
                  <a:pt x="52135" y="96141"/>
                </a:lnTo>
                <a:lnTo>
                  <a:pt x="56405" y="101241"/>
                </a:lnTo>
                <a:lnTo>
                  <a:pt x="60205" y="106547"/>
                </a:lnTo>
                <a:lnTo>
                  <a:pt x="63690" y="111988"/>
                </a:lnTo>
                <a:lnTo>
                  <a:pt x="66967" y="117521"/>
                </a:lnTo>
                <a:lnTo>
                  <a:pt x="71056" y="122162"/>
                </a:lnTo>
                <a:lnTo>
                  <a:pt x="75687" y="126209"/>
                </a:lnTo>
                <a:lnTo>
                  <a:pt x="80679" y="129859"/>
                </a:lnTo>
                <a:lnTo>
                  <a:pt x="84960" y="134198"/>
                </a:lnTo>
                <a:lnTo>
                  <a:pt x="88766" y="138995"/>
                </a:lnTo>
                <a:lnTo>
                  <a:pt x="92257" y="144098"/>
                </a:lnTo>
                <a:lnTo>
                  <a:pt x="95536" y="148453"/>
                </a:lnTo>
                <a:lnTo>
                  <a:pt x="101719" y="155831"/>
                </a:lnTo>
                <a:lnTo>
                  <a:pt x="105655" y="160085"/>
                </a:lnTo>
                <a:lnTo>
                  <a:pt x="119341" y="174221"/>
                </a:lnTo>
                <a:lnTo>
                  <a:pt x="170672" y="225739"/>
                </a:lnTo>
                <a:lnTo>
                  <a:pt x="177339" y="228598"/>
                </a:lnTo>
                <a:lnTo>
                  <a:pt x="186548" y="231456"/>
                </a:lnTo>
                <a:lnTo>
                  <a:pt x="217338" y="239528"/>
                </a:lnTo>
                <a:lnTo>
                  <a:pt x="223235" y="239881"/>
                </a:lnTo>
                <a:lnTo>
                  <a:pt x="227824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364"/>
          <p:cNvSpPr/>
          <p:nvPr/>
        </p:nvSpPr>
        <p:spPr>
          <a:xfrm>
            <a:off x="6475095" y="3223260"/>
            <a:ext cx="162878" cy="248603"/>
          </a:xfrm>
          <a:custGeom>
            <a:avLst/>
            <a:gdLst/>
            <a:ahLst/>
            <a:cxnLst/>
            <a:rect l="0" t="0" r="0" b="0"/>
            <a:pathLst>
              <a:path w="162878" h="248603">
                <a:moveTo>
                  <a:pt x="162877" y="0"/>
                </a:moveTo>
                <a:lnTo>
                  <a:pt x="154409" y="0"/>
                </a:lnTo>
                <a:lnTo>
                  <a:pt x="149785" y="4551"/>
                </a:lnTo>
                <a:lnTo>
                  <a:pt x="134156" y="20151"/>
                </a:lnTo>
                <a:lnTo>
                  <a:pt x="131348" y="23911"/>
                </a:lnTo>
                <a:lnTo>
                  <a:pt x="128522" y="28323"/>
                </a:lnTo>
                <a:lnTo>
                  <a:pt x="125686" y="33169"/>
                </a:lnTo>
                <a:lnTo>
                  <a:pt x="121891" y="38305"/>
                </a:lnTo>
                <a:lnTo>
                  <a:pt x="117456" y="43634"/>
                </a:lnTo>
                <a:lnTo>
                  <a:pt x="112594" y="49092"/>
                </a:lnTo>
                <a:lnTo>
                  <a:pt x="108400" y="54636"/>
                </a:lnTo>
                <a:lnTo>
                  <a:pt x="104652" y="60236"/>
                </a:lnTo>
                <a:lnTo>
                  <a:pt x="101200" y="65875"/>
                </a:lnTo>
                <a:lnTo>
                  <a:pt x="87241" y="87463"/>
                </a:lnTo>
                <a:lnTo>
                  <a:pt x="81973" y="94504"/>
                </a:lnTo>
                <a:lnTo>
                  <a:pt x="76556" y="101102"/>
                </a:lnTo>
                <a:lnTo>
                  <a:pt x="71040" y="107406"/>
                </a:lnTo>
                <a:lnTo>
                  <a:pt x="65457" y="113514"/>
                </a:lnTo>
                <a:lnTo>
                  <a:pt x="54174" y="125380"/>
                </a:lnTo>
                <a:lnTo>
                  <a:pt x="48499" y="132165"/>
                </a:lnTo>
                <a:lnTo>
                  <a:pt x="42810" y="139544"/>
                </a:lnTo>
                <a:lnTo>
                  <a:pt x="37112" y="147322"/>
                </a:lnTo>
                <a:lnTo>
                  <a:pt x="32362" y="154412"/>
                </a:lnTo>
                <a:lnTo>
                  <a:pt x="28242" y="161044"/>
                </a:lnTo>
                <a:lnTo>
                  <a:pt x="24542" y="167370"/>
                </a:lnTo>
                <a:lnTo>
                  <a:pt x="21124" y="173492"/>
                </a:lnTo>
                <a:lnTo>
                  <a:pt x="14786" y="185375"/>
                </a:lnTo>
                <a:lnTo>
                  <a:pt x="15572" y="190258"/>
                </a:lnTo>
                <a:lnTo>
                  <a:pt x="18954" y="194466"/>
                </a:lnTo>
                <a:lnTo>
                  <a:pt x="24066" y="198224"/>
                </a:lnTo>
                <a:lnTo>
                  <a:pt x="26521" y="202634"/>
                </a:lnTo>
                <a:lnTo>
                  <a:pt x="27206" y="207479"/>
                </a:lnTo>
                <a:lnTo>
                  <a:pt x="26710" y="212614"/>
                </a:lnTo>
                <a:lnTo>
                  <a:pt x="25426" y="216990"/>
                </a:lnTo>
                <a:lnTo>
                  <a:pt x="21460" y="224393"/>
                </a:lnTo>
                <a:lnTo>
                  <a:pt x="18423" y="229364"/>
                </a:lnTo>
                <a:lnTo>
                  <a:pt x="15173" y="233067"/>
                </a:lnTo>
                <a:lnTo>
                  <a:pt x="9876" y="238654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365"/>
          <p:cNvSpPr/>
          <p:nvPr/>
        </p:nvSpPr>
        <p:spPr>
          <a:xfrm>
            <a:off x="6723697" y="3317557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5894" y="8043"/>
                </a:lnTo>
                <a:lnTo>
                  <a:pt x="31511" y="8338"/>
                </a:lnTo>
                <a:lnTo>
                  <a:pt x="37182" y="8468"/>
                </a:lnTo>
                <a:lnTo>
                  <a:pt x="40981" y="9455"/>
                </a:lnTo>
                <a:lnTo>
                  <a:pt x="45418" y="11066"/>
                </a:lnTo>
                <a:lnTo>
                  <a:pt x="50281" y="13092"/>
                </a:lnTo>
                <a:lnTo>
                  <a:pt x="55428" y="14443"/>
                </a:lnTo>
                <a:lnTo>
                  <a:pt x="60764" y="15344"/>
                </a:lnTo>
                <a:lnTo>
                  <a:pt x="66228" y="15944"/>
                </a:lnTo>
                <a:lnTo>
                  <a:pt x="70822" y="16344"/>
                </a:lnTo>
                <a:lnTo>
                  <a:pt x="78466" y="16789"/>
                </a:lnTo>
                <a:lnTo>
                  <a:pt x="90119" y="16987"/>
                </a:lnTo>
                <a:lnTo>
                  <a:pt x="131228" y="17136"/>
                </a:lnTo>
                <a:lnTo>
                  <a:pt x="137968" y="18092"/>
                </a:lnTo>
                <a:lnTo>
                  <a:pt x="144366" y="19681"/>
                </a:lnTo>
                <a:lnTo>
                  <a:pt x="150536" y="21693"/>
                </a:lnTo>
                <a:lnTo>
                  <a:pt x="156555" y="23035"/>
                </a:lnTo>
                <a:lnTo>
                  <a:pt x="162473" y="23929"/>
                </a:lnTo>
                <a:lnTo>
                  <a:pt x="168323" y="24525"/>
                </a:lnTo>
                <a:lnTo>
                  <a:pt x="173175" y="24923"/>
                </a:lnTo>
                <a:lnTo>
                  <a:pt x="177363" y="25188"/>
                </a:lnTo>
                <a:lnTo>
                  <a:pt x="181107" y="25364"/>
                </a:lnTo>
                <a:lnTo>
                  <a:pt x="190347" y="25561"/>
                </a:lnTo>
                <a:lnTo>
                  <a:pt x="248603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366"/>
          <p:cNvSpPr/>
          <p:nvPr/>
        </p:nvSpPr>
        <p:spPr>
          <a:xfrm>
            <a:off x="7075169" y="3086100"/>
            <a:ext cx="34291" cy="437198"/>
          </a:xfrm>
          <a:custGeom>
            <a:avLst/>
            <a:gdLst/>
            <a:ahLst/>
            <a:cxnLst/>
            <a:rect l="0" t="0" r="0" b="0"/>
            <a:pathLst>
              <a:path w="34291" h="437198">
                <a:moveTo>
                  <a:pt x="17146" y="0"/>
                </a:moveTo>
                <a:lnTo>
                  <a:pt x="17146" y="29810"/>
                </a:lnTo>
                <a:lnTo>
                  <a:pt x="16193" y="31303"/>
                </a:lnTo>
                <a:lnTo>
                  <a:pt x="14606" y="32298"/>
                </a:lnTo>
                <a:lnTo>
                  <a:pt x="12595" y="32962"/>
                </a:lnTo>
                <a:lnTo>
                  <a:pt x="11254" y="34357"/>
                </a:lnTo>
                <a:lnTo>
                  <a:pt x="10360" y="36240"/>
                </a:lnTo>
                <a:lnTo>
                  <a:pt x="8927" y="41554"/>
                </a:lnTo>
                <a:lnTo>
                  <a:pt x="8587" y="53394"/>
                </a:lnTo>
                <a:lnTo>
                  <a:pt x="8573" y="157162"/>
                </a:lnTo>
                <a:lnTo>
                  <a:pt x="7621" y="160020"/>
                </a:lnTo>
                <a:lnTo>
                  <a:pt x="6033" y="162877"/>
                </a:lnTo>
                <a:lnTo>
                  <a:pt x="4022" y="165735"/>
                </a:lnTo>
                <a:lnTo>
                  <a:pt x="2681" y="169545"/>
                </a:lnTo>
                <a:lnTo>
                  <a:pt x="1788" y="173990"/>
                </a:lnTo>
                <a:lnTo>
                  <a:pt x="795" y="183056"/>
                </a:lnTo>
                <a:lnTo>
                  <a:pt x="105" y="195121"/>
                </a:lnTo>
                <a:lnTo>
                  <a:pt x="0" y="328259"/>
                </a:lnTo>
                <a:lnTo>
                  <a:pt x="3811" y="331234"/>
                </a:lnTo>
                <a:lnTo>
                  <a:pt x="10161" y="334170"/>
                </a:lnTo>
                <a:lnTo>
                  <a:pt x="18204" y="337080"/>
                </a:lnTo>
                <a:lnTo>
                  <a:pt x="23566" y="339973"/>
                </a:lnTo>
                <a:lnTo>
                  <a:pt x="27141" y="342853"/>
                </a:lnTo>
                <a:lnTo>
                  <a:pt x="29525" y="345726"/>
                </a:lnTo>
                <a:lnTo>
                  <a:pt x="31113" y="348594"/>
                </a:lnTo>
                <a:lnTo>
                  <a:pt x="32173" y="351458"/>
                </a:lnTo>
                <a:lnTo>
                  <a:pt x="32878" y="354321"/>
                </a:lnTo>
                <a:lnTo>
                  <a:pt x="33872" y="362899"/>
                </a:lnTo>
                <a:lnTo>
                  <a:pt x="34208" y="374331"/>
                </a:lnTo>
                <a:lnTo>
                  <a:pt x="34290" y="405765"/>
                </a:lnTo>
                <a:lnTo>
                  <a:pt x="33338" y="407670"/>
                </a:lnTo>
                <a:lnTo>
                  <a:pt x="31750" y="408940"/>
                </a:lnTo>
                <a:lnTo>
                  <a:pt x="29739" y="409786"/>
                </a:lnTo>
                <a:lnTo>
                  <a:pt x="28399" y="411303"/>
                </a:lnTo>
                <a:lnTo>
                  <a:pt x="27505" y="413267"/>
                </a:lnTo>
                <a:lnTo>
                  <a:pt x="26071" y="418712"/>
                </a:lnTo>
                <a:lnTo>
                  <a:pt x="25720" y="431113"/>
                </a:lnTo>
                <a:lnTo>
                  <a:pt x="25718" y="4371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367"/>
          <p:cNvSpPr/>
          <p:nvPr/>
        </p:nvSpPr>
        <p:spPr>
          <a:xfrm>
            <a:off x="7229475" y="3068955"/>
            <a:ext cx="248299" cy="462916"/>
          </a:xfrm>
          <a:custGeom>
            <a:avLst/>
            <a:gdLst/>
            <a:ahLst/>
            <a:cxnLst/>
            <a:rect l="0" t="0" r="0" b="0"/>
            <a:pathLst>
              <a:path w="248299" h="462916">
                <a:moveTo>
                  <a:pt x="94297" y="0"/>
                </a:moveTo>
                <a:lnTo>
                  <a:pt x="86917" y="0"/>
                </a:lnTo>
                <a:lnTo>
                  <a:pt x="86519" y="952"/>
                </a:lnTo>
                <a:lnTo>
                  <a:pt x="86078" y="4551"/>
                </a:lnTo>
                <a:lnTo>
                  <a:pt x="85007" y="5891"/>
                </a:lnTo>
                <a:lnTo>
                  <a:pt x="83342" y="6785"/>
                </a:lnTo>
                <a:lnTo>
                  <a:pt x="81278" y="7380"/>
                </a:lnTo>
                <a:lnTo>
                  <a:pt x="79903" y="8730"/>
                </a:lnTo>
                <a:lnTo>
                  <a:pt x="78986" y="10582"/>
                </a:lnTo>
                <a:lnTo>
                  <a:pt x="78375" y="12770"/>
                </a:lnTo>
                <a:lnTo>
                  <a:pt x="75155" y="17740"/>
                </a:lnTo>
                <a:lnTo>
                  <a:pt x="72963" y="20399"/>
                </a:lnTo>
                <a:lnTo>
                  <a:pt x="71502" y="23125"/>
                </a:lnTo>
                <a:lnTo>
                  <a:pt x="68493" y="31510"/>
                </a:lnTo>
                <a:lnTo>
                  <a:pt x="61992" y="40028"/>
                </a:lnTo>
                <a:lnTo>
                  <a:pt x="56762" y="45730"/>
                </a:lnTo>
                <a:lnTo>
                  <a:pt x="54986" y="49537"/>
                </a:lnTo>
                <a:lnTo>
                  <a:pt x="51534" y="63043"/>
                </a:lnTo>
                <a:lnTo>
                  <a:pt x="45856" y="74453"/>
                </a:lnTo>
                <a:lnTo>
                  <a:pt x="42796" y="88523"/>
                </a:lnTo>
                <a:lnTo>
                  <a:pt x="37234" y="100101"/>
                </a:lnTo>
                <a:lnTo>
                  <a:pt x="35598" y="109894"/>
                </a:lnTo>
                <a:lnTo>
                  <a:pt x="32331" y="120597"/>
                </a:lnTo>
                <a:lnTo>
                  <a:pt x="27677" y="134792"/>
                </a:lnTo>
                <a:lnTo>
                  <a:pt x="25635" y="142775"/>
                </a:lnTo>
                <a:lnTo>
                  <a:pt x="21554" y="152673"/>
                </a:lnTo>
                <a:lnTo>
                  <a:pt x="19104" y="163422"/>
                </a:lnTo>
                <a:lnTo>
                  <a:pt x="17063" y="174549"/>
                </a:lnTo>
                <a:lnTo>
                  <a:pt x="12981" y="185845"/>
                </a:lnTo>
                <a:lnTo>
                  <a:pt x="8490" y="202727"/>
                </a:lnTo>
                <a:lnTo>
                  <a:pt x="4409" y="212655"/>
                </a:lnTo>
                <a:lnTo>
                  <a:pt x="1959" y="223418"/>
                </a:lnTo>
                <a:lnTo>
                  <a:pt x="871" y="234552"/>
                </a:lnTo>
                <a:lnTo>
                  <a:pt x="387" y="245850"/>
                </a:lnTo>
                <a:lnTo>
                  <a:pt x="114" y="262921"/>
                </a:lnTo>
                <a:lnTo>
                  <a:pt x="0" y="332692"/>
                </a:lnTo>
                <a:lnTo>
                  <a:pt x="3810" y="338000"/>
                </a:lnTo>
                <a:lnTo>
                  <a:pt x="10160" y="343443"/>
                </a:lnTo>
                <a:lnTo>
                  <a:pt x="18203" y="348977"/>
                </a:lnTo>
                <a:lnTo>
                  <a:pt x="24518" y="353619"/>
                </a:lnTo>
                <a:lnTo>
                  <a:pt x="29680" y="357666"/>
                </a:lnTo>
                <a:lnTo>
                  <a:pt x="34074" y="361316"/>
                </a:lnTo>
                <a:lnTo>
                  <a:pt x="37003" y="364702"/>
                </a:lnTo>
                <a:lnTo>
                  <a:pt x="38957" y="367912"/>
                </a:lnTo>
                <a:lnTo>
                  <a:pt x="40258" y="371005"/>
                </a:lnTo>
                <a:lnTo>
                  <a:pt x="42091" y="384459"/>
                </a:lnTo>
                <a:lnTo>
                  <a:pt x="43301" y="388703"/>
                </a:lnTo>
                <a:lnTo>
                  <a:pt x="49545" y="402359"/>
                </a:lnTo>
                <a:lnTo>
                  <a:pt x="51061" y="414229"/>
                </a:lnTo>
                <a:lnTo>
                  <a:pt x="52138" y="417122"/>
                </a:lnTo>
                <a:lnTo>
                  <a:pt x="55874" y="422877"/>
                </a:lnTo>
                <a:lnTo>
                  <a:pt x="58204" y="424793"/>
                </a:lnTo>
                <a:lnTo>
                  <a:pt x="60711" y="426070"/>
                </a:lnTo>
                <a:lnTo>
                  <a:pt x="63333" y="426922"/>
                </a:lnTo>
                <a:lnTo>
                  <a:pt x="65082" y="428442"/>
                </a:lnTo>
                <a:lnTo>
                  <a:pt x="66248" y="430408"/>
                </a:lnTo>
                <a:lnTo>
                  <a:pt x="67025" y="432671"/>
                </a:lnTo>
                <a:lnTo>
                  <a:pt x="68496" y="434180"/>
                </a:lnTo>
                <a:lnTo>
                  <a:pt x="70429" y="435186"/>
                </a:lnTo>
                <a:lnTo>
                  <a:pt x="72670" y="435856"/>
                </a:lnTo>
                <a:lnTo>
                  <a:pt x="77700" y="439141"/>
                </a:lnTo>
                <a:lnTo>
                  <a:pt x="80375" y="441351"/>
                </a:lnTo>
                <a:lnTo>
                  <a:pt x="83111" y="442824"/>
                </a:lnTo>
                <a:lnTo>
                  <a:pt x="88691" y="444460"/>
                </a:lnTo>
                <a:lnTo>
                  <a:pt x="94345" y="445188"/>
                </a:lnTo>
                <a:lnTo>
                  <a:pt x="100034" y="445511"/>
                </a:lnTo>
                <a:lnTo>
                  <a:pt x="105736" y="445655"/>
                </a:lnTo>
                <a:lnTo>
                  <a:pt x="122873" y="445760"/>
                </a:lnTo>
                <a:lnTo>
                  <a:pt x="126683" y="444811"/>
                </a:lnTo>
                <a:lnTo>
                  <a:pt x="131128" y="443225"/>
                </a:lnTo>
                <a:lnTo>
                  <a:pt x="135996" y="441216"/>
                </a:lnTo>
                <a:lnTo>
                  <a:pt x="140194" y="439876"/>
                </a:lnTo>
                <a:lnTo>
                  <a:pt x="147398" y="438388"/>
                </a:lnTo>
                <a:lnTo>
                  <a:pt x="151605" y="437039"/>
                </a:lnTo>
                <a:lnTo>
                  <a:pt x="156316" y="435186"/>
                </a:lnTo>
                <a:lnTo>
                  <a:pt x="161360" y="432999"/>
                </a:lnTo>
                <a:lnTo>
                  <a:pt x="165675" y="431541"/>
                </a:lnTo>
                <a:lnTo>
                  <a:pt x="173011" y="429921"/>
                </a:lnTo>
                <a:lnTo>
                  <a:pt x="179446" y="429201"/>
                </a:lnTo>
                <a:lnTo>
                  <a:pt x="182496" y="429009"/>
                </a:lnTo>
                <a:lnTo>
                  <a:pt x="185481" y="427928"/>
                </a:lnTo>
                <a:lnTo>
                  <a:pt x="191339" y="424187"/>
                </a:lnTo>
                <a:lnTo>
                  <a:pt x="195187" y="421856"/>
                </a:lnTo>
                <a:lnTo>
                  <a:pt x="199656" y="419350"/>
                </a:lnTo>
                <a:lnTo>
                  <a:pt x="204542" y="416726"/>
                </a:lnTo>
                <a:lnTo>
                  <a:pt x="207799" y="414025"/>
                </a:lnTo>
                <a:lnTo>
                  <a:pt x="209970" y="411272"/>
                </a:lnTo>
                <a:lnTo>
                  <a:pt x="213335" y="405672"/>
                </a:lnTo>
                <a:lnTo>
                  <a:pt x="218006" y="400008"/>
                </a:lnTo>
                <a:lnTo>
                  <a:pt x="221536" y="397165"/>
                </a:lnTo>
                <a:lnTo>
                  <a:pt x="225797" y="394316"/>
                </a:lnTo>
                <a:lnTo>
                  <a:pt x="230540" y="391465"/>
                </a:lnTo>
                <a:lnTo>
                  <a:pt x="233704" y="387659"/>
                </a:lnTo>
                <a:lnTo>
                  <a:pt x="235812" y="383217"/>
                </a:lnTo>
                <a:lnTo>
                  <a:pt x="237218" y="378350"/>
                </a:lnTo>
                <a:lnTo>
                  <a:pt x="240060" y="374153"/>
                </a:lnTo>
                <a:lnTo>
                  <a:pt x="243860" y="370403"/>
                </a:lnTo>
                <a:lnTo>
                  <a:pt x="248298" y="366950"/>
                </a:lnTo>
                <a:lnTo>
                  <a:pt x="247447" y="363696"/>
                </a:lnTo>
                <a:lnTo>
                  <a:pt x="243069" y="360574"/>
                </a:lnTo>
                <a:lnTo>
                  <a:pt x="236342" y="357540"/>
                </a:lnTo>
                <a:lnTo>
                  <a:pt x="232808" y="354565"/>
                </a:lnTo>
                <a:lnTo>
                  <a:pt x="231406" y="351629"/>
                </a:lnTo>
                <a:lnTo>
                  <a:pt x="231447" y="335522"/>
                </a:lnTo>
                <a:lnTo>
                  <a:pt x="232402" y="331314"/>
                </a:lnTo>
                <a:lnTo>
                  <a:pt x="238241" y="317716"/>
                </a:lnTo>
                <a:lnTo>
                  <a:pt x="239676" y="305857"/>
                </a:lnTo>
                <a:lnTo>
                  <a:pt x="240009" y="291647"/>
                </a:lnTo>
                <a:lnTo>
                  <a:pt x="240020" y="287418"/>
                </a:lnTo>
                <a:lnTo>
                  <a:pt x="239071" y="285909"/>
                </a:lnTo>
                <a:lnTo>
                  <a:pt x="237486" y="284904"/>
                </a:lnTo>
                <a:lnTo>
                  <a:pt x="235476" y="284233"/>
                </a:lnTo>
                <a:lnTo>
                  <a:pt x="234136" y="282834"/>
                </a:lnTo>
                <a:lnTo>
                  <a:pt x="233243" y="280948"/>
                </a:lnTo>
                <a:lnTo>
                  <a:pt x="232648" y="278739"/>
                </a:lnTo>
                <a:lnTo>
                  <a:pt x="231299" y="277265"/>
                </a:lnTo>
                <a:lnTo>
                  <a:pt x="229446" y="276284"/>
                </a:lnTo>
                <a:lnTo>
                  <a:pt x="224849" y="275193"/>
                </a:lnTo>
                <a:lnTo>
                  <a:pt x="217857" y="274578"/>
                </a:lnTo>
                <a:lnTo>
                  <a:pt x="210228" y="274354"/>
                </a:lnTo>
                <a:lnTo>
                  <a:pt x="185705" y="274321"/>
                </a:lnTo>
                <a:lnTo>
                  <a:pt x="182858" y="275273"/>
                </a:lnTo>
                <a:lnTo>
                  <a:pt x="177155" y="278871"/>
                </a:lnTo>
                <a:lnTo>
                  <a:pt x="171446" y="281105"/>
                </a:lnTo>
                <a:lnTo>
                  <a:pt x="168589" y="281700"/>
                </a:lnTo>
                <a:lnTo>
                  <a:pt x="162876" y="284903"/>
                </a:lnTo>
                <a:lnTo>
                  <a:pt x="157162" y="289501"/>
                </a:lnTo>
                <a:lnTo>
                  <a:pt x="151447" y="294719"/>
                </a:lnTo>
                <a:lnTo>
                  <a:pt x="148590" y="296492"/>
                </a:lnTo>
                <a:lnTo>
                  <a:pt x="142875" y="298462"/>
                </a:lnTo>
                <a:lnTo>
                  <a:pt x="137159" y="301877"/>
                </a:lnTo>
                <a:lnTo>
                  <a:pt x="134302" y="304121"/>
                </a:lnTo>
                <a:lnTo>
                  <a:pt x="132397" y="306570"/>
                </a:lnTo>
                <a:lnTo>
                  <a:pt x="131127" y="309155"/>
                </a:lnTo>
                <a:lnTo>
                  <a:pt x="130281" y="311830"/>
                </a:lnTo>
                <a:lnTo>
                  <a:pt x="126800" y="317344"/>
                </a:lnTo>
                <a:lnTo>
                  <a:pt x="124538" y="320147"/>
                </a:lnTo>
                <a:lnTo>
                  <a:pt x="122078" y="322016"/>
                </a:lnTo>
                <a:lnTo>
                  <a:pt x="119485" y="323263"/>
                </a:lnTo>
                <a:lnTo>
                  <a:pt x="116804" y="324093"/>
                </a:lnTo>
                <a:lnTo>
                  <a:pt x="115017" y="325599"/>
                </a:lnTo>
                <a:lnTo>
                  <a:pt x="113825" y="327556"/>
                </a:lnTo>
                <a:lnTo>
                  <a:pt x="112501" y="332270"/>
                </a:lnTo>
                <a:lnTo>
                  <a:pt x="111913" y="337540"/>
                </a:lnTo>
                <a:lnTo>
                  <a:pt x="115566" y="341232"/>
                </a:lnTo>
                <a:lnTo>
                  <a:pt x="121811" y="345598"/>
                </a:lnTo>
                <a:lnTo>
                  <a:pt x="129785" y="350413"/>
                </a:lnTo>
                <a:lnTo>
                  <a:pt x="134149" y="354576"/>
                </a:lnTo>
                <a:lnTo>
                  <a:pt x="136104" y="358304"/>
                </a:lnTo>
                <a:lnTo>
                  <a:pt x="136952" y="371131"/>
                </a:lnTo>
                <a:lnTo>
                  <a:pt x="137119" y="382837"/>
                </a:lnTo>
                <a:lnTo>
                  <a:pt x="137159" y="421717"/>
                </a:lnTo>
                <a:lnTo>
                  <a:pt x="138112" y="424020"/>
                </a:lnTo>
                <a:lnTo>
                  <a:pt x="139700" y="425555"/>
                </a:lnTo>
                <a:lnTo>
                  <a:pt x="141710" y="426578"/>
                </a:lnTo>
                <a:lnTo>
                  <a:pt x="143050" y="428213"/>
                </a:lnTo>
                <a:lnTo>
                  <a:pt x="143945" y="430255"/>
                </a:lnTo>
                <a:lnTo>
                  <a:pt x="144540" y="432569"/>
                </a:lnTo>
                <a:lnTo>
                  <a:pt x="147742" y="437680"/>
                </a:lnTo>
                <a:lnTo>
                  <a:pt x="149930" y="440377"/>
                </a:lnTo>
                <a:lnTo>
                  <a:pt x="151388" y="443127"/>
                </a:lnTo>
                <a:lnTo>
                  <a:pt x="154191" y="453849"/>
                </a:lnTo>
                <a:lnTo>
                  <a:pt x="158822" y="454196"/>
                </a:lnTo>
                <a:lnTo>
                  <a:pt x="161126" y="455197"/>
                </a:lnTo>
                <a:lnTo>
                  <a:pt x="167968" y="460205"/>
                </a:lnTo>
                <a:lnTo>
                  <a:pt x="171314" y="462809"/>
                </a:lnTo>
                <a:lnTo>
                  <a:pt x="178217" y="462901"/>
                </a:lnTo>
                <a:lnTo>
                  <a:pt x="180022" y="4629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368"/>
          <p:cNvSpPr/>
          <p:nvPr/>
        </p:nvSpPr>
        <p:spPr>
          <a:xfrm>
            <a:off x="7666672" y="328326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164045" y="0"/>
                </a:lnTo>
                <a:lnTo>
                  <a:pt x="167466" y="953"/>
                </a:lnTo>
                <a:lnTo>
                  <a:pt x="170699" y="2540"/>
                </a:lnTo>
                <a:lnTo>
                  <a:pt x="173806" y="4551"/>
                </a:lnTo>
                <a:lnTo>
                  <a:pt x="176831" y="5891"/>
                </a:lnTo>
                <a:lnTo>
                  <a:pt x="179800" y="6785"/>
                </a:lnTo>
                <a:lnTo>
                  <a:pt x="182732" y="7381"/>
                </a:lnTo>
                <a:lnTo>
                  <a:pt x="185639" y="7778"/>
                </a:lnTo>
                <a:lnTo>
                  <a:pt x="188529" y="8043"/>
                </a:lnTo>
                <a:lnTo>
                  <a:pt x="191408" y="8220"/>
                </a:lnTo>
                <a:lnTo>
                  <a:pt x="197148" y="8416"/>
                </a:lnTo>
                <a:lnTo>
                  <a:pt x="205740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369"/>
          <p:cNvSpPr/>
          <p:nvPr/>
        </p:nvSpPr>
        <p:spPr>
          <a:xfrm>
            <a:off x="7709534" y="3368993"/>
            <a:ext cx="291467" cy="17145"/>
          </a:xfrm>
          <a:custGeom>
            <a:avLst/>
            <a:gdLst/>
            <a:ahLst/>
            <a:cxnLst/>
            <a:rect l="0" t="0" r="0" b="0"/>
            <a:pathLst>
              <a:path w="291467" h="17145">
                <a:moveTo>
                  <a:pt x="0" y="17144"/>
                </a:moveTo>
                <a:lnTo>
                  <a:pt x="36913" y="17144"/>
                </a:lnTo>
                <a:lnTo>
                  <a:pt x="40802" y="16191"/>
                </a:lnTo>
                <a:lnTo>
                  <a:pt x="45298" y="14604"/>
                </a:lnTo>
                <a:lnTo>
                  <a:pt x="50202" y="12594"/>
                </a:lnTo>
                <a:lnTo>
                  <a:pt x="55375" y="11252"/>
                </a:lnTo>
                <a:lnTo>
                  <a:pt x="60729" y="10359"/>
                </a:lnTo>
                <a:lnTo>
                  <a:pt x="66204" y="9763"/>
                </a:lnTo>
                <a:lnTo>
                  <a:pt x="71759" y="9366"/>
                </a:lnTo>
                <a:lnTo>
                  <a:pt x="77367" y="9101"/>
                </a:lnTo>
                <a:lnTo>
                  <a:pt x="88678" y="8807"/>
                </a:lnTo>
                <a:lnTo>
                  <a:pt x="117170" y="8603"/>
                </a:lnTo>
                <a:lnTo>
                  <a:pt x="122881" y="7640"/>
                </a:lnTo>
                <a:lnTo>
                  <a:pt x="128594" y="6045"/>
                </a:lnTo>
                <a:lnTo>
                  <a:pt x="134307" y="4030"/>
                </a:lnTo>
                <a:lnTo>
                  <a:pt x="140020" y="2686"/>
                </a:lnTo>
                <a:lnTo>
                  <a:pt x="145735" y="1791"/>
                </a:lnTo>
                <a:lnTo>
                  <a:pt x="151449" y="1193"/>
                </a:lnTo>
                <a:lnTo>
                  <a:pt x="157164" y="795"/>
                </a:lnTo>
                <a:lnTo>
                  <a:pt x="162879" y="530"/>
                </a:lnTo>
                <a:lnTo>
                  <a:pt x="174308" y="235"/>
                </a:lnTo>
                <a:lnTo>
                  <a:pt x="245851" y="0"/>
                </a:lnTo>
                <a:lnTo>
                  <a:pt x="250577" y="952"/>
                </a:lnTo>
                <a:lnTo>
                  <a:pt x="254682" y="2539"/>
                </a:lnTo>
                <a:lnTo>
                  <a:pt x="258371" y="4550"/>
                </a:lnTo>
                <a:lnTo>
                  <a:pt x="262734" y="5890"/>
                </a:lnTo>
                <a:lnTo>
                  <a:pt x="267549" y="6784"/>
                </a:lnTo>
                <a:lnTo>
                  <a:pt x="272664" y="7380"/>
                </a:lnTo>
                <a:lnTo>
                  <a:pt x="277025" y="7777"/>
                </a:lnTo>
                <a:lnTo>
                  <a:pt x="284413" y="8219"/>
                </a:lnTo>
                <a:lnTo>
                  <a:pt x="291466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370"/>
          <p:cNvSpPr/>
          <p:nvPr/>
        </p:nvSpPr>
        <p:spPr>
          <a:xfrm>
            <a:off x="8121119" y="3180397"/>
            <a:ext cx="68476" cy="342901"/>
          </a:xfrm>
          <a:custGeom>
            <a:avLst/>
            <a:gdLst/>
            <a:ahLst/>
            <a:cxnLst/>
            <a:rect l="0" t="0" r="0" b="0"/>
            <a:pathLst>
              <a:path w="68476" h="342901">
                <a:moveTo>
                  <a:pt x="8468" y="0"/>
                </a:moveTo>
                <a:lnTo>
                  <a:pt x="0" y="0"/>
                </a:lnTo>
                <a:lnTo>
                  <a:pt x="4478" y="0"/>
                </a:lnTo>
                <a:lnTo>
                  <a:pt x="5808" y="953"/>
                </a:lnTo>
                <a:lnTo>
                  <a:pt x="6694" y="2540"/>
                </a:lnTo>
                <a:lnTo>
                  <a:pt x="7680" y="6844"/>
                </a:lnTo>
                <a:lnTo>
                  <a:pt x="8312" y="17368"/>
                </a:lnTo>
                <a:lnTo>
                  <a:pt x="8422" y="28324"/>
                </a:lnTo>
                <a:lnTo>
                  <a:pt x="8468" y="91558"/>
                </a:lnTo>
                <a:lnTo>
                  <a:pt x="9421" y="97233"/>
                </a:lnTo>
                <a:lnTo>
                  <a:pt x="11007" y="102923"/>
                </a:lnTo>
                <a:lnTo>
                  <a:pt x="13019" y="108620"/>
                </a:lnTo>
                <a:lnTo>
                  <a:pt x="14360" y="115276"/>
                </a:lnTo>
                <a:lnTo>
                  <a:pt x="15253" y="122571"/>
                </a:lnTo>
                <a:lnTo>
                  <a:pt x="15850" y="130292"/>
                </a:lnTo>
                <a:lnTo>
                  <a:pt x="16247" y="137343"/>
                </a:lnTo>
                <a:lnTo>
                  <a:pt x="16688" y="150259"/>
                </a:lnTo>
                <a:lnTo>
                  <a:pt x="16936" y="168241"/>
                </a:lnTo>
                <a:lnTo>
                  <a:pt x="17924" y="175025"/>
                </a:lnTo>
                <a:lnTo>
                  <a:pt x="19534" y="182406"/>
                </a:lnTo>
                <a:lnTo>
                  <a:pt x="21560" y="190184"/>
                </a:lnTo>
                <a:lnTo>
                  <a:pt x="22911" y="197275"/>
                </a:lnTo>
                <a:lnTo>
                  <a:pt x="23812" y="203906"/>
                </a:lnTo>
                <a:lnTo>
                  <a:pt x="24413" y="210232"/>
                </a:lnTo>
                <a:lnTo>
                  <a:pt x="24813" y="216355"/>
                </a:lnTo>
                <a:lnTo>
                  <a:pt x="25079" y="222342"/>
                </a:lnTo>
                <a:lnTo>
                  <a:pt x="25257" y="228238"/>
                </a:lnTo>
                <a:lnTo>
                  <a:pt x="28233" y="234074"/>
                </a:lnTo>
                <a:lnTo>
                  <a:pt x="33075" y="239869"/>
                </a:lnTo>
                <a:lnTo>
                  <a:pt x="39161" y="245638"/>
                </a:lnTo>
                <a:lnTo>
                  <a:pt x="43217" y="251388"/>
                </a:lnTo>
                <a:lnTo>
                  <a:pt x="45922" y="257128"/>
                </a:lnTo>
                <a:lnTo>
                  <a:pt x="47725" y="262858"/>
                </a:lnTo>
                <a:lnTo>
                  <a:pt x="49728" y="271766"/>
                </a:lnTo>
                <a:lnTo>
                  <a:pt x="50262" y="275475"/>
                </a:lnTo>
                <a:lnTo>
                  <a:pt x="51572" y="279853"/>
                </a:lnTo>
                <a:lnTo>
                  <a:pt x="53396" y="284676"/>
                </a:lnTo>
                <a:lnTo>
                  <a:pt x="55564" y="289796"/>
                </a:lnTo>
                <a:lnTo>
                  <a:pt x="57011" y="294163"/>
                </a:lnTo>
                <a:lnTo>
                  <a:pt x="59046" y="304858"/>
                </a:lnTo>
                <a:lnTo>
                  <a:pt x="59649" y="314060"/>
                </a:lnTo>
                <a:lnTo>
                  <a:pt x="59828" y="322819"/>
                </a:lnTo>
                <a:lnTo>
                  <a:pt x="59870" y="328577"/>
                </a:lnTo>
                <a:lnTo>
                  <a:pt x="60833" y="330494"/>
                </a:lnTo>
                <a:lnTo>
                  <a:pt x="62428" y="331772"/>
                </a:lnTo>
                <a:lnTo>
                  <a:pt x="67281" y="333823"/>
                </a:lnTo>
                <a:lnTo>
                  <a:pt x="67679" y="334944"/>
                </a:lnTo>
                <a:lnTo>
                  <a:pt x="68475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371"/>
          <p:cNvSpPr/>
          <p:nvPr/>
        </p:nvSpPr>
        <p:spPr>
          <a:xfrm>
            <a:off x="8276663" y="3129071"/>
            <a:ext cx="272978" cy="394227"/>
          </a:xfrm>
          <a:custGeom>
            <a:avLst/>
            <a:gdLst/>
            <a:ahLst/>
            <a:cxnLst/>
            <a:rect l="0" t="0" r="0" b="0"/>
            <a:pathLst>
              <a:path w="272978" h="394227">
                <a:moveTo>
                  <a:pt x="187252" y="59899"/>
                </a:moveTo>
                <a:lnTo>
                  <a:pt x="194633" y="52518"/>
                </a:lnTo>
                <a:lnTo>
                  <a:pt x="195295" y="49316"/>
                </a:lnTo>
                <a:lnTo>
                  <a:pt x="195719" y="39499"/>
                </a:lnTo>
                <a:lnTo>
                  <a:pt x="195823" y="10154"/>
                </a:lnTo>
                <a:lnTo>
                  <a:pt x="193919" y="9590"/>
                </a:lnTo>
                <a:lnTo>
                  <a:pt x="186722" y="8964"/>
                </a:lnTo>
                <a:lnTo>
                  <a:pt x="183089" y="7845"/>
                </a:lnTo>
                <a:lnTo>
                  <a:pt x="176510" y="4061"/>
                </a:lnTo>
                <a:lnTo>
                  <a:pt x="170413" y="1745"/>
                </a:lnTo>
                <a:lnTo>
                  <a:pt x="164528" y="715"/>
                </a:lnTo>
                <a:lnTo>
                  <a:pt x="158737" y="257"/>
                </a:lnTo>
                <a:lnTo>
                  <a:pt x="150449" y="54"/>
                </a:lnTo>
                <a:lnTo>
                  <a:pt x="145571" y="0"/>
                </a:lnTo>
                <a:lnTo>
                  <a:pt x="140415" y="916"/>
                </a:lnTo>
                <a:lnTo>
                  <a:pt x="135071" y="2479"/>
                </a:lnTo>
                <a:lnTo>
                  <a:pt x="129605" y="4474"/>
                </a:lnTo>
                <a:lnTo>
                  <a:pt x="125008" y="5804"/>
                </a:lnTo>
                <a:lnTo>
                  <a:pt x="117361" y="7282"/>
                </a:lnTo>
                <a:lnTo>
                  <a:pt x="113034" y="8628"/>
                </a:lnTo>
                <a:lnTo>
                  <a:pt x="108246" y="10478"/>
                </a:lnTo>
                <a:lnTo>
                  <a:pt x="103148" y="12664"/>
                </a:lnTo>
                <a:lnTo>
                  <a:pt x="97845" y="16026"/>
                </a:lnTo>
                <a:lnTo>
                  <a:pt x="92405" y="20173"/>
                </a:lnTo>
                <a:lnTo>
                  <a:pt x="86873" y="24842"/>
                </a:lnTo>
                <a:lnTo>
                  <a:pt x="81280" y="29860"/>
                </a:lnTo>
                <a:lnTo>
                  <a:pt x="69985" y="40516"/>
                </a:lnTo>
                <a:lnTo>
                  <a:pt x="53104" y="56987"/>
                </a:lnTo>
                <a:lnTo>
                  <a:pt x="43175" y="66860"/>
                </a:lnTo>
                <a:lnTo>
                  <a:pt x="34952" y="77597"/>
                </a:lnTo>
                <a:lnTo>
                  <a:pt x="28123" y="88719"/>
                </a:lnTo>
                <a:lnTo>
                  <a:pt x="21913" y="100013"/>
                </a:lnTo>
                <a:lnTo>
                  <a:pt x="13061" y="117081"/>
                </a:lnTo>
                <a:lnTo>
                  <a:pt x="9821" y="128493"/>
                </a:lnTo>
                <a:lnTo>
                  <a:pt x="7429" y="139915"/>
                </a:lnTo>
                <a:lnTo>
                  <a:pt x="3191" y="151341"/>
                </a:lnTo>
                <a:lnTo>
                  <a:pt x="672" y="162770"/>
                </a:lnTo>
                <a:lnTo>
                  <a:pt x="0" y="168484"/>
                </a:lnTo>
                <a:lnTo>
                  <a:pt x="505" y="173247"/>
                </a:lnTo>
                <a:lnTo>
                  <a:pt x="1794" y="177374"/>
                </a:lnTo>
                <a:lnTo>
                  <a:pt x="4814" y="184500"/>
                </a:lnTo>
                <a:lnTo>
                  <a:pt x="6156" y="190842"/>
                </a:lnTo>
                <a:lnTo>
                  <a:pt x="9291" y="196836"/>
                </a:lnTo>
                <a:lnTo>
                  <a:pt x="16412" y="205565"/>
                </a:lnTo>
                <a:lnTo>
                  <a:pt x="19067" y="208445"/>
                </a:lnTo>
                <a:lnTo>
                  <a:pt x="21788" y="210364"/>
                </a:lnTo>
                <a:lnTo>
                  <a:pt x="30169" y="214019"/>
                </a:lnTo>
                <a:lnTo>
                  <a:pt x="35840" y="218249"/>
                </a:lnTo>
                <a:lnTo>
                  <a:pt x="39638" y="218805"/>
                </a:lnTo>
                <a:lnTo>
                  <a:pt x="44075" y="218224"/>
                </a:lnTo>
                <a:lnTo>
                  <a:pt x="48938" y="216884"/>
                </a:lnTo>
                <a:lnTo>
                  <a:pt x="56882" y="215395"/>
                </a:lnTo>
                <a:lnTo>
                  <a:pt x="60333" y="214998"/>
                </a:lnTo>
                <a:lnTo>
                  <a:pt x="64540" y="213781"/>
                </a:lnTo>
                <a:lnTo>
                  <a:pt x="69249" y="212016"/>
                </a:lnTo>
                <a:lnTo>
                  <a:pt x="74293" y="209888"/>
                </a:lnTo>
                <a:lnTo>
                  <a:pt x="79561" y="207516"/>
                </a:lnTo>
                <a:lnTo>
                  <a:pt x="90494" y="202341"/>
                </a:lnTo>
                <a:lnTo>
                  <a:pt x="95125" y="199628"/>
                </a:lnTo>
                <a:lnTo>
                  <a:pt x="102809" y="194073"/>
                </a:lnTo>
                <a:lnTo>
                  <a:pt x="107144" y="190306"/>
                </a:lnTo>
                <a:lnTo>
                  <a:pt x="111938" y="185889"/>
                </a:lnTo>
                <a:lnTo>
                  <a:pt x="117041" y="181040"/>
                </a:lnTo>
                <a:lnTo>
                  <a:pt x="122346" y="176855"/>
                </a:lnTo>
                <a:lnTo>
                  <a:pt x="127789" y="173112"/>
                </a:lnTo>
                <a:lnTo>
                  <a:pt x="133323" y="169664"/>
                </a:lnTo>
                <a:lnTo>
                  <a:pt x="138916" y="165461"/>
                </a:lnTo>
                <a:lnTo>
                  <a:pt x="144550" y="160753"/>
                </a:lnTo>
                <a:lnTo>
                  <a:pt x="150213" y="155710"/>
                </a:lnTo>
                <a:lnTo>
                  <a:pt x="154938" y="150443"/>
                </a:lnTo>
                <a:lnTo>
                  <a:pt x="162730" y="139510"/>
                </a:lnTo>
                <a:lnTo>
                  <a:pt x="167094" y="134881"/>
                </a:lnTo>
                <a:lnTo>
                  <a:pt x="171908" y="130842"/>
                </a:lnTo>
                <a:lnTo>
                  <a:pt x="177023" y="127196"/>
                </a:lnTo>
                <a:lnTo>
                  <a:pt x="185246" y="118066"/>
                </a:lnTo>
                <a:lnTo>
                  <a:pt x="192075" y="107658"/>
                </a:lnTo>
                <a:lnTo>
                  <a:pt x="198285" y="96683"/>
                </a:lnTo>
                <a:lnTo>
                  <a:pt x="204220" y="87995"/>
                </a:lnTo>
                <a:lnTo>
                  <a:pt x="207137" y="84344"/>
                </a:lnTo>
                <a:lnTo>
                  <a:pt x="209081" y="80006"/>
                </a:lnTo>
                <a:lnTo>
                  <a:pt x="211242" y="70105"/>
                </a:lnTo>
                <a:lnTo>
                  <a:pt x="214741" y="61895"/>
                </a:lnTo>
                <a:lnTo>
                  <a:pt x="218520" y="55071"/>
                </a:lnTo>
                <a:lnTo>
                  <a:pt x="221144" y="44564"/>
                </a:lnTo>
                <a:lnTo>
                  <a:pt x="221507" y="35532"/>
                </a:lnTo>
                <a:lnTo>
                  <a:pt x="222470" y="35081"/>
                </a:lnTo>
                <a:lnTo>
                  <a:pt x="226082" y="34581"/>
                </a:lnTo>
                <a:lnTo>
                  <a:pt x="227426" y="35400"/>
                </a:lnTo>
                <a:lnTo>
                  <a:pt x="228323" y="36899"/>
                </a:lnTo>
                <a:lnTo>
                  <a:pt x="229318" y="41104"/>
                </a:lnTo>
                <a:lnTo>
                  <a:pt x="229957" y="51565"/>
                </a:lnTo>
                <a:lnTo>
                  <a:pt x="230068" y="62509"/>
                </a:lnTo>
                <a:lnTo>
                  <a:pt x="230105" y="78723"/>
                </a:lnTo>
                <a:lnTo>
                  <a:pt x="227570" y="90173"/>
                </a:lnTo>
                <a:lnTo>
                  <a:pt x="225561" y="97226"/>
                </a:lnTo>
                <a:lnTo>
                  <a:pt x="225174" y="103834"/>
                </a:lnTo>
                <a:lnTo>
                  <a:pt x="225868" y="110144"/>
                </a:lnTo>
                <a:lnTo>
                  <a:pt x="227283" y="116255"/>
                </a:lnTo>
                <a:lnTo>
                  <a:pt x="228227" y="123187"/>
                </a:lnTo>
                <a:lnTo>
                  <a:pt x="228856" y="130666"/>
                </a:lnTo>
                <a:lnTo>
                  <a:pt x="229275" y="138510"/>
                </a:lnTo>
                <a:lnTo>
                  <a:pt x="228602" y="146596"/>
                </a:lnTo>
                <a:lnTo>
                  <a:pt x="227202" y="154844"/>
                </a:lnTo>
                <a:lnTo>
                  <a:pt x="225315" y="163201"/>
                </a:lnTo>
                <a:lnTo>
                  <a:pt x="224057" y="171629"/>
                </a:lnTo>
                <a:lnTo>
                  <a:pt x="223219" y="180106"/>
                </a:lnTo>
                <a:lnTo>
                  <a:pt x="222660" y="188614"/>
                </a:lnTo>
                <a:lnTo>
                  <a:pt x="223240" y="196191"/>
                </a:lnTo>
                <a:lnTo>
                  <a:pt x="224578" y="203148"/>
                </a:lnTo>
                <a:lnTo>
                  <a:pt x="226424" y="209691"/>
                </a:lnTo>
                <a:lnTo>
                  <a:pt x="227654" y="216910"/>
                </a:lnTo>
                <a:lnTo>
                  <a:pt x="228474" y="224580"/>
                </a:lnTo>
                <a:lnTo>
                  <a:pt x="229020" y="232552"/>
                </a:lnTo>
                <a:lnTo>
                  <a:pt x="229386" y="240723"/>
                </a:lnTo>
                <a:lnTo>
                  <a:pt x="229791" y="257423"/>
                </a:lnTo>
                <a:lnTo>
                  <a:pt x="231803" y="265876"/>
                </a:lnTo>
                <a:lnTo>
                  <a:pt x="235050" y="274370"/>
                </a:lnTo>
                <a:lnTo>
                  <a:pt x="239120" y="282889"/>
                </a:lnTo>
                <a:lnTo>
                  <a:pt x="241834" y="290474"/>
                </a:lnTo>
                <a:lnTo>
                  <a:pt x="243641" y="297436"/>
                </a:lnTo>
                <a:lnTo>
                  <a:pt x="244847" y="303981"/>
                </a:lnTo>
                <a:lnTo>
                  <a:pt x="245652" y="310250"/>
                </a:lnTo>
                <a:lnTo>
                  <a:pt x="246544" y="322296"/>
                </a:lnTo>
                <a:lnTo>
                  <a:pt x="246942" y="334000"/>
                </a:lnTo>
                <a:lnTo>
                  <a:pt x="247196" y="352485"/>
                </a:lnTo>
                <a:lnTo>
                  <a:pt x="248170" y="355921"/>
                </a:lnTo>
                <a:lnTo>
                  <a:pt x="253138" y="365308"/>
                </a:lnTo>
                <a:lnTo>
                  <a:pt x="255986" y="374122"/>
                </a:lnTo>
                <a:lnTo>
                  <a:pt x="263107" y="383947"/>
                </a:lnTo>
                <a:lnTo>
                  <a:pt x="263828" y="387435"/>
                </a:lnTo>
                <a:lnTo>
                  <a:pt x="264020" y="389699"/>
                </a:lnTo>
                <a:lnTo>
                  <a:pt x="265101" y="391208"/>
                </a:lnTo>
                <a:lnTo>
                  <a:pt x="266773" y="392214"/>
                </a:lnTo>
                <a:lnTo>
                  <a:pt x="272977" y="39422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72"/>
          <p:cNvSpPr/>
          <p:nvPr/>
        </p:nvSpPr>
        <p:spPr>
          <a:xfrm>
            <a:off x="6072187" y="3446145"/>
            <a:ext cx="240031" cy="51330"/>
          </a:xfrm>
          <a:custGeom>
            <a:avLst/>
            <a:gdLst/>
            <a:ahLst/>
            <a:cxnLst/>
            <a:rect l="0" t="0" r="0" b="0"/>
            <a:pathLst>
              <a:path w="240031" h="51330">
                <a:moveTo>
                  <a:pt x="0" y="0"/>
                </a:moveTo>
                <a:lnTo>
                  <a:pt x="21312" y="21311"/>
                </a:lnTo>
                <a:lnTo>
                  <a:pt x="23733" y="22780"/>
                </a:lnTo>
                <a:lnTo>
                  <a:pt x="26299" y="23759"/>
                </a:lnTo>
                <a:lnTo>
                  <a:pt x="31691" y="24847"/>
                </a:lnTo>
                <a:lnTo>
                  <a:pt x="37262" y="25331"/>
                </a:lnTo>
                <a:lnTo>
                  <a:pt x="39129" y="26412"/>
                </a:lnTo>
                <a:lnTo>
                  <a:pt x="40374" y="28085"/>
                </a:lnTo>
                <a:lnTo>
                  <a:pt x="41203" y="30154"/>
                </a:lnTo>
                <a:lnTo>
                  <a:pt x="42709" y="31532"/>
                </a:lnTo>
                <a:lnTo>
                  <a:pt x="44665" y="32451"/>
                </a:lnTo>
                <a:lnTo>
                  <a:pt x="46922" y="33064"/>
                </a:lnTo>
                <a:lnTo>
                  <a:pt x="49379" y="34425"/>
                </a:lnTo>
                <a:lnTo>
                  <a:pt x="51969" y="36285"/>
                </a:lnTo>
                <a:lnTo>
                  <a:pt x="54649" y="38477"/>
                </a:lnTo>
                <a:lnTo>
                  <a:pt x="57388" y="39939"/>
                </a:lnTo>
                <a:lnTo>
                  <a:pt x="60166" y="40913"/>
                </a:lnTo>
                <a:lnTo>
                  <a:pt x="65793" y="41996"/>
                </a:lnTo>
                <a:lnTo>
                  <a:pt x="71469" y="42477"/>
                </a:lnTo>
                <a:lnTo>
                  <a:pt x="77167" y="42691"/>
                </a:lnTo>
                <a:lnTo>
                  <a:pt x="80019" y="42748"/>
                </a:lnTo>
                <a:lnTo>
                  <a:pt x="81921" y="43738"/>
                </a:lnTo>
                <a:lnTo>
                  <a:pt x="83189" y="45351"/>
                </a:lnTo>
                <a:lnTo>
                  <a:pt x="84034" y="47379"/>
                </a:lnTo>
                <a:lnTo>
                  <a:pt x="85551" y="48731"/>
                </a:lnTo>
                <a:lnTo>
                  <a:pt x="87514" y="49632"/>
                </a:lnTo>
                <a:lnTo>
                  <a:pt x="92235" y="50634"/>
                </a:lnTo>
                <a:lnTo>
                  <a:pt x="97508" y="51079"/>
                </a:lnTo>
                <a:lnTo>
                  <a:pt x="103027" y="51276"/>
                </a:lnTo>
                <a:lnTo>
                  <a:pt x="105833" y="51329"/>
                </a:lnTo>
                <a:lnTo>
                  <a:pt x="108655" y="50412"/>
                </a:lnTo>
                <a:lnTo>
                  <a:pt x="111489" y="48848"/>
                </a:lnTo>
                <a:lnTo>
                  <a:pt x="114331" y="46853"/>
                </a:lnTo>
                <a:lnTo>
                  <a:pt x="117178" y="45522"/>
                </a:lnTo>
                <a:lnTo>
                  <a:pt x="122882" y="44045"/>
                </a:lnTo>
                <a:lnTo>
                  <a:pt x="128592" y="43388"/>
                </a:lnTo>
                <a:lnTo>
                  <a:pt x="135467" y="42966"/>
                </a:lnTo>
                <a:lnTo>
                  <a:pt x="166853" y="42863"/>
                </a:lnTo>
                <a:lnTo>
                  <a:pt x="169338" y="41910"/>
                </a:lnTo>
                <a:lnTo>
                  <a:pt x="171947" y="40322"/>
                </a:lnTo>
                <a:lnTo>
                  <a:pt x="174639" y="38312"/>
                </a:lnTo>
                <a:lnTo>
                  <a:pt x="177386" y="36971"/>
                </a:lnTo>
                <a:lnTo>
                  <a:pt x="182978" y="35481"/>
                </a:lnTo>
                <a:lnTo>
                  <a:pt x="188639" y="34819"/>
                </a:lnTo>
                <a:lnTo>
                  <a:pt x="191482" y="34643"/>
                </a:lnTo>
                <a:lnTo>
                  <a:pt x="194330" y="33572"/>
                </a:lnTo>
                <a:lnTo>
                  <a:pt x="197181" y="31907"/>
                </a:lnTo>
                <a:lnTo>
                  <a:pt x="204050" y="26939"/>
                </a:lnTo>
                <a:lnTo>
                  <a:pt x="207529" y="26260"/>
                </a:lnTo>
                <a:lnTo>
                  <a:pt x="209790" y="26079"/>
                </a:lnTo>
                <a:lnTo>
                  <a:pt x="211298" y="25006"/>
                </a:lnTo>
                <a:lnTo>
                  <a:pt x="212303" y="23338"/>
                </a:lnTo>
                <a:lnTo>
                  <a:pt x="212973" y="21273"/>
                </a:lnTo>
                <a:lnTo>
                  <a:pt x="214372" y="19897"/>
                </a:lnTo>
                <a:lnTo>
                  <a:pt x="216257" y="18980"/>
                </a:lnTo>
                <a:lnTo>
                  <a:pt x="221576" y="17507"/>
                </a:lnTo>
                <a:lnTo>
                  <a:pt x="222965" y="16434"/>
                </a:lnTo>
                <a:lnTo>
                  <a:pt x="224843" y="14766"/>
                </a:lnTo>
                <a:lnTo>
                  <a:pt x="231071" y="893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73"/>
          <p:cNvSpPr/>
          <p:nvPr/>
        </p:nvSpPr>
        <p:spPr>
          <a:xfrm>
            <a:off x="6817994" y="3643312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0" y="0"/>
                </a:moveTo>
                <a:lnTo>
                  <a:pt x="0" y="13019"/>
                </a:lnTo>
                <a:lnTo>
                  <a:pt x="954" y="15347"/>
                </a:lnTo>
                <a:lnTo>
                  <a:pt x="2541" y="17851"/>
                </a:lnTo>
                <a:lnTo>
                  <a:pt x="4552" y="20473"/>
                </a:lnTo>
                <a:lnTo>
                  <a:pt x="5892" y="24126"/>
                </a:lnTo>
                <a:lnTo>
                  <a:pt x="6786" y="28467"/>
                </a:lnTo>
                <a:lnTo>
                  <a:pt x="7382" y="33265"/>
                </a:lnTo>
                <a:lnTo>
                  <a:pt x="7779" y="38370"/>
                </a:lnTo>
                <a:lnTo>
                  <a:pt x="8044" y="43677"/>
                </a:lnTo>
                <a:lnTo>
                  <a:pt x="8220" y="49121"/>
                </a:lnTo>
                <a:lnTo>
                  <a:pt x="9290" y="55607"/>
                </a:lnTo>
                <a:lnTo>
                  <a:pt x="10956" y="62789"/>
                </a:lnTo>
                <a:lnTo>
                  <a:pt x="13020" y="70434"/>
                </a:lnTo>
                <a:lnTo>
                  <a:pt x="14395" y="78389"/>
                </a:lnTo>
                <a:lnTo>
                  <a:pt x="15312" y="86549"/>
                </a:lnTo>
                <a:lnTo>
                  <a:pt x="15923" y="94847"/>
                </a:lnTo>
                <a:lnTo>
                  <a:pt x="17283" y="103236"/>
                </a:lnTo>
                <a:lnTo>
                  <a:pt x="19142" y="111687"/>
                </a:lnTo>
                <a:lnTo>
                  <a:pt x="21334" y="120178"/>
                </a:lnTo>
                <a:lnTo>
                  <a:pt x="22795" y="128696"/>
                </a:lnTo>
                <a:lnTo>
                  <a:pt x="23769" y="137233"/>
                </a:lnTo>
                <a:lnTo>
                  <a:pt x="24420" y="145781"/>
                </a:lnTo>
                <a:lnTo>
                  <a:pt x="24852" y="155290"/>
                </a:lnTo>
                <a:lnTo>
                  <a:pt x="25334" y="176015"/>
                </a:lnTo>
                <a:lnTo>
                  <a:pt x="25718" y="288311"/>
                </a:lnTo>
                <a:lnTo>
                  <a:pt x="26671" y="290315"/>
                </a:lnTo>
                <a:lnTo>
                  <a:pt x="28257" y="292603"/>
                </a:lnTo>
                <a:lnTo>
                  <a:pt x="30269" y="295081"/>
                </a:lnTo>
                <a:lnTo>
                  <a:pt x="31610" y="297686"/>
                </a:lnTo>
                <a:lnTo>
                  <a:pt x="32503" y="300375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74"/>
          <p:cNvSpPr/>
          <p:nvPr/>
        </p:nvSpPr>
        <p:spPr>
          <a:xfrm>
            <a:off x="6723697" y="3754754"/>
            <a:ext cx="325756" cy="34292"/>
          </a:xfrm>
          <a:custGeom>
            <a:avLst/>
            <a:gdLst/>
            <a:ahLst/>
            <a:cxnLst/>
            <a:rect l="0" t="0" r="0" b="0"/>
            <a:pathLst>
              <a:path w="325756" h="34292">
                <a:moveTo>
                  <a:pt x="0" y="34291"/>
                </a:moveTo>
                <a:lnTo>
                  <a:pt x="0" y="29740"/>
                </a:lnTo>
                <a:lnTo>
                  <a:pt x="953" y="28399"/>
                </a:lnTo>
                <a:lnTo>
                  <a:pt x="2540" y="27505"/>
                </a:lnTo>
                <a:lnTo>
                  <a:pt x="6844" y="26513"/>
                </a:lnTo>
                <a:lnTo>
                  <a:pt x="15574" y="25953"/>
                </a:lnTo>
                <a:lnTo>
                  <a:pt x="24702" y="25823"/>
                </a:lnTo>
                <a:lnTo>
                  <a:pt x="29803" y="24835"/>
                </a:lnTo>
                <a:lnTo>
                  <a:pt x="35109" y="23225"/>
                </a:lnTo>
                <a:lnTo>
                  <a:pt x="40551" y="21198"/>
                </a:lnTo>
                <a:lnTo>
                  <a:pt x="46084" y="19847"/>
                </a:lnTo>
                <a:lnTo>
                  <a:pt x="51678" y="18947"/>
                </a:lnTo>
                <a:lnTo>
                  <a:pt x="57312" y="18346"/>
                </a:lnTo>
                <a:lnTo>
                  <a:pt x="62974" y="17946"/>
                </a:lnTo>
                <a:lnTo>
                  <a:pt x="68652" y="17679"/>
                </a:lnTo>
                <a:lnTo>
                  <a:pt x="80995" y="17383"/>
                </a:lnTo>
                <a:lnTo>
                  <a:pt x="248990" y="17146"/>
                </a:lnTo>
                <a:lnTo>
                  <a:pt x="256480" y="16193"/>
                </a:lnTo>
                <a:lnTo>
                  <a:pt x="263379" y="14606"/>
                </a:lnTo>
                <a:lnTo>
                  <a:pt x="269883" y="12595"/>
                </a:lnTo>
                <a:lnTo>
                  <a:pt x="276125" y="11254"/>
                </a:lnTo>
                <a:lnTo>
                  <a:pt x="282191" y="10360"/>
                </a:lnTo>
                <a:lnTo>
                  <a:pt x="288140" y="9765"/>
                </a:lnTo>
                <a:lnTo>
                  <a:pt x="294011" y="9368"/>
                </a:lnTo>
                <a:lnTo>
                  <a:pt x="299830" y="9103"/>
                </a:lnTo>
                <a:lnTo>
                  <a:pt x="305614" y="8926"/>
                </a:lnTo>
                <a:lnTo>
                  <a:pt x="310423" y="7856"/>
                </a:lnTo>
                <a:lnTo>
                  <a:pt x="314581" y="619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75"/>
          <p:cNvSpPr/>
          <p:nvPr/>
        </p:nvSpPr>
        <p:spPr>
          <a:xfrm>
            <a:off x="7084096" y="3686175"/>
            <a:ext cx="59655" cy="274321"/>
          </a:xfrm>
          <a:custGeom>
            <a:avLst/>
            <a:gdLst/>
            <a:ahLst/>
            <a:cxnLst/>
            <a:rect l="0" t="0" r="0" b="0"/>
            <a:pathLst>
              <a:path w="59655" h="274321">
                <a:moveTo>
                  <a:pt x="8219" y="0"/>
                </a:moveTo>
                <a:lnTo>
                  <a:pt x="0" y="0"/>
                </a:lnTo>
                <a:lnTo>
                  <a:pt x="835" y="952"/>
                </a:lnTo>
                <a:lnTo>
                  <a:pt x="4302" y="4550"/>
                </a:lnTo>
                <a:lnTo>
                  <a:pt x="5608" y="6844"/>
                </a:lnTo>
                <a:lnTo>
                  <a:pt x="7058" y="11931"/>
                </a:lnTo>
                <a:lnTo>
                  <a:pt x="7703" y="19908"/>
                </a:lnTo>
                <a:lnTo>
                  <a:pt x="7989" y="28850"/>
                </a:lnTo>
                <a:lnTo>
                  <a:pt x="8151" y="41145"/>
                </a:lnTo>
                <a:lnTo>
                  <a:pt x="8210" y="78055"/>
                </a:lnTo>
                <a:lnTo>
                  <a:pt x="9165" y="85374"/>
                </a:lnTo>
                <a:lnTo>
                  <a:pt x="10755" y="92158"/>
                </a:lnTo>
                <a:lnTo>
                  <a:pt x="12767" y="98586"/>
                </a:lnTo>
                <a:lnTo>
                  <a:pt x="14108" y="105729"/>
                </a:lnTo>
                <a:lnTo>
                  <a:pt x="15003" y="113348"/>
                </a:lnTo>
                <a:lnTo>
                  <a:pt x="15599" y="121286"/>
                </a:lnTo>
                <a:lnTo>
                  <a:pt x="15996" y="130387"/>
                </a:lnTo>
                <a:lnTo>
                  <a:pt x="16438" y="150660"/>
                </a:lnTo>
                <a:lnTo>
                  <a:pt x="17508" y="159495"/>
                </a:lnTo>
                <a:lnTo>
                  <a:pt x="19174" y="167290"/>
                </a:lnTo>
                <a:lnTo>
                  <a:pt x="21237" y="174392"/>
                </a:lnTo>
                <a:lnTo>
                  <a:pt x="22613" y="181983"/>
                </a:lnTo>
                <a:lnTo>
                  <a:pt x="23529" y="189902"/>
                </a:lnTo>
                <a:lnTo>
                  <a:pt x="24141" y="198039"/>
                </a:lnTo>
                <a:lnTo>
                  <a:pt x="24549" y="205368"/>
                </a:lnTo>
                <a:lnTo>
                  <a:pt x="25001" y="218592"/>
                </a:lnTo>
                <a:lnTo>
                  <a:pt x="26075" y="223833"/>
                </a:lnTo>
                <a:lnTo>
                  <a:pt x="27742" y="228279"/>
                </a:lnTo>
                <a:lnTo>
                  <a:pt x="29807" y="232196"/>
                </a:lnTo>
                <a:lnTo>
                  <a:pt x="31183" y="235760"/>
                </a:lnTo>
                <a:lnTo>
                  <a:pt x="32713" y="242259"/>
                </a:lnTo>
                <a:lnTo>
                  <a:pt x="33392" y="248323"/>
                </a:lnTo>
                <a:lnTo>
                  <a:pt x="33574" y="251274"/>
                </a:lnTo>
                <a:lnTo>
                  <a:pt x="34646" y="254193"/>
                </a:lnTo>
                <a:lnTo>
                  <a:pt x="36315" y="257092"/>
                </a:lnTo>
                <a:lnTo>
                  <a:pt x="38380" y="259977"/>
                </a:lnTo>
                <a:lnTo>
                  <a:pt x="40708" y="262853"/>
                </a:lnTo>
                <a:lnTo>
                  <a:pt x="43213" y="265722"/>
                </a:lnTo>
                <a:lnTo>
                  <a:pt x="50621" y="273817"/>
                </a:lnTo>
                <a:lnTo>
                  <a:pt x="51727" y="273984"/>
                </a:lnTo>
                <a:lnTo>
                  <a:pt x="53417" y="274096"/>
                </a:lnTo>
                <a:lnTo>
                  <a:pt x="59654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76"/>
          <p:cNvSpPr/>
          <p:nvPr/>
        </p:nvSpPr>
        <p:spPr>
          <a:xfrm>
            <a:off x="7238047" y="3677633"/>
            <a:ext cx="195473" cy="300008"/>
          </a:xfrm>
          <a:custGeom>
            <a:avLst/>
            <a:gdLst/>
            <a:ahLst/>
            <a:cxnLst/>
            <a:rect l="0" t="0" r="0" b="0"/>
            <a:pathLst>
              <a:path w="195473" h="300008">
                <a:moveTo>
                  <a:pt x="0" y="8542"/>
                </a:moveTo>
                <a:lnTo>
                  <a:pt x="0" y="1161"/>
                </a:lnTo>
                <a:lnTo>
                  <a:pt x="953" y="764"/>
                </a:lnTo>
                <a:lnTo>
                  <a:pt x="6785" y="126"/>
                </a:lnTo>
                <a:lnTo>
                  <a:pt x="8219" y="0"/>
                </a:lnTo>
                <a:lnTo>
                  <a:pt x="13019" y="4529"/>
                </a:lnTo>
                <a:lnTo>
                  <a:pt x="13442" y="7772"/>
                </a:lnTo>
                <a:lnTo>
                  <a:pt x="11372" y="16455"/>
                </a:lnTo>
                <a:lnTo>
                  <a:pt x="10439" y="21437"/>
                </a:lnTo>
                <a:lnTo>
                  <a:pt x="9817" y="26663"/>
                </a:lnTo>
                <a:lnTo>
                  <a:pt x="9402" y="32053"/>
                </a:lnTo>
                <a:lnTo>
                  <a:pt x="9126" y="38503"/>
                </a:lnTo>
                <a:lnTo>
                  <a:pt x="8819" y="53291"/>
                </a:lnTo>
                <a:lnTo>
                  <a:pt x="7784" y="61234"/>
                </a:lnTo>
                <a:lnTo>
                  <a:pt x="6142" y="69387"/>
                </a:lnTo>
                <a:lnTo>
                  <a:pt x="4095" y="77680"/>
                </a:lnTo>
                <a:lnTo>
                  <a:pt x="2730" y="86067"/>
                </a:lnTo>
                <a:lnTo>
                  <a:pt x="1820" y="94515"/>
                </a:lnTo>
                <a:lnTo>
                  <a:pt x="1214" y="103005"/>
                </a:lnTo>
                <a:lnTo>
                  <a:pt x="809" y="111522"/>
                </a:lnTo>
                <a:lnTo>
                  <a:pt x="360" y="128606"/>
                </a:lnTo>
                <a:lnTo>
                  <a:pt x="107" y="154289"/>
                </a:lnTo>
                <a:lnTo>
                  <a:pt x="1024" y="161904"/>
                </a:lnTo>
                <a:lnTo>
                  <a:pt x="2587" y="168886"/>
                </a:lnTo>
                <a:lnTo>
                  <a:pt x="6865" y="182675"/>
                </a:lnTo>
                <a:lnTo>
                  <a:pt x="11941" y="198330"/>
                </a:lnTo>
                <a:lnTo>
                  <a:pt x="14628" y="205552"/>
                </a:lnTo>
                <a:lnTo>
                  <a:pt x="17372" y="212272"/>
                </a:lnTo>
                <a:lnTo>
                  <a:pt x="20154" y="218657"/>
                </a:lnTo>
                <a:lnTo>
                  <a:pt x="25785" y="230831"/>
                </a:lnTo>
                <a:lnTo>
                  <a:pt x="28620" y="236745"/>
                </a:lnTo>
                <a:lnTo>
                  <a:pt x="34310" y="245855"/>
                </a:lnTo>
                <a:lnTo>
                  <a:pt x="37160" y="249618"/>
                </a:lnTo>
                <a:lnTo>
                  <a:pt x="41919" y="253079"/>
                </a:lnTo>
                <a:lnTo>
                  <a:pt x="47948" y="256339"/>
                </a:lnTo>
                <a:lnTo>
                  <a:pt x="54826" y="259465"/>
                </a:lnTo>
                <a:lnTo>
                  <a:pt x="60364" y="262501"/>
                </a:lnTo>
                <a:lnTo>
                  <a:pt x="65007" y="265478"/>
                </a:lnTo>
                <a:lnTo>
                  <a:pt x="69055" y="268415"/>
                </a:lnTo>
                <a:lnTo>
                  <a:pt x="74612" y="270373"/>
                </a:lnTo>
                <a:lnTo>
                  <a:pt x="81174" y="271679"/>
                </a:lnTo>
                <a:lnTo>
                  <a:pt x="88406" y="272549"/>
                </a:lnTo>
                <a:lnTo>
                  <a:pt x="94180" y="273129"/>
                </a:lnTo>
                <a:lnTo>
                  <a:pt x="98981" y="273516"/>
                </a:lnTo>
                <a:lnTo>
                  <a:pt x="103135" y="273773"/>
                </a:lnTo>
                <a:lnTo>
                  <a:pt x="107810" y="272993"/>
                </a:lnTo>
                <a:lnTo>
                  <a:pt x="112831" y="271520"/>
                </a:lnTo>
                <a:lnTo>
                  <a:pt x="118083" y="269586"/>
                </a:lnTo>
                <a:lnTo>
                  <a:pt x="122537" y="268296"/>
                </a:lnTo>
                <a:lnTo>
                  <a:pt x="126459" y="267436"/>
                </a:lnTo>
                <a:lnTo>
                  <a:pt x="130026" y="266863"/>
                </a:lnTo>
                <a:lnTo>
                  <a:pt x="134309" y="264576"/>
                </a:lnTo>
                <a:lnTo>
                  <a:pt x="139070" y="261146"/>
                </a:lnTo>
                <a:lnTo>
                  <a:pt x="144148" y="256955"/>
                </a:lnTo>
                <a:lnTo>
                  <a:pt x="148486" y="253208"/>
                </a:lnTo>
                <a:lnTo>
                  <a:pt x="152331" y="249757"/>
                </a:lnTo>
                <a:lnTo>
                  <a:pt x="155846" y="246505"/>
                </a:lnTo>
                <a:lnTo>
                  <a:pt x="159143" y="242431"/>
                </a:lnTo>
                <a:lnTo>
                  <a:pt x="162292" y="237810"/>
                </a:lnTo>
                <a:lnTo>
                  <a:pt x="165345" y="232825"/>
                </a:lnTo>
                <a:lnTo>
                  <a:pt x="168333" y="226644"/>
                </a:lnTo>
                <a:lnTo>
                  <a:pt x="171277" y="219665"/>
                </a:lnTo>
                <a:lnTo>
                  <a:pt x="174192" y="212156"/>
                </a:lnTo>
                <a:lnTo>
                  <a:pt x="177088" y="205245"/>
                </a:lnTo>
                <a:lnTo>
                  <a:pt x="179971" y="198732"/>
                </a:lnTo>
                <a:lnTo>
                  <a:pt x="185715" y="186416"/>
                </a:lnTo>
                <a:lnTo>
                  <a:pt x="191442" y="174592"/>
                </a:lnTo>
                <a:lnTo>
                  <a:pt x="193351" y="168772"/>
                </a:lnTo>
                <a:lnTo>
                  <a:pt x="194623" y="162987"/>
                </a:lnTo>
                <a:lnTo>
                  <a:pt x="195472" y="157225"/>
                </a:lnTo>
                <a:lnTo>
                  <a:pt x="195085" y="152431"/>
                </a:lnTo>
                <a:lnTo>
                  <a:pt x="193874" y="148283"/>
                </a:lnTo>
                <a:lnTo>
                  <a:pt x="190941" y="141134"/>
                </a:lnTo>
                <a:lnTo>
                  <a:pt x="189639" y="134781"/>
                </a:lnTo>
                <a:lnTo>
                  <a:pt x="187385" y="132706"/>
                </a:lnTo>
                <a:lnTo>
                  <a:pt x="183979" y="131323"/>
                </a:lnTo>
                <a:lnTo>
                  <a:pt x="179802" y="130401"/>
                </a:lnTo>
                <a:lnTo>
                  <a:pt x="176066" y="129786"/>
                </a:lnTo>
                <a:lnTo>
                  <a:pt x="172623" y="129376"/>
                </a:lnTo>
                <a:lnTo>
                  <a:pt x="169374" y="129103"/>
                </a:lnTo>
                <a:lnTo>
                  <a:pt x="166256" y="129874"/>
                </a:lnTo>
                <a:lnTo>
                  <a:pt x="160251" y="133269"/>
                </a:lnTo>
                <a:lnTo>
                  <a:pt x="154408" y="137954"/>
                </a:lnTo>
                <a:lnTo>
                  <a:pt x="148636" y="143210"/>
                </a:lnTo>
                <a:lnTo>
                  <a:pt x="142896" y="148722"/>
                </a:lnTo>
                <a:lnTo>
                  <a:pt x="129758" y="161731"/>
                </a:lnTo>
                <a:lnTo>
                  <a:pt x="125557" y="167818"/>
                </a:lnTo>
                <a:lnTo>
                  <a:pt x="121805" y="174733"/>
                </a:lnTo>
                <a:lnTo>
                  <a:pt x="115096" y="189084"/>
                </a:lnTo>
                <a:lnTo>
                  <a:pt x="108938" y="201813"/>
                </a:lnTo>
                <a:lnTo>
                  <a:pt x="105963" y="208827"/>
                </a:lnTo>
                <a:lnTo>
                  <a:pt x="103027" y="216360"/>
                </a:lnTo>
                <a:lnTo>
                  <a:pt x="100117" y="224240"/>
                </a:lnTo>
                <a:lnTo>
                  <a:pt x="98178" y="231398"/>
                </a:lnTo>
                <a:lnTo>
                  <a:pt x="96885" y="238075"/>
                </a:lnTo>
                <a:lnTo>
                  <a:pt x="96022" y="244431"/>
                </a:lnTo>
                <a:lnTo>
                  <a:pt x="95447" y="250574"/>
                </a:lnTo>
                <a:lnTo>
                  <a:pt x="95064" y="256574"/>
                </a:lnTo>
                <a:lnTo>
                  <a:pt x="94638" y="267368"/>
                </a:lnTo>
                <a:lnTo>
                  <a:pt x="94449" y="275340"/>
                </a:lnTo>
                <a:lnTo>
                  <a:pt x="95351" y="278800"/>
                </a:lnTo>
                <a:lnTo>
                  <a:pt x="98894" y="285184"/>
                </a:lnTo>
                <a:lnTo>
                  <a:pt x="102124" y="288220"/>
                </a:lnTo>
                <a:lnTo>
                  <a:pt x="106183" y="291196"/>
                </a:lnTo>
                <a:lnTo>
                  <a:pt x="120015" y="30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77"/>
          <p:cNvSpPr/>
          <p:nvPr/>
        </p:nvSpPr>
        <p:spPr>
          <a:xfrm>
            <a:off x="7983886" y="3626167"/>
            <a:ext cx="17115" cy="351474"/>
          </a:xfrm>
          <a:custGeom>
            <a:avLst/>
            <a:gdLst/>
            <a:ahLst/>
            <a:cxnLst/>
            <a:rect l="0" t="0" r="0" b="0"/>
            <a:pathLst>
              <a:path w="17115" h="351474">
                <a:moveTo>
                  <a:pt x="17114" y="0"/>
                </a:moveTo>
                <a:lnTo>
                  <a:pt x="17114" y="81724"/>
                </a:lnTo>
                <a:lnTo>
                  <a:pt x="16162" y="89725"/>
                </a:lnTo>
                <a:lnTo>
                  <a:pt x="14574" y="98869"/>
                </a:lnTo>
                <a:lnTo>
                  <a:pt x="12563" y="108775"/>
                </a:lnTo>
                <a:lnTo>
                  <a:pt x="11222" y="119190"/>
                </a:lnTo>
                <a:lnTo>
                  <a:pt x="10329" y="129942"/>
                </a:lnTo>
                <a:lnTo>
                  <a:pt x="9733" y="140921"/>
                </a:lnTo>
                <a:lnTo>
                  <a:pt x="9071" y="163279"/>
                </a:lnTo>
                <a:lnTo>
                  <a:pt x="8895" y="174575"/>
                </a:lnTo>
                <a:lnTo>
                  <a:pt x="7824" y="184963"/>
                </a:lnTo>
                <a:lnTo>
                  <a:pt x="6158" y="194747"/>
                </a:lnTo>
                <a:lnTo>
                  <a:pt x="4095" y="204126"/>
                </a:lnTo>
                <a:lnTo>
                  <a:pt x="2720" y="213237"/>
                </a:lnTo>
                <a:lnTo>
                  <a:pt x="1803" y="222168"/>
                </a:lnTo>
                <a:lnTo>
                  <a:pt x="1192" y="230979"/>
                </a:lnTo>
                <a:lnTo>
                  <a:pt x="783" y="239711"/>
                </a:lnTo>
                <a:lnTo>
                  <a:pt x="331" y="257033"/>
                </a:lnTo>
                <a:lnTo>
                  <a:pt x="0" y="299496"/>
                </a:lnTo>
                <a:lnTo>
                  <a:pt x="942" y="304439"/>
                </a:lnTo>
                <a:lnTo>
                  <a:pt x="2523" y="309640"/>
                </a:lnTo>
                <a:lnTo>
                  <a:pt x="4529" y="315011"/>
                </a:lnTo>
                <a:lnTo>
                  <a:pt x="5866" y="319545"/>
                </a:lnTo>
                <a:lnTo>
                  <a:pt x="6758" y="323520"/>
                </a:lnTo>
                <a:lnTo>
                  <a:pt x="7352" y="327123"/>
                </a:lnTo>
                <a:lnTo>
                  <a:pt x="7749" y="330477"/>
                </a:lnTo>
                <a:lnTo>
                  <a:pt x="8188" y="336744"/>
                </a:lnTo>
                <a:lnTo>
                  <a:pt x="8437" y="345627"/>
                </a:lnTo>
                <a:lnTo>
                  <a:pt x="9424" y="347575"/>
                </a:lnTo>
                <a:lnTo>
                  <a:pt x="11035" y="348874"/>
                </a:lnTo>
                <a:lnTo>
                  <a:pt x="17114" y="3514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378"/>
          <p:cNvSpPr/>
          <p:nvPr/>
        </p:nvSpPr>
        <p:spPr>
          <a:xfrm>
            <a:off x="7872412" y="3780472"/>
            <a:ext cx="317183" cy="34291"/>
          </a:xfrm>
          <a:custGeom>
            <a:avLst/>
            <a:gdLst/>
            <a:ahLst/>
            <a:cxnLst/>
            <a:rect l="0" t="0" r="0" b="0"/>
            <a:pathLst>
              <a:path w="317183" h="34291">
                <a:moveTo>
                  <a:pt x="0" y="34290"/>
                </a:moveTo>
                <a:lnTo>
                  <a:pt x="0" y="21271"/>
                </a:lnTo>
                <a:lnTo>
                  <a:pt x="953" y="19896"/>
                </a:lnTo>
                <a:lnTo>
                  <a:pt x="2539" y="18979"/>
                </a:lnTo>
                <a:lnTo>
                  <a:pt x="4551" y="18368"/>
                </a:lnTo>
                <a:lnTo>
                  <a:pt x="7797" y="17008"/>
                </a:lnTo>
                <a:lnTo>
                  <a:pt x="11866" y="15149"/>
                </a:lnTo>
                <a:lnTo>
                  <a:pt x="16483" y="12956"/>
                </a:lnTo>
                <a:lnTo>
                  <a:pt x="20513" y="11495"/>
                </a:lnTo>
                <a:lnTo>
                  <a:pt x="24153" y="10521"/>
                </a:lnTo>
                <a:lnTo>
                  <a:pt x="27532" y="9871"/>
                </a:lnTo>
                <a:lnTo>
                  <a:pt x="36366" y="9150"/>
                </a:lnTo>
                <a:lnTo>
                  <a:pt x="41389" y="8958"/>
                </a:lnTo>
                <a:lnTo>
                  <a:pt x="46644" y="7876"/>
                </a:lnTo>
                <a:lnTo>
                  <a:pt x="52050" y="6204"/>
                </a:lnTo>
                <a:lnTo>
                  <a:pt x="57560" y="4136"/>
                </a:lnTo>
                <a:lnTo>
                  <a:pt x="63139" y="2757"/>
                </a:lnTo>
                <a:lnTo>
                  <a:pt x="68762" y="1838"/>
                </a:lnTo>
                <a:lnTo>
                  <a:pt x="74417" y="1225"/>
                </a:lnTo>
                <a:lnTo>
                  <a:pt x="81043" y="817"/>
                </a:lnTo>
                <a:lnTo>
                  <a:pt x="96027" y="363"/>
                </a:lnTo>
                <a:lnTo>
                  <a:pt x="160405" y="14"/>
                </a:lnTo>
                <a:lnTo>
                  <a:pt x="235585" y="0"/>
                </a:lnTo>
                <a:lnTo>
                  <a:pt x="241829" y="953"/>
                </a:lnTo>
                <a:lnTo>
                  <a:pt x="247897" y="2540"/>
                </a:lnTo>
                <a:lnTo>
                  <a:pt x="253847" y="4551"/>
                </a:lnTo>
                <a:lnTo>
                  <a:pt x="259719" y="5892"/>
                </a:lnTo>
                <a:lnTo>
                  <a:pt x="265538" y="6785"/>
                </a:lnTo>
                <a:lnTo>
                  <a:pt x="271323" y="7381"/>
                </a:lnTo>
                <a:lnTo>
                  <a:pt x="277085" y="7778"/>
                </a:lnTo>
                <a:lnTo>
                  <a:pt x="282831" y="8043"/>
                </a:lnTo>
                <a:lnTo>
                  <a:pt x="288566" y="8219"/>
                </a:lnTo>
                <a:lnTo>
                  <a:pt x="293343" y="9290"/>
                </a:lnTo>
                <a:lnTo>
                  <a:pt x="297479" y="10956"/>
                </a:lnTo>
                <a:lnTo>
                  <a:pt x="301189" y="13019"/>
                </a:lnTo>
                <a:lnTo>
                  <a:pt x="304616" y="14394"/>
                </a:lnTo>
                <a:lnTo>
                  <a:pt x="307853" y="15311"/>
                </a:lnTo>
                <a:lnTo>
                  <a:pt x="317182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79"/>
          <p:cNvSpPr/>
          <p:nvPr/>
        </p:nvSpPr>
        <p:spPr>
          <a:xfrm>
            <a:off x="8232575" y="3651885"/>
            <a:ext cx="34173" cy="351473"/>
          </a:xfrm>
          <a:custGeom>
            <a:avLst/>
            <a:gdLst/>
            <a:ahLst/>
            <a:cxnLst/>
            <a:rect l="0" t="0" r="0" b="0"/>
            <a:pathLst>
              <a:path w="34173" h="351473">
                <a:moveTo>
                  <a:pt x="34172" y="0"/>
                </a:moveTo>
                <a:lnTo>
                  <a:pt x="34172" y="61884"/>
                </a:lnTo>
                <a:lnTo>
                  <a:pt x="33220" y="69831"/>
                </a:lnTo>
                <a:lnTo>
                  <a:pt x="31632" y="77986"/>
                </a:lnTo>
                <a:lnTo>
                  <a:pt x="29621" y="86281"/>
                </a:lnTo>
                <a:lnTo>
                  <a:pt x="28281" y="94668"/>
                </a:lnTo>
                <a:lnTo>
                  <a:pt x="27387" y="103117"/>
                </a:lnTo>
                <a:lnTo>
                  <a:pt x="26792" y="111607"/>
                </a:lnTo>
                <a:lnTo>
                  <a:pt x="25441" y="121077"/>
                </a:lnTo>
                <a:lnTo>
                  <a:pt x="23590" y="131200"/>
                </a:lnTo>
                <a:lnTo>
                  <a:pt x="21402" y="141759"/>
                </a:lnTo>
                <a:lnTo>
                  <a:pt x="16432" y="163651"/>
                </a:lnTo>
                <a:lnTo>
                  <a:pt x="13772" y="174823"/>
                </a:lnTo>
                <a:lnTo>
                  <a:pt x="12000" y="185129"/>
                </a:lnTo>
                <a:lnTo>
                  <a:pt x="10818" y="194856"/>
                </a:lnTo>
                <a:lnTo>
                  <a:pt x="10031" y="204199"/>
                </a:lnTo>
                <a:lnTo>
                  <a:pt x="8553" y="214238"/>
                </a:lnTo>
                <a:lnTo>
                  <a:pt x="6615" y="224740"/>
                </a:lnTo>
                <a:lnTo>
                  <a:pt x="4371" y="235552"/>
                </a:lnTo>
                <a:lnTo>
                  <a:pt x="2875" y="245617"/>
                </a:lnTo>
                <a:lnTo>
                  <a:pt x="1877" y="255185"/>
                </a:lnTo>
                <a:lnTo>
                  <a:pt x="1212" y="264420"/>
                </a:lnTo>
                <a:lnTo>
                  <a:pt x="768" y="272483"/>
                </a:lnTo>
                <a:lnTo>
                  <a:pt x="276" y="286521"/>
                </a:lnTo>
                <a:lnTo>
                  <a:pt x="0" y="305134"/>
                </a:lnTo>
                <a:lnTo>
                  <a:pt x="913" y="311055"/>
                </a:lnTo>
                <a:lnTo>
                  <a:pt x="2474" y="316908"/>
                </a:lnTo>
                <a:lnTo>
                  <a:pt x="4467" y="322714"/>
                </a:lnTo>
                <a:lnTo>
                  <a:pt x="5797" y="327537"/>
                </a:lnTo>
                <a:lnTo>
                  <a:pt x="6683" y="331706"/>
                </a:lnTo>
                <a:lnTo>
                  <a:pt x="8105" y="340689"/>
                </a:lnTo>
                <a:lnTo>
                  <a:pt x="9173" y="342378"/>
                </a:lnTo>
                <a:lnTo>
                  <a:pt x="10839" y="344457"/>
                </a:lnTo>
                <a:lnTo>
                  <a:pt x="12902" y="346796"/>
                </a:lnTo>
                <a:lnTo>
                  <a:pt x="15230" y="348354"/>
                </a:lnTo>
                <a:lnTo>
                  <a:pt x="17733" y="349394"/>
                </a:lnTo>
                <a:lnTo>
                  <a:pt x="25600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380"/>
          <p:cNvSpPr/>
          <p:nvPr/>
        </p:nvSpPr>
        <p:spPr>
          <a:xfrm>
            <a:off x="8382086" y="3643352"/>
            <a:ext cx="223501" cy="394296"/>
          </a:xfrm>
          <a:custGeom>
            <a:avLst/>
            <a:gdLst/>
            <a:ahLst/>
            <a:cxnLst/>
            <a:rect l="0" t="0" r="0" b="0"/>
            <a:pathLst>
              <a:path w="223501" h="394296">
                <a:moveTo>
                  <a:pt x="38966" y="17105"/>
                </a:moveTo>
                <a:lnTo>
                  <a:pt x="38966" y="1505"/>
                </a:lnTo>
                <a:lnTo>
                  <a:pt x="39918" y="990"/>
                </a:lnTo>
                <a:lnTo>
                  <a:pt x="46744" y="51"/>
                </a:lnTo>
                <a:lnTo>
                  <a:pt x="47186" y="0"/>
                </a:lnTo>
                <a:lnTo>
                  <a:pt x="47507" y="11895"/>
                </a:lnTo>
                <a:lnTo>
                  <a:pt x="46566" y="14584"/>
                </a:lnTo>
                <a:lnTo>
                  <a:pt x="38210" y="28284"/>
                </a:lnTo>
                <a:lnTo>
                  <a:pt x="35605" y="33130"/>
                </a:lnTo>
                <a:lnTo>
                  <a:pt x="33868" y="39218"/>
                </a:lnTo>
                <a:lnTo>
                  <a:pt x="32709" y="46135"/>
                </a:lnTo>
                <a:lnTo>
                  <a:pt x="31938" y="53603"/>
                </a:lnTo>
                <a:lnTo>
                  <a:pt x="30471" y="60487"/>
                </a:lnTo>
                <a:lnTo>
                  <a:pt x="28540" y="66981"/>
                </a:lnTo>
                <a:lnTo>
                  <a:pt x="23855" y="79277"/>
                </a:lnTo>
                <a:lnTo>
                  <a:pt x="18598" y="91092"/>
                </a:lnTo>
                <a:lnTo>
                  <a:pt x="16815" y="97862"/>
                </a:lnTo>
                <a:lnTo>
                  <a:pt x="15626" y="105233"/>
                </a:lnTo>
                <a:lnTo>
                  <a:pt x="14834" y="113005"/>
                </a:lnTo>
                <a:lnTo>
                  <a:pt x="13353" y="121043"/>
                </a:lnTo>
                <a:lnTo>
                  <a:pt x="11413" y="129260"/>
                </a:lnTo>
                <a:lnTo>
                  <a:pt x="9167" y="137595"/>
                </a:lnTo>
                <a:lnTo>
                  <a:pt x="7670" y="146009"/>
                </a:lnTo>
                <a:lnTo>
                  <a:pt x="6673" y="154476"/>
                </a:lnTo>
                <a:lnTo>
                  <a:pt x="6007" y="162978"/>
                </a:lnTo>
                <a:lnTo>
                  <a:pt x="4611" y="171504"/>
                </a:lnTo>
                <a:lnTo>
                  <a:pt x="2727" y="180045"/>
                </a:lnTo>
                <a:lnTo>
                  <a:pt x="520" y="188597"/>
                </a:lnTo>
                <a:lnTo>
                  <a:pt x="0" y="197155"/>
                </a:lnTo>
                <a:lnTo>
                  <a:pt x="606" y="205719"/>
                </a:lnTo>
                <a:lnTo>
                  <a:pt x="1963" y="214285"/>
                </a:lnTo>
                <a:lnTo>
                  <a:pt x="2868" y="222853"/>
                </a:lnTo>
                <a:lnTo>
                  <a:pt x="3471" y="231423"/>
                </a:lnTo>
                <a:lnTo>
                  <a:pt x="3872" y="239994"/>
                </a:lnTo>
                <a:lnTo>
                  <a:pt x="5092" y="247613"/>
                </a:lnTo>
                <a:lnTo>
                  <a:pt x="6859" y="254597"/>
                </a:lnTo>
                <a:lnTo>
                  <a:pt x="8990" y="261158"/>
                </a:lnTo>
                <a:lnTo>
                  <a:pt x="10408" y="267437"/>
                </a:lnTo>
                <a:lnTo>
                  <a:pt x="11986" y="279494"/>
                </a:lnTo>
                <a:lnTo>
                  <a:pt x="15227" y="288662"/>
                </a:lnTo>
                <a:lnTo>
                  <a:pt x="19843" y="296865"/>
                </a:lnTo>
                <a:lnTo>
                  <a:pt x="25070" y="306860"/>
                </a:lnTo>
                <a:lnTo>
                  <a:pt x="28750" y="311240"/>
                </a:lnTo>
                <a:lnTo>
                  <a:pt x="33108" y="315113"/>
                </a:lnTo>
                <a:lnTo>
                  <a:pt x="37919" y="318647"/>
                </a:lnTo>
                <a:lnTo>
                  <a:pt x="42077" y="321955"/>
                </a:lnTo>
                <a:lnTo>
                  <a:pt x="45802" y="325114"/>
                </a:lnTo>
                <a:lnTo>
                  <a:pt x="49239" y="328172"/>
                </a:lnTo>
                <a:lnTo>
                  <a:pt x="53434" y="330210"/>
                </a:lnTo>
                <a:lnTo>
                  <a:pt x="58137" y="331570"/>
                </a:lnTo>
                <a:lnTo>
                  <a:pt x="63176" y="332476"/>
                </a:lnTo>
                <a:lnTo>
                  <a:pt x="68441" y="333080"/>
                </a:lnTo>
                <a:lnTo>
                  <a:pt x="73857" y="333482"/>
                </a:lnTo>
                <a:lnTo>
                  <a:pt x="84000" y="333930"/>
                </a:lnTo>
                <a:lnTo>
                  <a:pt x="91684" y="334128"/>
                </a:lnTo>
                <a:lnTo>
                  <a:pt x="105916" y="334240"/>
                </a:lnTo>
                <a:lnTo>
                  <a:pt x="111221" y="333304"/>
                </a:lnTo>
                <a:lnTo>
                  <a:pt x="116664" y="331727"/>
                </a:lnTo>
                <a:lnTo>
                  <a:pt x="122198" y="329723"/>
                </a:lnTo>
                <a:lnTo>
                  <a:pt x="127791" y="326482"/>
                </a:lnTo>
                <a:lnTo>
                  <a:pt x="133425" y="322416"/>
                </a:lnTo>
                <a:lnTo>
                  <a:pt x="139087" y="317801"/>
                </a:lnTo>
                <a:lnTo>
                  <a:pt x="144765" y="313771"/>
                </a:lnTo>
                <a:lnTo>
                  <a:pt x="150457" y="310133"/>
                </a:lnTo>
                <a:lnTo>
                  <a:pt x="156156" y="306754"/>
                </a:lnTo>
                <a:lnTo>
                  <a:pt x="160908" y="302597"/>
                </a:lnTo>
                <a:lnTo>
                  <a:pt x="165028" y="297920"/>
                </a:lnTo>
                <a:lnTo>
                  <a:pt x="168728" y="292898"/>
                </a:lnTo>
                <a:lnTo>
                  <a:pt x="173099" y="288597"/>
                </a:lnTo>
                <a:lnTo>
                  <a:pt x="177917" y="284777"/>
                </a:lnTo>
                <a:lnTo>
                  <a:pt x="183036" y="281278"/>
                </a:lnTo>
                <a:lnTo>
                  <a:pt x="188352" y="277040"/>
                </a:lnTo>
                <a:lnTo>
                  <a:pt x="193802" y="272310"/>
                </a:lnTo>
                <a:lnTo>
                  <a:pt x="199340" y="267252"/>
                </a:lnTo>
                <a:lnTo>
                  <a:pt x="203985" y="261975"/>
                </a:lnTo>
                <a:lnTo>
                  <a:pt x="208033" y="256551"/>
                </a:lnTo>
                <a:lnTo>
                  <a:pt x="211685" y="251031"/>
                </a:lnTo>
                <a:lnTo>
                  <a:pt x="215742" y="239817"/>
                </a:lnTo>
                <a:lnTo>
                  <a:pt x="216826" y="234160"/>
                </a:lnTo>
                <a:lnTo>
                  <a:pt x="220567" y="225334"/>
                </a:lnTo>
                <a:lnTo>
                  <a:pt x="222898" y="221646"/>
                </a:lnTo>
                <a:lnTo>
                  <a:pt x="223500" y="218236"/>
                </a:lnTo>
                <a:lnTo>
                  <a:pt x="222949" y="215010"/>
                </a:lnTo>
                <a:lnTo>
                  <a:pt x="220749" y="208886"/>
                </a:lnTo>
                <a:lnTo>
                  <a:pt x="219771" y="202988"/>
                </a:lnTo>
                <a:lnTo>
                  <a:pt x="218558" y="200082"/>
                </a:lnTo>
                <a:lnTo>
                  <a:pt x="214670" y="194313"/>
                </a:lnTo>
                <a:lnTo>
                  <a:pt x="212300" y="192394"/>
                </a:lnTo>
                <a:lnTo>
                  <a:pt x="209767" y="191114"/>
                </a:lnTo>
                <a:lnTo>
                  <a:pt x="207126" y="190261"/>
                </a:lnTo>
                <a:lnTo>
                  <a:pt x="204413" y="190645"/>
                </a:lnTo>
                <a:lnTo>
                  <a:pt x="201651" y="191853"/>
                </a:lnTo>
                <a:lnTo>
                  <a:pt x="198858" y="193611"/>
                </a:lnTo>
                <a:lnTo>
                  <a:pt x="195091" y="194783"/>
                </a:lnTo>
                <a:lnTo>
                  <a:pt x="190674" y="195565"/>
                </a:lnTo>
                <a:lnTo>
                  <a:pt x="185825" y="196086"/>
                </a:lnTo>
                <a:lnTo>
                  <a:pt x="181640" y="198338"/>
                </a:lnTo>
                <a:lnTo>
                  <a:pt x="177896" y="201745"/>
                </a:lnTo>
                <a:lnTo>
                  <a:pt x="174449" y="205921"/>
                </a:lnTo>
                <a:lnTo>
                  <a:pt x="170245" y="210610"/>
                </a:lnTo>
                <a:lnTo>
                  <a:pt x="160495" y="220900"/>
                </a:lnTo>
                <a:lnTo>
                  <a:pt x="144295" y="237403"/>
                </a:lnTo>
                <a:lnTo>
                  <a:pt x="138714" y="243980"/>
                </a:lnTo>
                <a:lnTo>
                  <a:pt x="133087" y="251223"/>
                </a:lnTo>
                <a:lnTo>
                  <a:pt x="127431" y="258909"/>
                </a:lnTo>
                <a:lnTo>
                  <a:pt x="121755" y="265937"/>
                </a:lnTo>
                <a:lnTo>
                  <a:pt x="116066" y="272528"/>
                </a:lnTo>
                <a:lnTo>
                  <a:pt x="110370" y="278827"/>
                </a:lnTo>
                <a:lnTo>
                  <a:pt x="105617" y="285884"/>
                </a:lnTo>
                <a:lnTo>
                  <a:pt x="101499" y="293446"/>
                </a:lnTo>
                <a:lnTo>
                  <a:pt x="91149" y="315201"/>
                </a:lnTo>
                <a:lnTo>
                  <a:pt x="79118" y="339619"/>
                </a:lnTo>
                <a:lnTo>
                  <a:pt x="75862" y="351262"/>
                </a:lnTo>
                <a:lnTo>
                  <a:pt x="74993" y="357034"/>
                </a:lnTo>
                <a:lnTo>
                  <a:pt x="71489" y="365987"/>
                </a:lnTo>
                <a:lnTo>
                  <a:pt x="67708" y="373141"/>
                </a:lnTo>
                <a:lnTo>
                  <a:pt x="66027" y="379496"/>
                </a:lnTo>
                <a:lnTo>
                  <a:pt x="65281" y="385495"/>
                </a:lnTo>
                <a:lnTo>
                  <a:pt x="64683" y="3942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381"/>
          <p:cNvSpPr/>
          <p:nvPr/>
        </p:nvSpPr>
        <p:spPr>
          <a:xfrm>
            <a:off x="6672262" y="4209097"/>
            <a:ext cx="351473" cy="437078"/>
          </a:xfrm>
          <a:custGeom>
            <a:avLst/>
            <a:gdLst/>
            <a:ahLst/>
            <a:cxnLst/>
            <a:rect l="0" t="0" r="0" b="0"/>
            <a:pathLst>
              <a:path w="351473" h="437078">
                <a:moveTo>
                  <a:pt x="351472" y="0"/>
                </a:moveTo>
                <a:lnTo>
                  <a:pt x="309666" y="0"/>
                </a:lnTo>
                <a:lnTo>
                  <a:pt x="299237" y="2540"/>
                </a:lnTo>
                <a:lnTo>
                  <a:pt x="287299" y="6844"/>
                </a:lnTo>
                <a:lnTo>
                  <a:pt x="272469" y="11932"/>
                </a:lnTo>
                <a:lnTo>
                  <a:pt x="265465" y="14622"/>
                </a:lnTo>
                <a:lnTo>
                  <a:pt x="258892" y="17368"/>
                </a:lnTo>
                <a:lnTo>
                  <a:pt x="252605" y="20151"/>
                </a:lnTo>
                <a:lnTo>
                  <a:pt x="245556" y="22959"/>
                </a:lnTo>
                <a:lnTo>
                  <a:pt x="230104" y="28619"/>
                </a:lnTo>
                <a:lnTo>
                  <a:pt x="222934" y="31462"/>
                </a:lnTo>
                <a:lnTo>
                  <a:pt x="216250" y="34310"/>
                </a:lnTo>
                <a:lnTo>
                  <a:pt x="209890" y="37161"/>
                </a:lnTo>
                <a:lnTo>
                  <a:pt x="202791" y="40014"/>
                </a:lnTo>
                <a:lnTo>
                  <a:pt x="187285" y="45724"/>
                </a:lnTo>
                <a:lnTo>
                  <a:pt x="179150" y="47628"/>
                </a:lnTo>
                <a:lnTo>
                  <a:pt x="170868" y="48897"/>
                </a:lnTo>
                <a:lnTo>
                  <a:pt x="162489" y="49743"/>
                </a:lnTo>
                <a:lnTo>
                  <a:pt x="154999" y="51260"/>
                </a:lnTo>
                <a:lnTo>
                  <a:pt x="148100" y="53223"/>
                </a:lnTo>
                <a:lnTo>
                  <a:pt x="118790" y="63218"/>
                </a:lnTo>
                <a:lnTo>
                  <a:pt x="111578" y="65006"/>
                </a:lnTo>
                <a:lnTo>
                  <a:pt x="104866" y="66197"/>
                </a:lnTo>
                <a:lnTo>
                  <a:pt x="98485" y="66991"/>
                </a:lnTo>
                <a:lnTo>
                  <a:pt x="88857" y="67874"/>
                </a:lnTo>
                <a:lnTo>
                  <a:pt x="80449" y="68266"/>
                </a:lnTo>
                <a:lnTo>
                  <a:pt x="70363" y="68441"/>
                </a:lnTo>
                <a:lnTo>
                  <a:pt x="65959" y="69439"/>
                </a:lnTo>
                <a:lnTo>
                  <a:pt x="55209" y="74444"/>
                </a:lnTo>
                <a:lnTo>
                  <a:pt x="48985" y="75949"/>
                </a:lnTo>
                <a:lnTo>
                  <a:pt x="40504" y="76618"/>
                </a:lnTo>
                <a:lnTo>
                  <a:pt x="28638" y="77047"/>
                </a:lnTo>
                <a:lnTo>
                  <a:pt x="17574" y="77150"/>
                </a:lnTo>
                <a:lnTo>
                  <a:pt x="17183" y="89084"/>
                </a:lnTo>
                <a:lnTo>
                  <a:pt x="12605" y="101855"/>
                </a:lnTo>
                <a:lnTo>
                  <a:pt x="9768" y="113153"/>
                </a:lnTo>
                <a:lnTo>
                  <a:pt x="9103" y="122045"/>
                </a:lnTo>
                <a:lnTo>
                  <a:pt x="7856" y="133300"/>
                </a:lnTo>
                <a:lnTo>
                  <a:pt x="6190" y="140302"/>
                </a:lnTo>
                <a:lnTo>
                  <a:pt x="4127" y="147827"/>
                </a:lnTo>
                <a:lnTo>
                  <a:pt x="1834" y="161268"/>
                </a:lnTo>
                <a:lnTo>
                  <a:pt x="815" y="173592"/>
                </a:lnTo>
                <a:lnTo>
                  <a:pt x="363" y="185420"/>
                </a:lnTo>
                <a:lnTo>
                  <a:pt x="107" y="202789"/>
                </a:lnTo>
                <a:lnTo>
                  <a:pt x="1" y="255437"/>
                </a:lnTo>
                <a:lnTo>
                  <a:pt x="953" y="256017"/>
                </a:lnTo>
                <a:lnTo>
                  <a:pt x="4551" y="256660"/>
                </a:lnTo>
                <a:lnTo>
                  <a:pt x="14829" y="257107"/>
                </a:lnTo>
                <a:lnTo>
                  <a:pt x="15601" y="257130"/>
                </a:lnTo>
                <a:lnTo>
                  <a:pt x="18999" y="254615"/>
                </a:lnTo>
                <a:lnTo>
                  <a:pt x="24636" y="250323"/>
                </a:lnTo>
                <a:lnTo>
                  <a:pt x="33492" y="245239"/>
                </a:lnTo>
                <a:lnTo>
                  <a:pt x="41238" y="239806"/>
                </a:lnTo>
                <a:lnTo>
                  <a:pt x="48808" y="233263"/>
                </a:lnTo>
                <a:lnTo>
                  <a:pt x="58523" y="224005"/>
                </a:lnTo>
                <a:lnTo>
                  <a:pt x="69190" y="216080"/>
                </a:lnTo>
                <a:lnTo>
                  <a:pt x="74702" y="212633"/>
                </a:lnTo>
                <a:lnTo>
                  <a:pt x="80281" y="209383"/>
                </a:lnTo>
                <a:lnTo>
                  <a:pt x="85906" y="206264"/>
                </a:lnTo>
                <a:lnTo>
                  <a:pt x="97235" y="200258"/>
                </a:lnTo>
                <a:lnTo>
                  <a:pt x="108621" y="194414"/>
                </a:lnTo>
                <a:lnTo>
                  <a:pt x="115276" y="192474"/>
                </a:lnTo>
                <a:lnTo>
                  <a:pt x="122571" y="191181"/>
                </a:lnTo>
                <a:lnTo>
                  <a:pt x="130291" y="190319"/>
                </a:lnTo>
                <a:lnTo>
                  <a:pt x="137344" y="189744"/>
                </a:lnTo>
                <a:lnTo>
                  <a:pt x="143950" y="189361"/>
                </a:lnTo>
                <a:lnTo>
                  <a:pt x="156370" y="188936"/>
                </a:lnTo>
                <a:lnTo>
                  <a:pt x="181083" y="188640"/>
                </a:lnTo>
                <a:lnTo>
                  <a:pt x="190336" y="191155"/>
                </a:lnTo>
                <a:lnTo>
                  <a:pt x="199847" y="194495"/>
                </a:lnTo>
                <a:lnTo>
                  <a:pt x="207248" y="195980"/>
                </a:lnTo>
                <a:lnTo>
                  <a:pt x="210555" y="198281"/>
                </a:lnTo>
                <a:lnTo>
                  <a:pt x="219761" y="209668"/>
                </a:lnTo>
                <a:lnTo>
                  <a:pt x="228521" y="220450"/>
                </a:lnTo>
                <a:lnTo>
                  <a:pt x="234279" y="230059"/>
                </a:lnTo>
                <a:lnTo>
                  <a:pt x="237475" y="240678"/>
                </a:lnTo>
                <a:lnTo>
                  <a:pt x="238895" y="251748"/>
                </a:lnTo>
                <a:lnTo>
                  <a:pt x="239525" y="263018"/>
                </a:lnTo>
                <a:lnTo>
                  <a:pt x="237266" y="274377"/>
                </a:lnTo>
                <a:lnTo>
                  <a:pt x="228054" y="301742"/>
                </a:lnTo>
                <a:lnTo>
                  <a:pt x="222642" y="315400"/>
                </a:lnTo>
                <a:lnTo>
                  <a:pt x="216110" y="327821"/>
                </a:lnTo>
                <a:lnTo>
                  <a:pt x="206856" y="339691"/>
                </a:lnTo>
                <a:lnTo>
                  <a:pt x="196393" y="351316"/>
                </a:lnTo>
                <a:lnTo>
                  <a:pt x="190936" y="357083"/>
                </a:lnTo>
                <a:lnTo>
                  <a:pt x="185393" y="363786"/>
                </a:lnTo>
                <a:lnTo>
                  <a:pt x="179794" y="371111"/>
                </a:lnTo>
                <a:lnTo>
                  <a:pt x="174154" y="378853"/>
                </a:lnTo>
                <a:lnTo>
                  <a:pt x="168490" y="384966"/>
                </a:lnTo>
                <a:lnTo>
                  <a:pt x="162809" y="389994"/>
                </a:lnTo>
                <a:lnTo>
                  <a:pt x="157118" y="394299"/>
                </a:lnTo>
                <a:lnTo>
                  <a:pt x="151417" y="399074"/>
                </a:lnTo>
                <a:lnTo>
                  <a:pt x="145713" y="404161"/>
                </a:lnTo>
                <a:lnTo>
                  <a:pt x="140005" y="409458"/>
                </a:lnTo>
                <a:lnTo>
                  <a:pt x="134294" y="413942"/>
                </a:lnTo>
                <a:lnTo>
                  <a:pt x="128582" y="417884"/>
                </a:lnTo>
                <a:lnTo>
                  <a:pt x="122868" y="421465"/>
                </a:lnTo>
                <a:lnTo>
                  <a:pt x="117155" y="423852"/>
                </a:lnTo>
                <a:lnTo>
                  <a:pt x="111441" y="425443"/>
                </a:lnTo>
                <a:lnTo>
                  <a:pt x="105726" y="426503"/>
                </a:lnTo>
                <a:lnTo>
                  <a:pt x="100012" y="428163"/>
                </a:lnTo>
                <a:lnTo>
                  <a:pt x="94297" y="430222"/>
                </a:lnTo>
                <a:lnTo>
                  <a:pt x="88582" y="432547"/>
                </a:lnTo>
                <a:lnTo>
                  <a:pt x="82867" y="434097"/>
                </a:lnTo>
                <a:lnTo>
                  <a:pt x="77153" y="435131"/>
                </a:lnTo>
                <a:lnTo>
                  <a:pt x="71438" y="435820"/>
                </a:lnTo>
                <a:lnTo>
                  <a:pt x="65722" y="436279"/>
                </a:lnTo>
                <a:lnTo>
                  <a:pt x="60007" y="436586"/>
                </a:lnTo>
                <a:lnTo>
                  <a:pt x="48578" y="436926"/>
                </a:lnTo>
                <a:lnTo>
                  <a:pt x="37147" y="437077"/>
                </a:lnTo>
                <a:lnTo>
                  <a:pt x="32385" y="436165"/>
                </a:lnTo>
                <a:lnTo>
                  <a:pt x="21131" y="431282"/>
                </a:lnTo>
                <a:lnTo>
                  <a:pt x="11764" y="429412"/>
                </a:lnTo>
                <a:lnTo>
                  <a:pt x="1158" y="428694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382"/>
          <p:cNvSpPr/>
          <p:nvPr/>
        </p:nvSpPr>
        <p:spPr>
          <a:xfrm>
            <a:off x="7049452" y="4363402"/>
            <a:ext cx="162879" cy="248603"/>
          </a:xfrm>
          <a:custGeom>
            <a:avLst/>
            <a:gdLst/>
            <a:ahLst/>
            <a:cxnLst/>
            <a:rect l="0" t="0" r="0" b="0"/>
            <a:pathLst>
              <a:path w="162879" h="24860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8220" y="15849"/>
                </a:lnTo>
                <a:lnTo>
                  <a:pt x="13019" y="21312"/>
                </a:lnTo>
                <a:lnTo>
                  <a:pt x="14395" y="24685"/>
                </a:lnTo>
                <a:lnTo>
                  <a:pt x="15311" y="28839"/>
                </a:lnTo>
                <a:lnTo>
                  <a:pt x="15922" y="33514"/>
                </a:lnTo>
                <a:lnTo>
                  <a:pt x="19142" y="41248"/>
                </a:lnTo>
                <a:lnTo>
                  <a:pt x="23748" y="48813"/>
                </a:lnTo>
                <a:lnTo>
                  <a:pt x="28970" y="58525"/>
                </a:lnTo>
                <a:lnTo>
                  <a:pt x="32648" y="63782"/>
                </a:lnTo>
                <a:lnTo>
                  <a:pt x="37006" y="69191"/>
                </a:lnTo>
                <a:lnTo>
                  <a:pt x="41815" y="74702"/>
                </a:lnTo>
                <a:lnTo>
                  <a:pt x="45022" y="80282"/>
                </a:lnTo>
                <a:lnTo>
                  <a:pt x="47160" y="85906"/>
                </a:lnTo>
                <a:lnTo>
                  <a:pt x="48585" y="91560"/>
                </a:lnTo>
                <a:lnTo>
                  <a:pt x="50488" y="97235"/>
                </a:lnTo>
                <a:lnTo>
                  <a:pt x="52709" y="102924"/>
                </a:lnTo>
                <a:lnTo>
                  <a:pt x="55142" y="108621"/>
                </a:lnTo>
                <a:lnTo>
                  <a:pt x="58669" y="114324"/>
                </a:lnTo>
                <a:lnTo>
                  <a:pt x="62925" y="120031"/>
                </a:lnTo>
                <a:lnTo>
                  <a:pt x="67667" y="125741"/>
                </a:lnTo>
                <a:lnTo>
                  <a:pt x="71782" y="131452"/>
                </a:lnTo>
                <a:lnTo>
                  <a:pt x="75477" y="137165"/>
                </a:lnTo>
                <a:lnTo>
                  <a:pt x="78893" y="142878"/>
                </a:lnTo>
                <a:lnTo>
                  <a:pt x="82123" y="148592"/>
                </a:lnTo>
                <a:lnTo>
                  <a:pt x="88251" y="160021"/>
                </a:lnTo>
                <a:lnTo>
                  <a:pt x="97057" y="177165"/>
                </a:lnTo>
                <a:lnTo>
                  <a:pt x="99948" y="181928"/>
                </a:lnTo>
                <a:lnTo>
                  <a:pt x="102826" y="186055"/>
                </a:lnTo>
                <a:lnTo>
                  <a:pt x="105698" y="189759"/>
                </a:lnTo>
                <a:lnTo>
                  <a:pt x="108566" y="193181"/>
                </a:lnTo>
                <a:lnTo>
                  <a:pt x="111430" y="196415"/>
                </a:lnTo>
                <a:lnTo>
                  <a:pt x="114292" y="199524"/>
                </a:lnTo>
                <a:lnTo>
                  <a:pt x="127421" y="213000"/>
                </a:lnTo>
                <a:lnTo>
                  <a:pt x="130667" y="217247"/>
                </a:lnTo>
                <a:lnTo>
                  <a:pt x="136189" y="227776"/>
                </a:lnTo>
                <a:lnTo>
                  <a:pt x="140856" y="233949"/>
                </a:lnTo>
                <a:lnTo>
                  <a:pt x="143434" y="235976"/>
                </a:lnTo>
                <a:lnTo>
                  <a:pt x="146105" y="237328"/>
                </a:lnTo>
                <a:lnTo>
                  <a:pt x="148839" y="238229"/>
                </a:lnTo>
                <a:lnTo>
                  <a:pt x="151613" y="239782"/>
                </a:lnTo>
                <a:lnTo>
                  <a:pt x="154416" y="241769"/>
                </a:lnTo>
                <a:lnTo>
                  <a:pt x="162878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383"/>
          <p:cNvSpPr/>
          <p:nvPr/>
        </p:nvSpPr>
        <p:spPr>
          <a:xfrm>
            <a:off x="6998017" y="4320540"/>
            <a:ext cx="248603" cy="351473"/>
          </a:xfrm>
          <a:custGeom>
            <a:avLst/>
            <a:gdLst/>
            <a:ahLst/>
            <a:cxnLst/>
            <a:rect l="0" t="0" r="0" b="0"/>
            <a:pathLst>
              <a:path w="248603" h="351473">
                <a:moveTo>
                  <a:pt x="248602" y="0"/>
                </a:moveTo>
                <a:lnTo>
                  <a:pt x="240384" y="0"/>
                </a:lnTo>
                <a:lnTo>
                  <a:pt x="235584" y="4550"/>
                </a:lnTo>
                <a:lnTo>
                  <a:pt x="234208" y="6843"/>
                </a:lnTo>
                <a:lnTo>
                  <a:pt x="231320" y="15574"/>
                </a:lnTo>
                <a:lnTo>
                  <a:pt x="227269" y="24702"/>
                </a:lnTo>
                <a:lnTo>
                  <a:pt x="219633" y="40550"/>
                </a:lnTo>
                <a:lnTo>
                  <a:pt x="215955" y="47036"/>
                </a:lnTo>
                <a:lnTo>
                  <a:pt x="211597" y="54217"/>
                </a:lnTo>
                <a:lnTo>
                  <a:pt x="201676" y="69816"/>
                </a:lnTo>
                <a:lnTo>
                  <a:pt x="190916" y="86275"/>
                </a:lnTo>
                <a:lnTo>
                  <a:pt x="184428" y="94664"/>
                </a:lnTo>
                <a:lnTo>
                  <a:pt x="177245" y="103114"/>
                </a:lnTo>
                <a:lnTo>
                  <a:pt x="169598" y="111605"/>
                </a:lnTo>
                <a:lnTo>
                  <a:pt x="162595" y="121076"/>
                </a:lnTo>
                <a:lnTo>
                  <a:pt x="156022" y="131199"/>
                </a:lnTo>
                <a:lnTo>
                  <a:pt x="149735" y="141759"/>
                </a:lnTo>
                <a:lnTo>
                  <a:pt x="142685" y="151656"/>
                </a:lnTo>
                <a:lnTo>
                  <a:pt x="135128" y="161111"/>
                </a:lnTo>
                <a:lnTo>
                  <a:pt x="127234" y="170272"/>
                </a:lnTo>
                <a:lnTo>
                  <a:pt x="120065" y="180189"/>
                </a:lnTo>
                <a:lnTo>
                  <a:pt x="113380" y="190612"/>
                </a:lnTo>
                <a:lnTo>
                  <a:pt x="107019" y="201369"/>
                </a:lnTo>
                <a:lnTo>
                  <a:pt x="99921" y="211398"/>
                </a:lnTo>
                <a:lnTo>
                  <a:pt x="92332" y="220942"/>
                </a:lnTo>
                <a:lnTo>
                  <a:pt x="84415" y="230162"/>
                </a:lnTo>
                <a:lnTo>
                  <a:pt x="78184" y="239166"/>
                </a:lnTo>
                <a:lnTo>
                  <a:pt x="73078" y="248026"/>
                </a:lnTo>
                <a:lnTo>
                  <a:pt x="68721" y="256791"/>
                </a:lnTo>
                <a:lnTo>
                  <a:pt x="63911" y="264539"/>
                </a:lnTo>
                <a:lnTo>
                  <a:pt x="58801" y="271609"/>
                </a:lnTo>
                <a:lnTo>
                  <a:pt x="53488" y="278228"/>
                </a:lnTo>
                <a:lnTo>
                  <a:pt x="48041" y="284545"/>
                </a:lnTo>
                <a:lnTo>
                  <a:pt x="42505" y="290661"/>
                </a:lnTo>
                <a:lnTo>
                  <a:pt x="36909" y="296644"/>
                </a:lnTo>
                <a:lnTo>
                  <a:pt x="32226" y="302537"/>
                </a:lnTo>
                <a:lnTo>
                  <a:pt x="28151" y="308372"/>
                </a:lnTo>
                <a:lnTo>
                  <a:pt x="21084" y="318981"/>
                </a:lnTo>
                <a:lnTo>
                  <a:pt x="14768" y="326872"/>
                </a:lnTo>
                <a:lnTo>
                  <a:pt x="8786" y="333554"/>
                </a:lnTo>
                <a:lnTo>
                  <a:pt x="5857" y="336669"/>
                </a:lnTo>
                <a:lnTo>
                  <a:pt x="3905" y="339699"/>
                </a:lnTo>
                <a:lnTo>
                  <a:pt x="2603" y="342671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384"/>
          <p:cNvSpPr/>
          <p:nvPr/>
        </p:nvSpPr>
        <p:spPr>
          <a:xfrm>
            <a:off x="7495222" y="4406265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0"/>
                </a:moveTo>
                <a:lnTo>
                  <a:pt x="58825" y="0"/>
                </a:lnTo>
                <a:lnTo>
                  <a:pt x="63982" y="952"/>
                </a:lnTo>
                <a:lnTo>
                  <a:pt x="69324" y="2540"/>
                </a:lnTo>
                <a:lnTo>
                  <a:pt x="74791" y="4551"/>
                </a:lnTo>
                <a:lnTo>
                  <a:pt x="80341" y="4938"/>
                </a:lnTo>
                <a:lnTo>
                  <a:pt x="85946" y="4244"/>
                </a:lnTo>
                <a:lnTo>
                  <a:pt x="91587" y="2830"/>
                </a:lnTo>
                <a:lnTo>
                  <a:pt x="97254" y="1886"/>
                </a:lnTo>
                <a:lnTo>
                  <a:pt x="102935" y="1257"/>
                </a:lnTo>
                <a:lnTo>
                  <a:pt x="108629" y="838"/>
                </a:lnTo>
                <a:lnTo>
                  <a:pt x="114329" y="559"/>
                </a:lnTo>
                <a:lnTo>
                  <a:pt x="125743" y="248"/>
                </a:lnTo>
                <a:lnTo>
                  <a:pt x="176989" y="4"/>
                </a:lnTo>
                <a:lnTo>
                  <a:pt x="198685" y="0"/>
                </a:lnTo>
                <a:lnTo>
                  <a:pt x="201989" y="952"/>
                </a:lnTo>
                <a:lnTo>
                  <a:pt x="205145" y="2540"/>
                </a:lnTo>
                <a:lnTo>
                  <a:pt x="208201" y="4551"/>
                </a:lnTo>
                <a:lnTo>
                  <a:pt x="211191" y="5891"/>
                </a:lnTo>
                <a:lnTo>
                  <a:pt x="214136" y="6785"/>
                </a:lnTo>
                <a:lnTo>
                  <a:pt x="217052" y="7381"/>
                </a:lnTo>
                <a:lnTo>
                  <a:pt x="219949" y="7778"/>
                </a:lnTo>
                <a:lnTo>
                  <a:pt x="222833" y="8043"/>
                </a:lnTo>
                <a:lnTo>
                  <a:pt x="231458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385"/>
          <p:cNvSpPr/>
          <p:nvPr/>
        </p:nvSpPr>
        <p:spPr>
          <a:xfrm>
            <a:off x="7521302" y="4500562"/>
            <a:ext cx="248241" cy="17146"/>
          </a:xfrm>
          <a:custGeom>
            <a:avLst/>
            <a:gdLst/>
            <a:ahLst/>
            <a:cxnLst/>
            <a:rect l="0" t="0" r="0" b="0"/>
            <a:pathLst>
              <a:path w="248241" h="17146">
                <a:moveTo>
                  <a:pt x="16782" y="0"/>
                </a:moveTo>
                <a:lnTo>
                  <a:pt x="0" y="0"/>
                </a:lnTo>
                <a:lnTo>
                  <a:pt x="193948" y="0"/>
                </a:lnTo>
                <a:lnTo>
                  <a:pt x="199663" y="953"/>
                </a:lnTo>
                <a:lnTo>
                  <a:pt x="205378" y="2540"/>
                </a:lnTo>
                <a:lnTo>
                  <a:pt x="211093" y="4551"/>
                </a:lnTo>
                <a:lnTo>
                  <a:pt x="215855" y="5892"/>
                </a:lnTo>
                <a:lnTo>
                  <a:pt x="219983" y="6785"/>
                </a:lnTo>
                <a:lnTo>
                  <a:pt x="223687" y="7381"/>
                </a:lnTo>
                <a:lnTo>
                  <a:pt x="227108" y="8730"/>
                </a:lnTo>
                <a:lnTo>
                  <a:pt x="230343" y="10583"/>
                </a:lnTo>
                <a:lnTo>
                  <a:pt x="233451" y="12771"/>
                </a:lnTo>
                <a:lnTo>
                  <a:pt x="236476" y="14229"/>
                </a:lnTo>
                <a:lnTo>
                  <a:pt x="239445" y="15201"/>
                </a:lnTo>
                <a:lnTo>
                  <a:pt x="248240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386"/>
          <p:cNvSpPr/>
          <p:nvPr/>
        </p:nvSpPr>
        <p:spPr>
          <a:xfrm>
            <a:off x="7975282" y="4296159"/>
            <a:ext cx="214153" cy="324384"/>
          </a:xfrm>
          <a:custGeom>
            <a:avLst/>
            <a:gdLst/>
            <a:ahLst/>
            <a:cxnLst/>
            <a:rect l="0" t="0" r="0" b="0"/>
            <a:pathLst>
              <a:path w="214153" h="324384">
                <a:moveTo>
                  <a:pt x="34290" y="41526"/>
                </a:moveTo>
                <a:lnTo>
                  <a:pt x="34290" y="36975"/>
                </a:lnTo>
                <a:lnTo>
                  <a:pt x="35243" y="35634"/>
                </a:lnTo>
                <a:lnTo>
                  <a:pt x="36830" y="34740"/>
                </a:lnTo>
                <a:lnTo>
                  <a:pt x="38841" y="34145"/>
                </a:lnTo>
                <a:lnTo>
                  <a:pt x="43615" y="30943"/>
                </a:lnTo>
                <a:lnTo>
                  <a:pt x="48912" y="26344"/>
                </a:lnTo>
                <a:lnTo>
                  <a:pt x="54441" y="21126"/>
                </a:lnTo>
                <a:lnTo>
                  <a:pt x="62909" y="12833"/>
                </a:lnTo>
                <a:lnTo>
                  <a:pt x="66705" y="10967"/>
                </a:lnTo>
                <a:lnTo>
                  <a:pt x="71140" y="9723"/>
                </a:lnTo>
                <a:lnTo>
                  <a:pt x="76001" y="8894"/>
                </a:lnTo>
                <a:lnTo>
                  <a:pt x="81148" y="7389"/>
                </a:lnTo>
                <a:lnTo>
                  <a:pt x="86484" y="5433"/>
                </a:lnTo>
                <a:lnTo>
                  <a:pt x="91945" y="3177"/>
                </a:lnTo>
                <a:lnTo>
                  <a:pt x="96539" y="1672"/>
                </a:lnTo>
                <a:lnTo>
                  <a:pt x="100556" y="669"/>
                </a:lnTo>
                <a:lnTo>
                  <a:pt x="104184" y="0"/>
                </a:lnTo>
                <a:lnTo>
                  <a:pt x="108509" y="507"/>
                </a:lnTo>
                <a:lnTo>
                  <a:pt x="113297" y="1798"/>
                </a:lnTo>
                <a:lnTo>
                  <a:pt x="118393" y="3610"/>
                </a:lnTo>
                <a:lnTo>
                  <a:pt x="123697" y="5771"/>
                </a:lnTo>
                <a:lnTo>
                  <a:pt x="129137" y="8164"/>
                </a:lnTo>
                <a:lnTo>
                  <a:pt x="134670" y="10712"/>
                </a:lnTo>
                <a:lnTo>
                  <a:pt x="139310" y="12411"/>
                </a:lnTo>
                <a:lnTo>
                  <a:pt x="143356" y="13543"/>
                </a:lnTo>
                <a:lnTo>
                  <a:pt x="147006" y="14298"/>
                </a:lnTo>
                <a:lnTo>
                  <a:pt x="149439" y="16706"/>
                </a:lnTo>
                <a:lnTo>
                  <a:pt x="151061" y="20217"/>
                </a:lnTo>
                <a:lnTo>
                  <a:pt x="152142" y="24462"/>
                </a:lnTo>
                <a:lnTo>
                  <a:pt x="155884" y="31720"/>
                </a:lnTo>
                <a:lnTo>
                  <a:pt x="158215" y="34989"/>
                </a:lnTo>
                <a:lnTo>
                  <a:pt x="158816" y="39072"/>
                </a:lnTo>
                <a:lnTo>
                  <a:pt x="156945" y="48690"/>
                </a:lnTo>
                <a:lnTo>
                  <a:pt x="155479" y="56775"/>
                </a:lnTo>
                <a:lnTo>
                  <a:pt x="155088" y="60264"/>
                </a:lnTo>
                <a:lnTo>
                  <a:pt x="149573" y="69221"/>
                </a:lnTo>
                <a:lnTo>
                  <a:pt x="145435" y="74277"/>
                </a:lnTo>
                <a:lnTo>
                  <a:pt x="140772" y="79552"/>
                </a:lnTo>
                <a:lnTo>
                  <a:pt x="130511" y="90494"/>
                </a:lnTo>
                <a:lnTo>
                  <a:pt x="126059" y="96079"/>
                </a:lnTo>
                <a:lnTo>
                  <a:pt x="122140" y="101707"/>
                </a:lnTo>
                <a:lnTo>
                  <a:pt x="118574" y="107364"/>
                </a:lnTo>
                <a:lnTo>
                  <a:pt x="114292" y="112088"/>
                </a:lnTo>
                <a:lnTo>
                  <a:pt x="109532" y="116190"/>
                </a:lnTo>
                <a:lnTo>
                  <a:pt x="104455" y="119877"/>
                </a:lnTo>
                <a:lnTo>
                  <a:pt x="100116" y="123287"/>
                </a:lnTo>
                <a:lnTo>
                  <a:pt x="96271" y="126513"/>
                </a:lnTo>
                <a:lnTo>
                  <a:pt x="92756" y="129616"/>
                </a:lnTo>
                <a:lnTo>
                  <a:pt x="86310" y="135605"/>
                </a:lnTo>
                <a:lnTo>
                  <a:pt x="83257" y="138535"/>
                </a:lnTo>
                <a:lnTo>
                  <a:pt x="80270" y="140489"/>
                </a:lnTo>
                <a:lnTo>
                  <a:pt x="74411" y="142659"/>
                </a:lnTo>
                <a:lnTo>
                  <a:pt x="68625" y="144383"/>
                </a:lnTo>
                <a:lnTo>
                  <a:pt x="68594" y="139841"/>
                </a:lnTo>
                <a:lnTo>
                  <a:pt x="69542" y="138502"/>
                </a:lnTo>
                <a:lnTo>
                  <a:pt x="71126" y="137609"/>
                </a:lnTo>
                <a:lnTo>
                  <a:pt x="75427" y="136617"/>
                </a:lnTo>
                <a:lnTo>
                  <a:pt x="80513" y="136176"/>
                </a:lnTo>
                <a:lnTo>
                  <a:pt x="84155" y="135106"/>
                </a:lnTo>
                <a:lnTo>
                  <a:pt x="88489" y="133440"/>
                </a:lnTo>
                <a:lnTo>
                  <a:pt x="93282" y="131377"/>
                </a:lnTo>
                <a:lnTo>
                  <a:pt x="97431" y="130002"/>
                </a:lnTo>
                <a:lnTo>
                  <a:pt x="101149" y="129084"/>
                </a:lnTo>
                <a:lnTo>
                  <a:pt x="104580" y="128474"/>
                </a:lnTo>
                <a:lnTo>
                  <a:pt x="108773" y="128066"/>
                </a:lnTo>
                <a:lnTo>
                  <a:pt x="113473" y="127794"/>
                </a:lnTo>
                <a:lnTo>
                  <a:pt x="118511" y="127613"/>
                </a:lnTo>
                <a:lnTo>
                  <a:pt x="124727" y="128444"/>
                </a:lnTo>
                <a:lnTo>
                  <a:pt x="131729" y="129951"/>
                </a:lnTo>
                <a:lnTo>
                  <a:pt x="139255" y="131909"/>
                </a:lnTo>
                <a:lnTo>
                  <a:pt x="145224" y="133213"/>
                </a:lnTo>
                <a:lnTo>
                  <a:pt x="150156" y="134083"/>
                </a:lnTo>
                <a:lnTo>
                  <a:pt x="154397" y="134663"/>
                </a:lnTo>
                <a:lnTo>
                  <a:pt x="159130" y="136003"/>
                </a:lnTo>
                <a:lnTo>
                  <a:pt x="164189" y="137847"/>
                </a:lnTo>
                <a:lnTo>
                  <a:pt x="169466" y="140030"/>
                </a:lnTo>
                <a:lnTo>
                  <a:pt x="174890" y="142438"/>
                </a:lnTo>
                <a:lnTo>
                  <a:pt x="185997" y="147653"/>
                </a:lnTo>
                <a:lnTo>
                  <a:pt x="190673" y="151330"/>
                </a:lnTo>
                <a:lnTo>
                  <a:pt x="194743" y="155686"/>
                </a:lnTo>
                <a:lnTo>
                  <a:pt x="198409" y="160495"/>
                </a:lnTo>
                <a:lnTo>
                  <a:pt x="205022" y="168378"/>
                </a:lnTo>
                <a:lnTo>
                  <a:pt x="208119" y="171814"/>
                </a:lnTo>
                <a:lnTo>
                  <a:pt x="210183" y="176010"/>
                </a:lnTo>
                <a:lnTo>
                  <a:pt x="212478" y="185751"/>
                </a:lnTo>
                <a:lnTo>
                  <a:pt x="213498" y="193891"/>
                </a:lnTo>
                <a:lnTo>
                  <a:pt x="213950" y="201636"/>
                </a:lnTo>
                <a:lnTo>
                  <a:pt x="214152" y="211429"/>
                </a:lnTo>
                <a:lnTo>
                  <a:pt x="212300" y="216707"/>
                </a:lnTo>
                <a:lnTo>
                  <a:pt x="209161" y="222131"/>
                </a:lnTo>
                <a:lnTo>
                  <a:pt x="205163" y="227652"/>
                </a:lnTo>
                <a:lnTo>
                  <a:pt x="201546" y="233237"/>
                </a:lnTo>
                <a:lnTo>
                  <a:pt x="198181" y="238866"/>
                </a:lnTo>
                <a:lnTo>
                  <a:pt x="194985" y="244523"/>
                </a:lnTo>
                <a:lnTo>
                  <a:pt x="190951" y="250200"/>
                </a:lnTo>
                <a:lnTo>
                  <a:pt x="186356" y="255889"/>
                </a:lnTo>
                <a:lnTo>
                  <a:pt x="181387" y="261587"/>
                </a:lnTo>
                <a:lnTo>
                  <a:pt x="176170" y="266338"/>
                </a:lnTo>
                <a:lnTo>
                  <a:pt x="170787" y="270459"/>
                </a:lnTo>
                <a:lnTo>
                  <a:pt x="165293" y="274157"/>
                </a:lnTo>
                <a:lnTo>
                  <a:pt x="159726" y="278528"/>
                </a:lnTo>
                <a:lnTo>
                  <a:pt x="154108" y="283348"/>
                </a:lnTo>
                <a:lnTo>
                  <a:pt x="148460" y="288465"/>
                </a:lnTo>
                <a:lnTo>
                  <a:pt x="142788" y="292829"/>
                </a:lnTo>
                <a:lnTo>
                  <a:pt x="137102" y="296692"/>
                </a:lnTo>
                <a:lnTo>
                  <a:pt x="131406" y="300218"/>
                </a:lnTo>
                <a:lnTo>
                  <a:pt x="125704" y="303523"/>
                </a:lnTo>
                <a:lnTo>
                  <a:pt x="114289" y="309734"/>
                </a:lnTo>
                <a:lnTo>
                  <a:pt x="108578" y="311771"/>
                </a:lnTo>
                <a:lnTo>
                  <a:pt x="102865" y="313129"/>
                </a:lnTo>
                <a:lnTo>
                  <a:pt x="97152" y="314035"/>
                </a:lnTo>
                <a:lnTo>
                  <a:pt x="91438" y="315591"/>
                </a:lnTo>
                <a:lnTo>
                  <a:pt x="85724" y="317581"/>
                </a:lnTo>
                <a:lnTo>
                  <a:pt x="80010" y="319860"/>
                </a:lnTo>
                <a:lnTo>
                  <a:pt x="74294" y="321379"/>
                </a:lnTo>
                <a:lnTo>
                  <a:pt x="68580" y="322392"/>
                </a:lnTo>
                <a:lnTo>
                  <a:pt x="62866" y="323067"/>
                </a:lnTo>
                <a:lnTo>
                  <a:pt x="58103" y="323517"/>
                </a:lnTo>
                <a:lnTo>
                  <a:pt x="53975" y="323818"/>
                </a:lnTo>
                <a:lnTo>
                  <a:pt x="50271" y="324018"/>
                </a:lnTo>
                <a:lnTo>
                  <a:pt x="41075" y="324240"/>
                </a:lnTo>
                <a:lnTo>
                  <a:pt x="24201" y="324383"/>
                </a:lnTo>
                <a:lnTo>
                  <a:pt x="20897" y="323442"/>
                </a:lnTo>
                <a:lnTo>
                  <a:pt x="14685" y="319857"/>
                </a:lnTo>
                <a:lnTo>
                  <a:pt x="8750" y="317628"/>
                </a:lnTo>
                <a:lnTo>
                  <a:pt x="5833" y="317034"/>
                </a:lnTo>
                <a:lnTo>
                  <a:pt x="3889" y="315685"/>
                </a:lnTo>
                <a:lnTo>
                  <a:pt x="2592" y="313834"/>
                </a:lnTo>
                <a:lnTo>
                  <a:pt x="0" y="3072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387"/>
          <p:cNvSpPr/>
          <p:nvPr/>
        </p:nvSpPr>
        <p:spPr>
          <a:xfrm>
            <a:off x="8284292" y="4251960"/>
            <a:ext cx="230899" cy="308611"/>
          </a:xfrm>
          <a:custGeom>
            <a:avLst/>
            <a:gdLst/>
            <a:ahLst/>
            <a:cxnLst/>
            <a:rect l="0" t="0" r="0" b="0"/>
            <a:pathLst>
              <a:path w="230899" h="308611">
                <a:moveTo>
                  <a:pt x="205340" y="0"/>
                </a:moveTo>
                <a:lnTo>
                  <a:pt x="200789" y="4550"/>
                </a:lnTo>
                <a:lnTo>
                  <a:pt x="197544" y="5891"/>
                </a:lnTo>
                <a:lnTo>
                  <a:pt x="193475" y="6785"/>
                </a:lnTo>
                <a:lnTo>
                  <a:pt x="188858" y="7380"/>
                </a:lnTo>
                <a:lnTo>
                  <a:pt x="183874" y="8730"/>
                </a:lnTo>
                <a:lnTo>
                  <a:pt x="178648" y="10582"/>
                </a:lnTo>
                <a:lnTo>
                  <a:pt x="173257" y="12770"/>
                </a:lnTo>
                <a:lnTo>
                  <a:pt x="166806" y="16133"/>
                </a:lnTo>
                <a:lnTo>
                  <a:pt x="159649" y="20280"/>
                </a:lnTo>
                <a:lnTo>
                  <a:pt x="152020" y="24950"/>
                </a:lnTo>
                <a:lnTo>
                  <a:pt x="144076" y="28063"/>
                </a:lnTo>
                <a:lnTo>
                  <a:pt x="135922" y="30139"/>
                </a:lnTo>
                <a:lnTo>
                  <a:pt x="127629" y="31522"/>
                </a:lnTo>
                <a:lnTo>
                  <a:pt x="120194" y="33397"/>
                </a:lnTo>
                <a:lnTo>
                  <a:pt x="113334" y="35600"/>
                </a:lnTo>
                <a:lnTo>
                  <a:pt x="99679" y="40587"/>
                </a:lnTo>
                <a:lnTo>
                  <a:pt x="84084" y="45978"/>
                </a:lnTo>
                <a:lnTo>
                  <a:pt x="76878" y="47797"/>
                </a:lnTo>
                <a:lnTo>
                  <a:pt x="70168" y="49010"/>
                </a:lnTo>
                <a:lnTo>
                  <a:pt x="63791" y="49818"/>
                </a:lnTo>
                <a:lnTo>
                  <a:pt x="58586" y="50357"/>
                </a:lnTo>
                <a:lnTo>
                  <a:pt x="54164" y="50716"/>
                </a:lnTo>
                <a:lnTo>
                  <a:pt x="50264" y="50956"/>
                </a:lnTo>
                <a:lnTo>
                  <a:pt x="40850" y="51222"/>
                </a:lnTo>
                <a:lnTo>
                  <a:pt x="4160" y="51434"/>
                </a:lnTo>
                <a:lnTo>
                  <a:pt x="2640" y="52386"/>
                </a:lnTo>
                <a:lnTo>
                  <a:pt x="1626" y="53974"/>
                </a:lnTo>
                <a:lnTo>
                  <a:pt x="0" y="58816"/>
                </a:lnTo>
                <a:lnTo>
                  <a:pt x="2318" y="62018"/>
                </a:lnTo>
                <a:lnTo>
                  <a:pt x="4269" y="64205"/>
                </a:lnTo>
                <a:lnTo>
                  <a:pt x="5571" y="66616"/>
                </a:lnTo>
                <a:lnTo>
                  <a:pt x="7016" y="71834"/>
                </a:lnTo>
                <a:lnTo>
                  <a:pt x="7829" y="80127"/>
                </a:lnTo>
                <a:lnTo>
                  <a:pt x="8020" y="88317"/>
                </a:lnTo>
                <a:lnTo>
                  <a:pt x="8170" y="142920"/>
                </a:lnTo>
                <a:lnTo>
                  <a:pt x="7218" y="147667"/>
                </a:lnTo>
                <a:lnTo>
                  <a:pt x="2281" y="158900"/>
                </a:lnTo>
                <a:lnTo>
                  <a:pt x="791" y="165237"/>
                </a:lnTo>
                <a:lnTo>
                  <a:pt x="1347" y="168260"/>
                </a:lnTo>
                <a:lnTo>
                  <a:pt x="6543" y="177417"/>
                </a:lnTo>
                <a:lnTo>
                  <a:pt x="7851" y="179507"/>
                </a:lnTo>
                <a:lnTo>
                  <a:pt x="14952" y="179921"/>
                </a:lnTo>
                <a:lnTo>
                  <a:pt x="20076" y="179977"/>
                </a:lnTo>
                <a:lnTo>
                  <a:pt x="23728" y="179040"/>
                </a:lnTo>
                <a:lnTo>
                  <a:pt x="28068" y="177462"/>
                </a:lnTo>
                <a:lnTo>
                  <a:pt x="32866" y="175458"/>
                </a:lnTo>
                <a:lnTo>
                  <a:pt x="37970" y="173169"/>
                </a:lnTo>
                <a:lnTo>
                  <a:pt x="48721" y="168086"/>
                </a:lnTo>
                <a:lnTo>
                  <a:pt x="65483" y="159870"/>
                </a:lnTo>
                <a:lnTo>
                  <a:pt x="71145" y="156110"/>
                </a:lnTo>
                <a:lnTo>
                  <a:pt x="76825" y="151698"/>
                </a:lnTo>
                <a:lnTo>
                  <a:pt x="82515" y="146852"/>
                </a:lnTo>
                <a:lnTo>
                  <a:pt x="89167" y="143622"/>
                </a:lnTo>
                <a:lnTo>
                  <a:pt x="96460" y="141467"/>
                </a:lnTo>
                <a:lnTo>
                  <a:pt x="104178" y="140031"/>
                </a:lnTo>
                <a:lnTo>
                  <a:pt x="112181" y="138122"/>
                </a:lnTo>
                <a:lnTo>
                  <a:pt x="120374" y="135896"/>
                </a:lnTo>
                <a:lnTo>
                  <a:pt x="128694" y="133459"/>
                </a:lnTo>
                <a:lnTo>
                  <a:pt x="136145" y="131835"/>
                </a:lnTo>
                <a:lnTo>
                  <a:pt x="143018" y="130753"/>
                </a:lnTo>
                <a:lnTo>
                  <a:pt x="149504" y="130031"/>
                </a:lnTo>
                <a:lnTo>
                  <a:pt x="156687" y="129550"/>
                </a:lnTo>
                <a:lnTo>
                  <a:pt x="164332" y="129229"/>
                </a:lnTo>
                <a:lnTo>
                  <a:pt x="188031" y="128714"/>
                </a:lnTo>
                <a:lnTo>
                  <a:pt x="192849" y="129624"/>
                </a:lnTo>
                <a:lnTo>
                  <a:pt x="197965" y="131184"/>
                </a:lnTo>
                <a:lnTo>
                  <a:pt x="203281" y="133176"/>
                </a:lnTo>
                <a:lnTo>
                  <a:pt x="207778" y="135456"/>
                </a:lnTo>
                <a:lnTo>
                  <a:pt x="211728" y="137929"/>
                </a:lnTo>
                <a:lnTo>
                  <a:pt x="218656" y="143217"/>
                </a:lnTo>
                <a:lnTo>
                  <a:pt x="224911" y="148742"/>
                </a:lnTo>
                <a:lnTo>
                  <a:pt x="226959" y="152501"/>
                </a:lnTo>
                <a:lnTo>
                  <a:pt x="229237" y="161758"/>
                </a:lnTo>
                <a:lnTo>
                  <a:pt x="229844" y="166894"/>
                </a:lnTo>
                <a:lnTo>
                  <a:pt x="230249" y="172223"/>
                </a:lnTo>
                <a:lnTo>
                  <a:pt x="230519" y="177680"/>
                </a:lnTo>
                <a:lnTo>
                  <a:pt x="230818" y="188824"/>
                </a:lnTo>
                <a:lnTo>
                  <a:pt x="230898" y="194462"/>
                </a:lnTo>
                <a:lnTo>
                  <a:pt x="229046" y="200126"/>
                </a:lnTo>
                <a:lnTo>
                  <a:pt x="225907" y="205808"/>
                </a:lnTo>
                <a:lnTo>
                  <a:pt x="221908" y="211500"/>
                </a:lnTo>
                <a:lnTo>
                  <a:pt x="218291" y="217200"/>
                </a:lnTo>
                <a:lnTo>
                  <a:pt x="214927" y="222905"/>
                </a:lnTo>
                <a:lnTo>
                  <a:pt x="211731" y="228613"/>
                </a:lnTo>
                <a:lnTo>
                  <a:pt x="207695" y="234323"/>
                </a:lnTo>
                <a:lnTo>
                  <a:pt x="203100" y="240035"/>
                </a:lnTo>
                <a:lnTo>
                  <a:pt x="198132" y="245748"/>
                </a:lnTo>
                <a:lnTo>
                  <a:pt x="191962" y="250510"/>
                </a:lnTo>
                <a:lnTo>
                  <a:pt x="184992" y="254637"/>
                </a:lnTo>
                <a:lnTo>
                  <a:pt x="177487" y="258340"/>
                </a:lnTo>
                <a:lnTo>
                  <a:pt x="170579" y="262714"/>
                </a:lnTo>
                <a:lnTo>
                  <a:pt x="164068" y="267535"/>
                </a:lnTo>
                <a:lnTo>
                  <a:pt x="157823" y="272654"/>
                </a:lnTo>
                <a:lnTo>
                  <a:pt x="151755" y="277019"/>
                </a:lnTo>
                <a:lnTo>
                  <a:pt x="145805" y="280882"/>
                </a:lnTo>
                <a:lnTo>
                  <a:pt x="139932" y="284410"/>
                </a:lnTo>
                <a:lnTo>
                  <a:pt x="134112" y="286761"/>
                </a:lnTo>
                <a:lnTo>
                  <a:pt x="128328" y="288329"/>
                </a:lnTo>
                <a:lnTo>
                  <a:pt x="122566" y="289374"/>
                </a:lnTo>
                <a:lnTo>
                  <a:pt x="116820" y="291023"/>
                </a:lnTo>
                <a:lnTo>
                  <a:pt x="111084" y="293076"/>
                </a:lnTo>
                <a:lnTo>
                  <a:pt x="105355" y="295396"/>
                </a:lnTo>
                <a:lnTo>
                  <a:pt x="100583" y="296943"/>
                </a:lnTo>
                <a:lnTo>
                  <a:pt x="96450" y="297975"/>
                </a:lnTo>
                <a:lnTo>
                  <a:pt x="92741" y="298662"/>
                </a:lnTo>
                <a:lnTo>
                  <a:pt x="88365" y="300073"/>
                </a:lnTo>
                <a:lnTo>
                  <a:pt x="83542" y="301966"/>
                </a:lnTo>
                <a:lnTo>
                  <a:pt x="78420" y="304180"/>
                </a:lnTo>
                <a:lnTo>
                  <a:pt x="74055" y="305657"/>
                </a:lnTo>
                <a:lnTo>
                  <a:pt x="70191" y="306641"/>
                </a:lnTo>
                <a:lnTo>
                  <a:pt x="63359" y="307735"/>
                </a:lnTo>
                <a:lnTo>
                  <a:pt x="60204" y="308026"/>
                </a:lnTo>
                <a:lnTo>
                  <a:pt x="51035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388"/>
          <p:cNvSpPr/>
          <p:nvPr/>
        </p:nvSpPr>
        <p:spPr>
          <a:xfrm>
            <a:off x="7169467" y="4937760"/>
            <a:ext cx="205741" cy="128588"/>
          </a:xfrm>
          <a:custGeom>
            <a:avLst/>
            <a:gdLst/>
            <a:ahLst/>
            <a:cxnLst/>
            <a:rect l="0" t="0" r="0" b="0"/>
            <a:pathLst>
              <a:path w="205741" h="128588">
                <a:moveTo>
                  <a:pt x="0" y="0"/>
                </a:moveTo>
                <a:lnTo>
                  <a:pt x="20152" y="0"/>
                </a:lnTo>
                <a:lnTo>
                  <a:pt x="23912" y="952"/>
                </a:lnTo>
                <a:lnTo>
                  <a:pt x="28323" y="2540"/>
                </a:lnTo>
                <a:lnTo>
                  <a:pt x="33170" y="4551"/>
                </a:lnTo>
                <a:lnTo>
                  <a:pt x="38306" y="6844"/>
                </a:lnTo>
                <a:lnTo>
                  <a:pt x="49092" y="11931"/>
                </a:lnTo>
                <a:lnTo>
                  <a:pt x="54636" y="15574"/>
                </a:lnTo>
                <a:lnTo>
                  <a:pt x="60236" y="19908"/>
                </a:lnTo>
                <a:lnTo>
                  <a:pt x="65875" y="24701"/>
                </a:lnTo>
                <a:lnTo>
                  <a:pt x="71539" y="28850"/>
                </a:lnTo>
                <a:lnTo>
                  <a:pt x="77220" y="32568"/>
                </a:lnTo>
                <a:lnTo>
                  <a:pt x="82912" y="35999"/>
                </a:lnTo>
                <a:lnTo>
                  <a:pt x="87660" y="40192"/>
                </a:lnTo>
                <a:lnTo>
                  <a:pt x="91778" y="44892"/>
                </a:lnTo>
                <a:lnTo>
                  <a:pt x="95475" y="49930"/>
                </a:lnTo>
                <a:lnTo>
                  <a:pt x="99845" y="54242"/>
                </a:lnTo>
                <a:lnTo>
                  <a:pt x="104664" y="58069"/>
                </a:lnTo>
                <a:lnTo>
                  <a:pt x="109780" y="61572"/>
                </a:lnTo>
                <a:lnTo>
                  <a:pt x="115097" y="65813"/>
                </a:lnTo>
                <a:lnTo>
                  <a:pt x="120546" y="70545"/>
                </a:lnTo>
                <a:lnTo>
                  <a:pt x="130729" y="79931"/>
                </a:lnTo>
                <a:lnTo>
                  <a:pt x="138429" y="87277"/>
                </a:lnTo>
                <a:lnTo>
                  <a:pt x="141816" y="91522"/>
                </a:lnTo>
                <a:lnTo>
                  <a:pt x="145026" y="96257"/>
                </a:lnTo>
                <a:lnTo>
                  <a:pt x="148119" y="101319"/>
                </a:lnTo>
                <a:lnTo>
                  <a:pt x="151134" y="105646"/>
                </a:lnTo>
                <a:lnTo>
                  <a:pt x="154096" y="109483"/>
                </a:lnTo>
                <a:lnTo>
                  <a:pt x="157023" y="112994"/>
                </a:lnTo>
                <a:lnTo>
                  <a:pt x="159927" y="116286"/>
                </a:lnTo>
                <a:lnTo>
                  <a:pt x="165693" y="122485"/>
                </a:lnTo>
                <a:lnTo>
                  <a:pt x="169517" y="124519"/>
                </a:lnTo>
                <a:lnTo>
                  <a:pt x="173971" y="125875"/>
                </a:lnTo>
                <a:lnTo>
                  <a:pt x="185707" y="128051"/>
                </a:lnTo>
                <a:lnTo>
                  <a:pt x="189852" y="128349"/>
                </a:lnTo>
                <a:lnTo>
                  <a:pt x="194868" y="128481"/>
                </a:lnTo>
                <a:lnTo>
                  <a:pt x="205740" y="1285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389"/>
          <p:cNvSpPr/>
          <p:nvPr/>
        </p:nvSpPr>
        <p:spPr>
          <a:xfrm>
            <a:off x="7212330" y="4843462"/>
            <a:ext cx="214313" cy="231459"/>
          </a:xfrm>
          <a:custGeom>
            <a:avLst/>
            <a:gdLst/>
            <a:ahLst/>
            <a:cxnLst/>
            <a:rect l="0" t="0" r="0" b="0"/>
            <a:pathLst>
              <a:path w="214313" h="231459">
                <a:moveTo>
                  <a:pt x="214312" y="0"/>
                </a:moveTo>
                <a:lnTo>
                  <a:pt x="201293" y="0"/>
                </a:lnTo>
                <a:lnTo>
                  <a:pt x="198965" y="953"/>
                </a:lnTo>
                <a:lnTo>
                  <a:pt x="193839" y="4551"/>
                </a:lnTo>
                <a:lnTo>
                  <a:pt x="188385" y="9325"/>
                </a:lnTo>
                <a:lnTo>
                  <a:pt x="181834" y="15574"/>
                </a:lnTo>
                <a:lnTo>
                  <a:pt x="172572" y="24702"/>
                </a:lnTo>
                <a:lnTo>
                  <a:pt x="168388" y="30756"/>
                </a:lnTo>
                <a:lnTo>
                  <a:pt x="164646" y="37648"/>
                </a:lnTo>
                <a:lnTo>
                  <a:pt x="161199" y="45102"/>
                </a:lnTo>
                <a:lnTo>
                  <a:pt x="156043" y="51976"/>
                </a:lnTo>
                <a:lnTo>
                  <a:pt x="149749" y="58463"/>
                </a:lnTo>
                <a:lnTo>
                  <a:pt x="142695" y="64693"/>
                </a:lnTo>
                <a:lnTo>
                  <a:pt x="136088" y="71704"/>
                </a:lnTo>
                <a:lnTo>
                  <a:pt x="129777" y="79235"/>
                </a:lnTo>
                <a:lnTo>
                  <a:pt x="123665" y="87113"/>
                </a:lnTo>
                <a:lnTo>
                  <a:pt x="118638" y="95223"/>
                </a:lnTo>
                <a:lnTo>
                  <a:pt x="114335" y="103487"/>
                </a:lnTo>
                <a:lnTo>
                  <a:pt x="110513" y="111854"/>
                </a:lnTo>
                <a:lnTo>
                  <a:pt x="105108" y="119337"/>
                </a:lnTo>
                <a:lnTo>
                  <a:pt x="98647" y="126230"/>
                </a:lnTo>
                <a:lnTo>
                  <a:pt x="91482" y="132731"/>
                </a:lnTo>
                <a:lnTo>
                  <a:pt x="78441" y="145034"/>
                </a:lnTo>
                <a:lnTo>
                  <a:pt x="72296" y="150982"/>
                </a:lnTo>
                <a:lnTo>
                  <a:pt x="67248" y="156852"/>
                </a:lnTo>
                <a:lnTo>
                  <a:pt x="62929" y="162671"/>
                </a:lnTo>
                <a:lnTo>
                  <a:pt x="59097" y="168454"/>
                </a:lnTo>
                <a:lnTo>
                  <a:pt x="54638" y="174216"/>
                </a:lnTo>
                <a:lnTo>
                  <a:pt x="49760" y="179961"/>
                </a:lnTo>
                <a:lnTo>
                  <a:pt x="44603" y="185697"/>
                </a:lnTo>
                <a:lnTo>
                  <a:pt x="33794" y="197149"/>
                </a:lnTo>
                <a:lnTo>
                  <a:pt x="13568" y="217859"/>
                </a:lnTo>
                <a:lnTo>
                  <a:pt x="10950" y="219534"/>
                </a:lnTo>
                <a:lnTo>
                  <a:pt x="5502" y="221396"/>
                </a:lnTo>
                <a:lnTo>
                  <a:pt x="3668" y="222845"/>
                </a:lnTo>
                <a:lnTo>
                  <a:pt x="2445" y="224763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390"/>
          <p:cNvSpPr/>
          <p:nvPr/>
        </p:nvSpPr>
        <p:spPr>
          <a:xfrm>
            <a:off x="7512367" y="4920646"/>
            <a:ext cx="248603" cy="25687"/>
          </a:xfrm>
          <a:custGeom>
            <a:avLst/>
            <a:gdLst/>
            <a:ahLst/>
            <a:cxnLst/>
            <a:rect l="0" t="0" r="0" b="0"/>
            <a:pathLst>
              <a:path w="248603" h="25687">
                <a:moveTo>
                  <a:pt x="0" y="17114"/>
                </a:moveTo>
                <a:lnTo>
                  <a:pt x="7381" y="17114"/>
                </a:lnTo>
                <a:lnTo>
                  <a:pt x="9683" y="16161"/>
                </a:lnTo>
                <a:lnTo>
                  <a:pt x="13123" y="14574"/>
                </a:lnTo>
                <a:lnTo>
                  <a:pt x="17322" y="12563"/>
                </a:lnTo>
                <a:lnTo>
                  <a:pt x="22025" y="11222"/>
                </a:lnTo>
                <a:lnTo>
                  <a:pt x="27066" y="10328"/>
                </a:lnTo>
                <a:lnTo>
                  <a:pt x="32332" y="9732"/>
                </a:lnTo>
                <a:lnTo>
                  <a:pt x="37747" y="9336"/>
                </a:lnTo>
                <a:lnTo>
                  <a:pt x="43262" y="9070"/>
                </a:lnTo>
                <a:lnTo>
                  <a:pt x="55423" y="8777"/>
                </a:lnTo>
                <a:lnTo>
                  <a:pt x="70352" y="8646"/>
                </a:lnTo>
                <a:lnTo>
                  <a:pt x="78334" y="7658"/>
                </a:lnTo>
                <a:lnTo>
                  <a:pt x="86513" y="6048"/>
                </a:lnTo>
                <a:lnTo>
                  <a:pt x="94823" y="4022"/>
                </a:lnTo>
                <a:lnTo>
                  <a:pt x="102268" y="2670"/>
                </a:lnTo>
                <a:lnTo>
                  <a:pt x="109136" y="1770"/>
                </a:lnTo>
                <a:lnTo>
                  <a:pt x="115620" y="1169"/>
                </a:lnTo>
                <a:lnTo>
                  <a:pt x="122800" y="769"/>
                </a:lnTo>
                <a:lnTo>
                  <a:pt x="138398" y="324"/>
                </a:lnTo>
                <a:lnTo>
                  <a:pt x="176772" y="0"/>
                </a:lnTo>
                <a:lnTo>
                  <a:pt x="182619" y="942"/>
                </a:lnTo>
                <a:lnTo>
                  <a:pt x="188421" y="2522"/>
                </a:lnTo>
                <a:lnTo>
                  <a:pt x="194194" y="4528"/>
                </a:lnTo>
                <a:lnTo>
                  <a:pt x="199948" y="5866"/>
                </a:lnTo>
                <a:lnTo>
                  <a:pt x="205689" y="6758"/>
                </a:lnTo>
                <a:lnTo>
                  <a:pt x="211420" y="7352"/>
                </a:lnTo>
                <a:lnTo>
                  <a:pt x="216195" y="7748"/>
                </a:lnTo>
                <a:lnTo>
                  <a:pt x="220329" y="8013"/>
                </a:lnTo>
                <a:lnTo>
                  <a:pt x="224039" y="8189"/>
                </a:lnTo>
                <a:lnTo>
                  <a:pt x="227464" y="9259"/>
                </a:lnTo>
                <a:lnTo>
                  <a:pt x="230700" y="10924"/>
                </a:lnTo>
                <a:lnTo>
                  <a:pt x="233811" y="12988"/>
                </a:lnTo>
                <a:lnTo>
                  <a:pt x="236836" y="15315"/>
                </a:lnTo>
                <a:lnTo>
                  <a:pt x="239806" y="17820"/>
                </a:lnTo>
                <a:lnTo>
                  <a:pt x="248602" y="256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391"/>
          <p:cNvSpPr/>
          <p:nvPr/>
        </p:nvSpPr>
        <p:spPr>
          <a:xfrm>
            <a:off x="7584581" y="5032057"/>
            <a:ext cx="244970" cy="8573"/>
          </a:xfrm>
          <a:custGeom>
            <a:avLst/>
            <a:gdLst/>
            <a:ahLst/>
            <a:cxnLst/>
            <a:rect l="0" t="0" r="0" b="0"/>
            <a:pathLst>
              <a:path w="244970" h="8573">
                <a:moveTo>
                  <a:pt x="4938" y="8572"/>
                </a:moveTo>
                <a:lnTo>
                  <a:pt x="0" y="8572"/>
                </a:lnTo>
                <a:lnTo>
                  <a:pt x="4690" y="8572"/>
                </a:lnTo>
                <a:lnTo>
                  <a:pt x="13967" y="4022"/>
                </a:lnTo>
                <a:lnTo>
                  <a:pt x="17625" y="2681"/>
                </a:lnTo>
                <a:lnTo>
                  <a:pt x="21016" y="1788"/>
                </a:lnTo>
                <a:lnTo>
                  <a:pt x="24230" y="1191"/>
                </a:lnTo>
                <a:lnTo>
                  <a:pt x="28277" y="794"/>
                </a:lnTo>
                <a:lnTo>
                  <a:pt x="32880" y="530"/>
                </a:lnTo>
                <a:lnTo>
                  <a:pt x="37854" y="353"/>
                </a:lnTo>
                <a:lnTo>
                  <a:pt x="65415" y="70"/>
                </a:lnTo>
                <a:lnTo>
                  <a:pt x="197952" y="0"/>
                </a:lnTo>
                <a:lnTo>
                  <a:pt x="204099" y="953"/>
                </a:lnTo>
                <a:lnTo>
                  <a:pt x="210102" y="2540"/>
                </a:lnTo>
                <a:lnTo>
                  <a:pt x="216010" y="4551"/>
                </a:lnTo>
                <a:lnTo>
                  <a:pt x="221853" y="5892"/>
                </a:lnTo>
                <a:lnTo>
                  <a:pt x="227653" y="6785"/>
                </a:lnTo>
                <a:lnTo>
                  <a:pt x="244969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392"/>
          <p:cNvSpPr/>
          <p:nvPr/>
        </p:nvSpPr>
        <p:spPr>
          <a:xfrm>
            <a:off x="7884617" y="4817894"/>
            <a:ext cx="189488" cy="282744"/>
          </a:xfrm>
          <a:custGeom>
            <a:avLst/>
            <a:gdLst/>
            <a:ahLst/>
            <a:cxnLst/>
            <a:rect l="0" t="0" r="0" b="0"/>
            <a:pathLst>
              <a:path w="189488" h="282744">
                <a:moveTo>
                  <a:pt x="4940" y="94148"/>
                </a:moveTo>
                <a:lnTo>
                  <a:pt x="389" y="89597"/>
                </a:lnTo>
                <a:lnTo>
                  <a:pt x="0" y="88256"/>
                </a:lnTo>
                <a:lnTo>
                  <a:pt x="694" y="87363"/>
                </a:lnTo>
                <a:lnTo>
                  <a:pt x="2110" y="86767"/>
                </a:lnTo>
                <a:lnTo>
                  <a:pt x="3053" y="85417"/>
                </a:lnTo>
                <a:lnTo>
                  <a:pt x="5333" y="78014"/>
                </a:lnTo>
                <a:lnTo>
                  <a:pt x="9242" y="69198"/>
                </a:lnTo>
                <a:lnTo>
                  <a:pt x="12571" y="65132"/>
                </a:lnTo>
                <a:lnTo>
                  <a:pt x="16695" y="61469"/>
                </a:lnTo>
                <a:lnTo>
                  <a:pt x="21350" y="58075"/>
                </a:lnTo>
                <a:lnTo>
                  <a:pt x="26357" y="53907"/>
                </a:lnTo>
                <a:lnTo>
                  <a:pt x="31600" y="49223"/>
                </a:lnTo>
                <a:lnTo>
                  <a:pt x="37001" y="44196"/>
                </a:lnTo>
                <a:lnTo>
                  <a:pt x="42506" y="39891"/>
                </a:lnTo>
                <a:lnTo>
                  <a:pt x="48082" y="36070"/>
                </a:lnTo>
                <a:lnTo>
                  <a:pt x="53704" y="32569"/>
                </a:lnTo>
                <a:lnTo>
                  <a:pt x="60310" y="29283"/>
                </a:lnTo>
                <a:lnTo>
                  <a:pt x="67571" y="26139"/>
                </a:lnTo>
                <a:lnTo>
                  <a:pt x="75269" y="23092"/>
                </a:lnTo>
                <a:lnTo>
                  <a:pt x="82306" y="20107"/>
                </a:lnTo>
                <a:lnTo>
                  <a:pt x="95205" y="14251"/>
                </a:lnTo>
                <a:lnTo>
                  <a:pt x="102264" y="11356"/>
                </a:lnTo>
                <a:lnTo>
                  <a:pt x="109828" y="8473"/>
                </a:lnTo>
                <a:lnTo>
                  <a:pt x="117727" y="5599"/>
                </a:lnTo>
                <a:lnTo>
                  <a:pt x="124900" y="3683"/>
                </a:lnTo>
                <a:lnTo>
                  <a:pt x="131585" y="2405"/>
                </a:lnTo>
                <a:lnTo>
                  <a:pt x="137948" y="1554"/>
                </a:lnTo>
                <a:lnTo>
                  <a:pt x="143142" y="986"/>
                </a:lnTo>
                <a:lnTo>
                  <a:pt x="147557" y="608"/>
                </a:lnTo>
                <a:lnTo>
                  <a:pt x="151453" y="356"/>
                </a:lnTo>
                <a:lnTo>
                  <a:pt x="155956" y="187"/>
                </a:lnTo>
                <a:lnTo>
                  <a:pt x="166038" y="0"/>
                </a:lnTo>
                <a:lnTo>
                  <a:pt x="170441" y="903"/>
                </a:lnTo>
                <a:lnTo>
                  <a:pt x="174329" y="2457"/>
                </a:lnTo>
                <a:lnTo>
                  <a:pt x="177874" y="4446"/>
                </a:lnTo>
                <a:lnTo>
                  <a:pt x="180237" y="6724"/>
                </a:lnTo>
                <a:lnTo>
                  <a:pt x="181812" y="9195"/>
                </a:lnTo>
                <a:lnTo>
                  <a:pt x="184515" y="15434"/>
                </a:lnTo>
                <a:lnTo>
                  <a:pt x="188891" y="24557"/>
                </a:lnTo>
                <a:lnTo>
                  <a:pt x="189487" y="29657"/>
                </a:lnTo>
                <a:lnTo>
                  <a:pt x="188931" y="34961"/>
                </a:lnTo>
                <a:lnTo>
                  <a:pt x="187608" y="40402"/>
                </a:lnTo>
                <a:lnTo>
                  <a:pt x="186725" y="46888"/>
                </a:lnTo>
                <a:lnTo>
                  <a:pt x="186139" y="54069"/>
                </a:lnTo>
                <a:lnTo>
                  <a:pt x="185746" y="61713"/>
                </a:lnTo>
                <a:lnTo>
                  <a:pt x="184533" y="69668"/>
                </a:lnTo>
                <a:lnTo>
                  <a:pt x="182771" y="77828"/>
                </a:lnTo>
                <a:lnTo>
                  <a:pt x="180644" y="86126"/>
                </a:lnTo>
                <a:lnTo>
                  <a:pt x="178273" y="94515"/>
                </a:lnTo>
                <a:lnTo>
                  <a:pt x="173100" y="111456"/>
                </a:lnTo>
                <a:lnTo>
                  <a:pt x="164832" y="137059"/>
                </a:lnTo>
                <a:lnTo>
                  <a:pt x="162970" y="145616"/>
                </a:lnTo>
                <a:lnTo>
                  <a:pt x="161729" y="154177"/>
                </a:lnTo>
                <a:lnTo>
                  <a:pt x="160901" y="162742"/>
                </a:lnTo>
                <a:lnTo>
                  <a:pt x="159395" y="171310"/>
                </a:lnTo>
                <a:lnTo>
                  <a:pt x="157441" y="179880"/>
                </a:lnTo>
                <a:lnTo>
                  <a:pt x="155185" y="188450"/>
                </a:lnTo>
                <a:lnTo>
                  <a:pt x="152728" y="197021"/>
                </a:lnTo>
                <a:lnTo>
                  <a:pt x="147459" y="214164"/>
                </a:lnTo>
                <a:lnTo>
                  <a:pt x="144720" y="220832"/>
                </a:lnTo>
                <a:lnTo>
                  <a:pt x="141942" y="226229"/>
                </a:lnTo>
                <a:lnTo>
                  <a:pt x="139138" y="230780"/>
                </a:lnTo>
                <a:lnTo>
                  <a:pt x="137267" y="235718"/>
                </a:lnTo>
                <a:lnTo>
                  <a:pt x="136021" y="240916"/>
                </a:lnTo>
                <a:lnTo>
                  <a:pt x="135189" y="246286"/>
                </a:lnTo>
                <a:lnTo>
                  <a:pt x="134267" y="254792"/>
                </a:lnTo>
                <a:lnTo>
                  <a:pt x="133856" y="261748"/>
                </a:lnTo>
                <a:lnTo>
                  <a:pt x="133571" y="272347"/>
                </a:lnTo>
                <a:lnTo>
                  <a:pt x="133527" y="2827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393"/>
          <p:cNvSpPr/>
          <p:nvPr/>
        </p:nvSpPr>
        <p:spPr>
          <a:xfrm>
            <a:off x="7932782" y="4929218"/>
            <a:ext cx="239669" cy="17115"/>
          </a:xfrm>
          <a:custGeom>
            <a:avLst/>
            <a:gdLst/>
            <a:ahLst/>
            <a:cxnLst/>
            <a:rect l="0" t="0" r="0" b="0"/>
            <a:pathLst>
              <a:path w="239669" h="17115">
                <a:moveTo>
                  <a:pt x="16783" y="17114"/>
                </a:moveTo>
                <a:lnTo>
                  <a:pt x="8564" y="17114"/>
                </a:lnTo>
                <a:lnTo>
                  <a:pt x="7493" y="16162"/>
                </a:lnTo>
                <a:lnTo>
                  <a:pt x="0" y="8895"/>
                </a:lnTo>
                <a:lnTo>
                  <a:pt x="6554" y="8612"/>
                </a:lnTo>
                <a:lnTo>
                  <a:pt x="32810" y="8544"/>
                </a:lnTo>
                <a:lnTo>
                  <a:pt x="38897" y="7591"/>
                </a:lnTo>
                <a:lnTo>
                  <a:pt x="45813" y="6003"/>
                </a:lnTo>
                <a:lnTo>
                  <a:pt x="53281" y="3992"/>
                </a:lnTo>
                <a:lnTo>
                  <a:pt x="60165" y="2651"/>
                </a:lnTo>
                <a:lnTo>
                  <a:pt x="66659" y="1757"/>
                </a:lnTo>
                <a:lnTo>
                  <a:pt x="72894" y="1161"/>
                </a:lnTo>
                <a:lnTo>
                  <a:pt x="78955" y="764"/>
                </a:lnTo>
                <a:lnTo>
                  <a:pt x="84901" y="499"/>
                </a:lnTo>
                <a:lnTo>
                  <a:pt x="96588" y="205"/>
                </a:lnTo>
                <a:lnTo>
                  <a:pt x="129891" y="0"/>
                </a:lnTo>
                <a:lnTo>
                  <a:pt x="136955" y="942"/>
                </a:lnTo>
                <a:lnTo>
                  <a:pt x="143571" y="2523"/>
                </a:lnTo>
                <a:lnTo>
                  <a:pt x="149885" y="4529"/>
                </a:lnTo>
                <a:lnTo>
                  <a:pt x="156953" y="5867"/>
                </a:lnTo>
                <a:lnTo>
                  <a:pt x="164522" y="6759"/>
                </a:lnTo>
                <a:lnTo>
                  <a:pt x="172426" y="7353"/>
                </a:lnTo>
                <a:lnTo>
                  <a:pt x="180553" y="7749"/>
                </a:lnTo>
                <a:lnTo>
                  <a:pt x="197202" y="8189"/>
                </a:lnTo>
                <a:lnTo>
                  <a:pt x="204689" y="9260"/>
                </a:lnTo>
                <a:lnTo>
                  <a:pt x="211586" y="10925"/>
                </a:lnTo>
                <a:lnTo>
                  <a:pt x="218090" y="12988"/>
                </a:lnTo>
                <a:lnTo>
                  <a:pt x="223378" y="14363"/>
                </a:lnTo>
                <a:lnTo>
                  <a:pt x="227855" y="15280"/>
                </a:lnTo>
                <a:lnTo>
                  <a:pt x="239668" y="171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394"/>
          <p:cNvSpPr/>
          <p:nvPr/>
        </p:nvSpPr>
        <p:spPr>
          <a:xfrm>
            <a:off x="6989447" y="4740976"/>
            <a:ext cx="1380171" cy="565389"/>
          </a:xfrm>
          <a:custGeom>
            <a:avLst/>
            <a:gdLst/>
            <a:ahLst/>
            <a:cxnLst/>
            <a:rect l="0" t="0" r="0" b="0"/>
            <a:pathLst>
              <a:path w="1380171" h="565389">
                <a:moveTo>
                  <a:pt x="1380170" y="16761"/>
                </a:moveTo>
                <a:lnTo>
                  <a:pt x="1368238" y="16761"/>
                </a:lnTo>
                <a:lnTo>
                  <a:pt x="1366501" y="15809"/>
                </a:lnTo>
                <a:lnTo>
                  <a:pt x="1365342" y="14221"/>
                </a:lnTo>
                <a:lnTo>
                  <a:pt x="1364570" y="12211"/>
                </a:lnTo>
                <a:lnTo>
                  <a:pt x="1363102" y="10869"/>
                </a:lnTo>
                <a:lnTo>
                  <a:pt x="1361171" y="9976"/>
                </a:lnTo>
                <a:lnTo>
                  <a:pt x="1355534" y="8031"/>
                </a:lnTo>
                <a:lnTo>
                  <a:pt x="1341649" y="2532"/>
                </a:lnTo>
                <a:lnTo>
                  <a:pt x="1318817" y="0"/>
                </a:lnTo>
                <a:lnTo>
                  <a:pt x="1309722" y="2327"/>
                </a:lnTo>
                <a:lnTo>
                  <a:pt x="1304630" y="4281"/>
                </a:lnTo>
                <a:lnTo>
                  <a:pt x="1283810" y="7031"/>
                </a:lnTo>
                <a:lnTo>
                  <a:pt x="1241637" y="8087"/>
                </a:lnTo>
                <a:lnTo>
                  <a:pt x="701277" y="8189"/>
                </a:lnTo>
                <a:lnTo>
                  <a:pt x="666148" y="12740"/>
                </a:lnTo>
                <a:lnTo>
                  <a:pt x="627059" y="15570"/>
                </a:lnTo>
                <a:lnTo>
                  <a:pt x="589866" y="16408"/>
                </a:lnTo>
                <a:lnTo>
                  <a:pt x="554714" y="16656"/>
                </a:lnTo>
                <a:lnTo>
                  <a:pt x="520170" y="12179"/>
                </a:lnTo>
                <a:lnTo>
                  <a:pt x="485804" y="9371"/>
                </a:lnTo>
                <a:lnTo>
                  <a:pt x="451492" y="8539"/>
                </a:lnTo>
                <a:lnTo>
                  <a:pt x="114416" y="8189"/>
                </a:lnTo>
                <a:lnTo>
                  <a:pt x="109614" y="9141"/>
                </a:lnTo>
                <a:lnTo>
                  <a:pt x="95063" y="14974"/>
                </a:lnTo>
                <a:lnTo>
                  <a:pt x="91950" y="15570"/>
                </a:lnTo>
                <a:lnTo>
                  <a:pt x="85950" y="18772"/>
                </a:lnTo>
                <a:lnTo>
                  <a:pt x="83017" y="20959"/>
                </a:lnTo>
                <a:lnTo>
                  <a:pt x="77217" y="23389"/>
                </a:lnTo>
                <a:lnTo>
                  <a:pt x="74338" y="24038"/>
                </a:lnTo>
                <a:lnTo>
                  <a:pt x="72418" y="25422"/>
                </a:lnTo>
                <a:lnTo>
                  <a:pt x="71138" y="27298"/>
                </a:lnTo>
                <a:lnTo>
                  <a:pt x="70284" y="29501"/>
                </a:lnTo>
                <a:lnTo>
                  <a:pt x="64533" y="37152"/>
                </a:lnTo>
                <a:lnTo>
                  <a:pt x="63024" y="40832"/>
                </a:lnTo>
                <a:lnTo>
                  <a:pt x="61347" y="50002"/>
                </a:lnTo>
                <a:lnTo>
                  <a:pt x="60601" y="62967"/>
                </a:lnTo>
                <a:lnTo>
                  <a:pt x="59318" y="78255"/>
                </a:lnTo>
                <a:lnTo>
                  <a:pt x="55572" y="94574"/>
                </a:lnTo>
                <a:lnTo>
                  <a:pt x="53272" y="111352"/>
                </a:lnTo>
                <a:lnTo>
                  <a:pt x="51298" y="128334"/>
                </a:lnTo>
                <a:lnTo>
                  <a:pt x="47245" y="145407"/>
                </a:lnTo>
                <a:lnTo>
                  <a:pt x="44809" y="162519"/>
                </a:lnTo>
                <a:lnTo>
                  <a:pt x="44159" y="171083"/>
                </a:lnTo>
                <a:lnTo>
                  <a:pt x="43726" y="180603"/>
                </a:lnTo>
                <a:lnTo>
                  <a:pt x="43245" y="201340"/>
                </a:lnTo>
                <a:lnTo>
                  <a:pt x="42164" y="212203"/>
                </a:lnTo>
                <a:lnTo>
                  <a:pt x="40492" y="223256"/>
                </a:lnTo>
                <a:lnTo>
                  <a:pt x="38423" y="234434"/>
                </a:lnTo>
                <a:lnTo>
                  <a:pt x="37045" y="244744"/>
                </a:lnTo>
                <a:lnTo>
                  <a:pt x="36125" y="254475"/>
                </a:lnTo>
                <a:lnTo>
                  <a:pt x="35513" y="263820"/>
                </a:lnTo>
                <a:lnTo>
                  <a:pt x="34152" y="272907"/>
                </a:lnTo>
                <a:lnTo>
                  <a:pt x="32292" y="281823"/>
                </a:lnTo>
                <a:lnTo>
                  <a:pt x="28638" y="299348"/>
                </a:lnTo>
                <a:lnTo>
                  <a:pt x="27014" y="316663"/>
                </a:lnTo>
                <a:lnTo>
                  <a:pt x="23752" y="333884"/>
                </a:lnTo>
                <a:lnTo>
                  <a:pt x="19128" y="351062"/>
                </a:lnTo>
                <a:lnTo>
                  <a:pt x="13897" y="368222"/>
                </a:lnTo>
                <a:lnTo>
                  <a:pt x="10938" y="382834"/>
                </a:lnTo>
                <a:lnTo>
                  <a:pt x="8670" y="395677"/>
                </a:lnTo>
                <a:lnTo>
                  <a:pt x="4488" y="407736"/>
                </a:lnTo>
                <a:lnTo>
                  <a:pt x="1327" y="425235"/>
                </a:lnTo>
                <a:lnTo>
                  <a:pt x="261" y="441370"/>
                </a:lnTo>
                <a:lnTo>
                  <a:pt x="20" y="458619"/>
                </a:lnTo>
                <a:lnTo>
                  <a:pt x="0" y="466567"/>
                </a:lnTo>
                <a:lnTo>
                  <a:pt x="952" y="468079"/>
                </a:lnTo>
                <a:lnTo>
                  <a:pt x="2539" y="469087"/>
                </a:lnTo>
                <a:lnTo>
                  <a:pt x="7379" y="470705"/>
                </a:lnTo>
                <a:lnTo>
                  <a:pt x="12769" y="475536"/>
                </a:lnTo>
                <a:lnTo>
                  <a:pt x="16131" y="476917"/>
                </a:lnTo>
                <a:lnTo>
                  <a:pt x="29014" y="479811"/>
                </a:lnTo>
                <a:lnTo>
                  <a:pt x="40239" y="485325"/>
                </a:lnTo>
                <a:lnTo>
                  <a:pt x="55207" y="487383"/>
                </a:lnTo>
                <a:lnTo>
                  <a:pt x="94552" y="488173"/>
                </a:lnTo>
                <a:lnTo>
                  <a:pt x="311854" y="488249"/>
                </a:lnTo>
                <a:lnTo>
                  <a:pt x="345871" y="483698"/>
                </a:lnTo>
                <a:lnTo>
                  <a:pt x="384630" y="480868"/>
                </a:lnTo>
                <a:lnTo>
                  <a:pt x="421726" y="480029"/>
                </a:lnTo>
                <a:lnTo>
                  <a:pt x="461398" y="479781"/>
                </a:lnTo>
                <a:lnTo>
                  <a:pt x="498765" y="484258"/>
                </a:lnTo>
                <a:lnTo>
                  <a:pt x="538517" y="487067"/>
                </a:lnTo>
                <a:lnTo>
                  <a:pt x="580459" y="487898"/>
                </a:lnTo>
                <a:lnTo>
                  <a:pt x="623048" y="492696"/>
                </a:lnTo>
                <a:lnTo>
                  <a:pt x="670380" y="500150"/>
                </a:lnTo>
                <a:lnTo>
                  <a:pt x="701171" y="503063"/>
                </a:lnTo>
                <a:lnTo>
                  <a:pt x="730730" y="505310"/>
                </a:lnTo>
                <a:lnTo>
                  <a:pt x="773194" y="511931"/>
                </a:lnTo>
                <a:lnTo>
                  <a:pt x="810330" y="519924"/>
                </a:lnTo>
                <a:lnTo>
                  <a:pt x="846415" y="528326"/>
                </a:lnTo>
                <a:lnTo>
                  <a:pt x="885894" y="535895"/>
                </a:lnTo>
                <a:lnTo>
                  <a:pt x="922144" y="539514"/>
                </a:lnTo>
                <a:lnTo>
                  <a:pt x="957016" y="546195"/>
                </a:lnTo>
                <a:lnTo>
                  <a:pt x="991478" y="554207"/>
                </a:lnTo>
                <a:lnTo>
                  <a:pt x="1024866" y="561661"/>
                </a:lnTo>
                <a:lnTo>
                  <a:pt x="1062231" y="564662"/>
                </a:lnTo>
                <a:lnTo>
                  <a:pt x="1097128" y="565256"/>
                </a:lnTo>
                <a:lnTo>
                  <a:pt x="1144149" y="565388"/>
                </a:lnTo>
                <a:lnTo>
                  <a:pt x="1167045" y="560846"/>
                </a:lnTo>
                <a:lnTo>
                  <a:pt x="1187377" y="553469"/>
                </a:lnTo>
                <a:lnTo>
                  <a:pt x="1200915" y="545250"/>
                </a:lnTo>
                <a:lnTo>
                  <a:pt x="1219914" y="528048"/>
                </a:lnTo>
                <a:lnTo>
                  <a:pt x="1230664" y="516657"/>
                </a:lnTo>
                <a:lnTo>
                  <a:pt x="1239881" y="501640"/>
                </a:lnTo>
                <a:lnTo>
                  <a:pt x="1248644" y="485125"/>
                </a:lnTo>
                <a:lnTo>
                  <a:pt x="1254404" y="473843"/>
                </a:lnTo>
                <a:lnTo>
                  <a:pt x="1260140" y="457399"/>
                </a:lnTo>
                <a:lnTo>
                  <a:pt x="1265863" y="438343"/>
                </a:lnTo>
                <a:lnTo>
                  <a:pt x="1271582" y="420348"/>
                </a:lnTo>
                <a:lnTo>
                  <a:pt x="1279838" y="402825"/>
                </a:lnTo>
                <a:lnTo>
                  <a:pt x="1284708" y="394153"/>
                </a:lnTo>
                <a:lnTo>
                  <a:pt x="1288906" y="384560"/>
                </a:lnTo>
                <a:lnTo>
                  <a:pt x="1292658" y="374356"/>
                </a:lnTo>
                <a:lnTo>
                  <a:pt x="1296111" y="363742"/>
                </a:lnTo>
                <a:lnTo>
                  <a:pt x="1298413" y="352857"/>
                </a:lnTo>
                <a:lnTo>
                  <a:pt x="1299948" y="341790"/>
                </a:lnTo>
                <a:lnTo>
                  <a:pt x="1300972" y="330602"/>
                </a:lnTo>
                <a:lnTo>
                  <a:pt x="1302606" y="319334"/>
                </a:lnTo>
                <a:lnTo>
                  <a:pt x="1304648" y="308011"/>
                </a:lnTo>
                <a:lnTo>
                  <a:pt x="1306962" y="296653"/>
                </a:lnTo>
                <a:lnTo>
                  <a:pt x="1312074" y="273872"/>
                </a:lnTo>
                <a:lnTo>
                  <a:pt x="1331621" y="193923"/>
                </a:lnTo>
                <a:lnTo>
                  <a:pt x="1333517" y="182494"/>
                </a:lnTo>
                <a:lnTo>
                  <a:pt x="1334780" y="171064"/>
                </a:lnTo>
                <a:lnTo>
                  <a:pt x="1335623" y="159635"/>
                </a:lnTo>
                <a:lnTo>
                  <a:pt x="1337137" y="148205"/>
                </a:lnTo>
                <a:lnTo>
                  <a:pt x="1339099" y="136775"/>
                </a:lnTo>
                <a:lnTo>
                  <a:pt x="1341360" y="125346"/>
                </a:lnTo>
                <a:lnTo>
                  <a:pt x="1342866" y="114868"/>
                </a:lnTo>
                <a:lnTo>
                  <a:pt x="1343871" y="105026"/>
                </a:lnTo>
                <a:lnTo>
                  <a:pt x="1344987" y="87423"/>
                </a:lnTo>
                <a:lnTo>
                  <a:pt x="1345483" y="73248"/>
                </a:lnTo>
                <a:lnTo>
                  <a:pt x="1345802" y="49580"/>
                </a:lnTo>
                <a:lnTo>
                  <a:pt x="1345880" y="167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final example…</a:t>
            </a:r>
            <a:endParaRPr lang="en-US" dirty="0"/>
          </a:p>
        </p:txBody>
      </p:sp>
      <p:graphicFrame>
        <p:nvGraphicFramePr>
          <p:cNvPr id="4098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534988" y="1547813"/>
          <a:ext cx="2825750" cy="1042987"/>
        </p:xfrm>
        <a:graphic>
          <a:graphicData uri="http://schemas.openxmlformats.org/presentationml/2006/ole">
            <p:oleObj spid="_x0000_s4098" name="Equation" r:id="rId4" imgW="1066680" imgH="393480" progId="Equation.3">
              <p:embed/>
            </p:oleObj>
          </a:graphicData>
        </a:graphic>
      </p:graphicFrame>
      <p:sp>
        <p:nvSpPr>
          <p:cNvPr id="5" name="SMARTPenAnnotation2197"/>
          <p:cNvSpPr/>
          <p:nvPr/>
        </p:nvSpPr>
        <p:spPr>
          <a:xfrm>
            <a:off x="105727" y="1731645"/>
            <a:ext cx="85726" cy="282893"/>
          </a:xfrm>
          <a:custGeom>
            <a:avLst/>
            <a:gdLst/>
            <a:ahLst/>
            <a:cxnLst/>
            <a:rect l="0" t="0" r="0" b="0"/>
            <a:pathLst>
              <a:path w="85726" h="282893">
                <a:moveTo>
                  <a:pt x="0" y="0"/>
                </a:moveTo>
                <a:lnTo>
                  <a:pt x="0" y="15848"/>
                </a:lnTo>
                <a:lnTo>
                  <a:pt x="2540" y="19108"/>
                </a:lnTo>
                <a:lnTo>
                  <a:pt x="4551" y="21311"/>
                </a:lnTo>
                <a:lnTo>
                  <a:pt x="5891" y="23732"/>
                </a:lnTo>
                <a:lnTo>
                  <a:pt x="7381" y="28963"/>
                </a:lnTo>
                <a:lnTo>
                  <a:pt x="8730" y="31691"/>
                </a:lnTo>
                <a:lnTo>
                  <a:pt x="10583" y="34462"/>
                </a:lnTo>
                <a:lnTo>
                  <a:pt x="12770" y="37262"/>
                </a:lnTo>
                <a:lnTo>
                  <a:pt x="15201" y="42913"/>
                </a:lnTo>
                <a:lnTo>
                  <a:pt x="15849" y="45754"/>
                </a:lnTo>
                <a:lnTo>
                  <a:pt x="17233" y="48600"/>
                </a:lnTo>
                <a:lnTo>
                  <a:pt x="19109" y="51450"/>
                </a:lnTo>
                <a:lnTo>
                  <a:pt x="21312" y="54302"/>
                </a:lnTo>
                <a:lnTo>
                  <a:pt x="22780" y="58109"/>
                </a:lnTo>
                <a:lnTo>
                  <a:pt x="23759" y="62552"/>
                </a:lnTo>
                <a:lnTo>
                  <a:pt x="24412" y="67418"/>
                </a:lnTo>
                <a:lnTo>
                  <a:pt x="25800" y="71615"/>
                </a:lnTo>
                <a:lnTo>
                  <a:pt x="27677" y="75366"/>
                </a:lnTo>
                <a:lnTo>
                  <a:pt x="29881" y="78819"/>
                </a:lnTo>
                <a:lnTo>
                  <a:pt x="31351" y="83026"/>
                </a:lnTo>
                <a:lnTo>
                  <a:pt x="32331" y="87736"/>
                </a:lnTo>
                <a:lnTo>
                  <a:pt x="32984" y="92780"/>
                </a:lnTo>
                <a:lnTo>
                  <a:pt x="34372" y="97096"/>
                </a:lnTo>
                <a:lnTo>
                  <a:pt x="36249" y="100925"/>
                </a:lnTo>
                <a:lnTo>
                  <a:pt x="38454" y="104431"/>
                </a:lnTo>
                <a:lnTo>
                  <a:pt x="39923" y="108673"/>
                </a:lnTo>
                <a:lnTo>
                  <a:pt x="40903" y="113406"/>
                </a:lnTo>
                <a:lnTo>
                  <a:pt x="41556" y="118466"/>
                </a:lnTo>
                <a:lnTo>
                  <a:pt x="42944" y="123745"/>
                </a:lnTo>
                <a:lnTo>
                  <a:pt x="44822" y="129169"/>
                </a:lnTo>
                <a:lnTo>
                  <a:pt x="47026" y="134690"/>
                </a:lnTo>
                <a:lnTo>
                  <a:pt x="49475" y="143364"/>
                </a:lnTo>
                <a:lnTo>
                  <a:pt x="51517" y="151347"/>
                </a:lnTo>
                <a:lnTo>
                  <a:pt x="53394" y="156143"/>
                </a:lnTo>
                <a:lnTo>
                  <a:pt x="55599" y="161245"/>
                </a:lnTo>
                <a:lnTo>
                  <a:pt x="60588" y="171994"/>
                </a:lnTo>
                <a:lnTo>
                  <a:pt x="63252" y="177528"/>
                </a:lnTo>
                <a:lnTo>
                  <a:pt x="65028" y="182169"/>
                </a:lnTo>
                <a:lnTo>
                  <a:pt x="67001" y="189866"/>
                </a:lnTo>
                <a:lnTo>
                  <a:pt x="67878" y="196462"/>
                </a:lnTo>
                <a:lnTo>
                  <a:pt x="68268" y="203521"/>
                </a:lnTo>
                <a:lnTo>
                  <a:pt x="68441" y="213009"/>
                </a:lnTo>
                <a:lnTo>
                  <a:pt x="69440" y="217253"/>
                </a:lnTo>
                <a:lnTo>
                  <a:pt x="71058" y="221035"/>
                </a:lnTo>
                <a:lnTo>
                  <a:pt x="73090" y="224509"/>
                </a:lnTo>
                <a:lnTo>
                  <a:pt x="73491" y="227778"/>
                </a:lnTo>
                <a:lnTo>
                  <a:pt x="72807" y="230909"/>
                </a:lnTo>
                <a:lnTo>
                  <a:pt x="70458" y="236929"/>
                </a:lnTo>
                <a:lnTo>
                  <a:pt x="69415" y="242779"/>
                </a:lnTo>
                <a:lnTo>
                  <a:pt x="70089" y="245672"/>
                </a:lnTo>
                <a:lnTo>
                  <a:pt x="71491" y="248554"/>
                </a:lnTo>
                <a:lnTo>
                  <a:pt x="73378" y="251427"/>
                </a:lnTo>
                <a:lnTo>
                  <a:pt x="75475" y="257160"/>
                </a:lnTo>
                <a:lnTo>
                  <a:pt x="76034" y="260023"/>
                </a:lnTo>
                <a:lnTo>
                  <a:pt x="77359" y="261931"/>
                </a:lnTo>
                <a:lnTo>
                  <a:pt x="79195" y="263203"/>
                </a:lnTo>
                <a:lnTo>
                  <a:pt x="81372" y="264051"/>
                </a:lnTo>
                <a:lnTo>
                  <a:pt x="82823" y="265569"/>
                </a:lnTo>
                <a:lnTo>
                  <a:pt x="83790" y="267533"/>
                </a:lnTo>
                <a:lnTo>
                  <a:pt x="85612" y="273922"/>
                </a:lnTo>
                <a:lnTo>
                  <a:pt x="85710" y="281052"/>
                </a:lnTo>
                <a:lnTo>
                  <a:pt x="85725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98"/>
          <p:cNvSpPr/>
          <p:nvPr/>
        </p:nvSpPr>
        <p:spPr>
          <a:xfrm>
            <a:off x="217169" y="1791662"/>
            <a:ext cx="291466" cy="171409"/>
          </a:xfrm>
          <a:custGeom>
            <a:avLst/>
            <a:gdLst/>
            <a:ahLst/>
            <a:cxnLst/>
            <a:rect l="0" t="0" r="0" b="0"/>
            <a:pathLst>
              <a:path w="291466" h="171409">
                <a:moveTo>
                  <a:pt x="0" y="68570"/>
                </a:moveTo>
                <a:lnTo>
                  <a:pt x="0" y="52721"/>
                </a:lnTo>
                <a:lnTo>
                  <a:pt x="953" y="50384"/>
                </a:lnTo>
                <a:lnTo>
                  <a:pt x="2540" y="46921"/>
                </a:lnTo>
                <a:lnTo>
                  <a:pt x="4551" y="42708"/>
                </a:lnTo>
                <a:lnTo>
                  <a:pt x="6844" y="39898"/>
                </a:lnTo>
                <a:lnTo>
                  <a:pt x="9326" y="38026"/>
                </a:lnTo>
                <a:lnTo>
                  <a:pt x="14622" y="34992"/>
                </a:lnTo>
                <a:lnTo>
                  <a:pt x="20152" y="30469"/>
                </a:lnTo>
                <a:lnTo>
                  <a:pt x="25784" y="25284"/>
                </a:lnTo>
                <a:lnTo>
                  <a:pt x="34310" y="17009"/>
                </a:lnTo>
                <a:lnTo>
                  <a:pt x="37161" y="14194"/>
                </a:lnTo>
                <a:lnTo>
                  <a:pt x="40014" y="12317"/>
                </a:lnTo>
                <a:lnTo>
                  <a:pt x="45724" y="10231"/>
                </a:lnTo>
                <a:lnTo>
                  <a:pt x="53977" y="6764"/>
                </a:lnTo>
                <a:lnTo>
                  <a:pt x="63043" y="3001"/>
                </a:lnTo>
                <a:lnTo>
                  <a:pt x="70247" y="1328"/>
                </a:lnTo>
                <a:lnTo>
                  <a:pt x="76624" y="585"/>
                </a:lnTo>
                <a:lnTo>
                  <a:pt x="83585" y="254"/>
                </a:lnTo>
                <a:lnTo>
                  <a:pt x="101036" y="42"/>
                </a:lnTo>
                <a:lnTo>
                  <a:pt x="113938" y="0"/>
                </a:lnTo>
                <a:lnTo>
                  <a:pt x="116916" y="949"/>
                </a:lnTo>
                <a:lnTo>
                  <a:pt x="122766" y="4544"/>
                </a:lnTo>
                <a:lnTo>
                  <a:pt x="124706" y="6836"/>
                </a:lnTo>
                <a:lnTo>
                  <a:pt x="126000" y="9317"/>
                </a:lnTo>
                <a:lnTo>
                  <a:pt x="126863" y="11923"/>
                </a:lnTo>
                <a:lnTo>
                  <a:pt x="128390" y="13660"/>
                </a:lnTo>
                <a:lnTo>
                  <a:pt x="130361" y="14819"/>
                </a:lnTo>
                <a:lnTo>
                  <a:pt x="132628" y="15591"/>
                </a:lnTo>
                <a:lnTo>
                  <a:pt x="134139" y="17058"/>
                </a:lnTo>
                <a:lnTo>
                  <a:pt x="135146" y="18989"/>
                </a:lnTo>
                <a:lnTo>
                  <a:pt x="136265" y="23674"/>
                </a:lnTo>
                <a:lnTo>
                  <a:pt x="136762" y="28931"/>
                </a:lnTo>
                <a:lnTo>
                  <a:pt x="136895" y="32619"/>
                </a:lnTo>
                <a:lnTo>
                  <a:pt x="137108" y="49686"/>
                </a:lnTo>
                <a:lnTo>
                  <a:pt x="137125" y="53123"/>
                </a:lnTo>
                <a:lnTo>
                  <a:pt x="136185" y="56367"/>
                </a:lnTo>
                <a:lnTo>
                  <a:pt x="134605" y="59482"/>
                </a:lnTo>
                <a:lnTo>
                  <a:pt x="132599" y="62512"/>
                </a:lnTo>
                <a:lnTo>
                  <a:pt x="131262" y="66436"/>
                </a:lnTo>
                <a:lnTo>
                  <a:pt x="130371" y="70957"/>
                </a:lnTo>
                <a:lnTo>
                  <a:pt x="129776" y="75877"/>
                </a:lnTo>
                <a:lnTo>
                  <a:pt x="128428" y="80109"/>
                </a:lnTo>
                <a:lnTo>
                  <a:pt x="126576" y="83883"/>
                </a:lnTo>
                <a:lnTo>
                  <a:pt x="124389" y="87351"/>
                </a:lnTo>
                <a:lnTo>
                  <a:pt x="122931" y="90616"/>
                </a:lnTo>
                <a:lnTo>
                  <a:pt x="121959" y="93745"/>
                </a:lnTo>
                <a:lnTo>
                  <a:pt x="121311" y="96783"/>
                </a:lnTo>
                <a:lnTo>
                  <a:pt x="119927" y="100714"/>
                </a:lnTo>
                <a:lnTo>
                  <a:pt x="118051" y="105239"/>
                </a:lnTo>
                <a:lnTo>
                  <a:pt x="115849" y="110161"/>
                </a:lnTo>
                <a:lnTo>
                  <a:pt x="113427" y="114395"/>
                </a:lnTo>
                <a:lnTo>
                  <a:pt x="110861" y="118170"/>
                </a:lnTo>
                <a:lnTo>
                  <a:pt x="108197" y="121639"/>
                </a:lnTo>
                <a:lnTo>
                  <a:pt x="106422" y="124904"/>
                </a:lnTo>
                <a:lnTo>
                  <a:pt x="105238" y="128034"/>
                </a:lnTo>
                <a:lnTo>
                  <a:pt x="104449" y="131072"/>
                </a:lnTo>
                <a:lnTo>
                  <a:pt x="102970" y="134051"/>
                </a:lnTo>
                <a:lnTo>
                  <a:pt x="101032" y="136989"/>
                </a:lnTo>
                <a:lnTo>
                  <a:pt x="98787" y="139900"/>
                </a:lnTo>
                <a:lnTo>
                  <a:pt x="96338" y="142793"/>
                </a:lnTo>
                <a:lnTo>
                  <a:pt x="93753" y="145675"/>
                </a:lnTo>
                <a:lnTo>
                  <a:pt x="91077" y="148548"/>
                </a:lnTo>
                <a:lnTo>
                  <a:pt x="88341" y="150464"/>
                </a:lnTo>
                <a:lnTo>
                  <a:pt x="82760" y="152592"/>
                </a:lnTo>
                <a:lnTo>
                  <a:pt x="80891" y="154112"/>
                </a:lnTo>
                <a:lnTo>
                  <a:pt x="79645" y="156078"/>
                </a:lnTo>
                <a:lnTo>
                  <a:pt x="77645" y="161526"/>
                </a:lnTo>
                <a:lnTo>
                  <a:pt x="78434" y="161974"/>
                </a:lnTo>
                <a:lnTo>
                  <a:pt x="81850" y="162470"/>
                </a:lnTo>
                <a:lnTo>
                  <a:pt x="83142" y="163555"/>
                </a:lnTo>
                <a:lnTo>
                  <a:pt x="84003" y="165231"/>
                </a:lnTo>
                <a:lnTo>
                  <a:pt x="84577" y="167300"/>
                </a:lnTo>
                <a:lnTo>
                  <a:pt x="85912" y="168680"/>
                </a:lnTo>
                <a:lnTo>
                  <a:pt x="87755" y="169600"/>
                </a:lnTo>
                <a:lnTo>
                  <a:pt x="93006" y="171077"/>
                </a:lnTo>
                <a:lnTo>
                  <a:pt x="100886" y="171368"/>
                </a:lnTo>
                <a:lnTo>
                  <a:pt x="106116" y="171408"/>
                </a:lnTo>
                <a:lnTo>
                  <a:pt x="114155" y="168886"/>
                </a:lnTo>
                <a:lnTo>
                  <a:pt x="118966" y="166880"/>
                </a:lnTo>
                <a:lnTo>
                  <a:pt x="124078" y="164590"/>
                </a:lnTo>
                <a:lnTo>
                  <a:pt x="134839" y="159506"/>
                </a:lnTo>
                <a:lnTo>
                  <a:pt x="143431" y="156611"/>
                </a:lnTo>
                <a:lnTo>
                  <a:pt x="152330" y="154372"/>
                </a:lnTo>
                <a:lnTo>
                  <a:pt x="165810" y="150202"/>
                </a:lnTo>
                <a:lnTo>
                  <a:pt x="172453" y="148709"/>
                </a:lnTo>
                <a:lnTo>
                  <a:pt x="178786" y="147713"/>
                </a:lnTo>
                <a:lnTo>
                  <a:pt x="184913" y="147050"/>
                </a:lnTo>
                <a:lnTo>
                  <a:pt x="191856" y="145655"/>
                </a:lnTo>
                <a:lnTo>
                  <a:pt x="199341" y="143772"/>
                </a:lnTo>
                <a:lnTo>
                  <a:pt x="207189" y="141565"/>
                </a:lnTo>
                <a:lnTo>
                  <a:pt x="214326" y="140093"/>
                </a:lnTo>
                <a:lnTo>
                  <a:pt x="220989" y="139112"/>
                </a:lnTo>
                <a:lnTo>
                  <a:pt x="227336" y="138458"/>
                </a:lnTo>
                <a:lnTo>
                  <a:pt x="233473" y="138022"/>
                </a:lnTo>
                <a:lnTo>
                  <a:pt x="239469" y="137732"/>
                </a:lnTo>
                <a:lnTo>
                  <a:pt x="254469" y="137322"/>
                </a:lnTo>
                <a:lnTo>
                  <a:pt x="277020" y="137160"/>
                </a:lnTo>
                <a:lnTo>
                  <a:pt x="278977" y="138109"/>
                </a:lnTo>
                <a:lnTo>
                  <a:pt x="280283" y="139695"/>
                </a:lnTo>
                <a:lnTo>
                  <a:pt x="281153" y="141704"/>
                </a:lnTo>
                <a:lnTo>
                  <a:pt x="282685" y="143043"/>
                </a:lnTo>
                <a:lnTo>
                  <a:pt x="284659" y="143937"/>
                </a:lnTo>
                <a:lnTo>
                  <a:pt x="291465" y="1457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99"/>
          <p:cNvSpPr/>
          <p:nvPr/>
        </p:nvSpPr>
        <p:spPr>
          <a:xfrm>
            <a:off x="157162" y="2109200"/>
            <a:ext cx="325756" cy="76788"/>
          </a:xfrm>
          <a:custGeom>
            <a:avLst/>
            <a:gdLst/>
            <a:ahLst/>
            <a:cxnLst/>
            <a:rect l="0" t="0" r="0" b="0"/>
            <a:pathLst>
              <a:path w="325756" h="76788">
                <a:moveTo>
                  <a:pt x="0" y="76787"/>
                </a:moveTo>
                <a:lnTo>
                  <a:pt x="0" y="72236"/>
                </a:lnTo>
                <a:lnTo>
                  <a:pt x="952" y="70896"/>
                </a:lnTo>
                <a:lnTo>
                  <a:pt x="2540" y="70002"/>
                </a:lnTo>
                <a:lnTo>
                  <a:pt x="6844" y="69009"/>
                </a:lnTo>
                <a:lnTo>
                  <a:pt x="11932" y="68568"/>
                </a:lnTo>
                <a:lnTo>
                  <a:pt x="14622" y="67497"/>
                </a:lnTo>
                <a:lnTo>
                  <a:pt x="17368" y="65831"/>
                </a:lnTo>
                <a:lnTo>
                  <a:pt x="20151" y="63768"/>
                </a:lnTo>
                <a:lnTo>
                  <a:pt x="28323" y="61476"/>
                </a:lnTo>
                <a:lnTo>
                  <a:pt x="37353" y="60457"/>
                </a:lnTo>
                <a:lnTo>
                  <a:pt x="44541" y="60004"/>
                </a:lnTo>
                <a:lnTo>
                  <a:pt x="48744" y="58931"/>
                </a:lnTo>
                <a:lnTo>
                  <a:pt x="53451" y="57263"/>
                </a:lnTo>
                <a:lnTo>
                  <a:pt x="58494" y="55199"/>
                </a:lnTo>
                <a:lnTo>
                  <a:pt x="63761" y="53822"/>
                </a:lnTo>
                <a:lnTo>
                  <a:pt x="69177" y="52905"/>
                </a:lnTo>
                <a:lnTo>
                  <a:pt x="74693" y="52293"/>
                </a:lnTo>
                <a:lnTo>
                  <a:pt x="80275" y="50933"/>
                </a:lnTo>
                <a:lnTo>
                  <a:pt x="85902" y="49073"/>
                </a:lnTo>
                <a:lnTo>
                  <a:pt x="91558" y="46881"/>
                </a:lnTo>
                <a:lnTo>
                  <a:pt x="98186" y="45420"/>
                </a:lnTo>
                <a:lnTo>
                  <a:pt x="105462" y="44446"/>
                </a:lnTo>
                <a:lnTo>
                  <a:pt x="113171" y="43796"/>
                </a:lnTo>
                <a:lnTo>
                  <a:pt x="121167" y="42411"/>
                </a:lnTo>
                <a:lnTo>
                  <a:pt x="129356" y="40534"/>
                </a:lnTo>
                <a:lnTo>
                  <a:pt x="137672" y="38331"/>
                </a:lnTo>
                <a:lnTo>
                  <a:pt x="145121" y="35910"/>
                </a:lnTo>
                <a:lnTo>
                  <a:pt x="151993" y="33343"/>
                </a:lnTo>
                <a:lnTo>
                  <a:pt x="158478" y="30679"/>
                </a:lnTo>
                <a:lnTo>
                  <a:pt x="164707" y="28903"/>
                </a:lnTo>
                <a:lnTo>
                  <a:pt x="170765" y="27720"/>
                </a:lnTo>
                <a:lnTo>
                  <a:pt x="176708" y="26931"/>
                </a:lnTo>
                <a:lnTo>
                  <a:pt x="183528" y="25452"/>
                </a:lnTo>
                <a:lnTo>
                  <a:pt x="190932" y="23514"/>
                </a:lnTo>
                <a:lnTo>
                  <a:pt x="198725" y="21269"/>
                </a:lnTo>
                <a:lnTo>
                  <a:pt x="215005" y="16235"/>
                </a:lnTo>
                <a:lnTo>
                  <a:pt x="223347" y="13559"/>
                </a:lnTo>
                <a:lnTo>
                  <a:pt x="230813" y="11775"/>
                </a:lnTo>
                <a:lnTo>
                  <a:pt x="237695" y="10586"/>
                </a:lnTo>
                <a:lnTo>
                  <a:pt x="244188" y="9793"/>
                </a:lnTo>
                <a:lnTo>
                  <a:pt x="250422" y="9264"/>
                </a:lnTo>
                <a:lnTo>
                  <a:pt x="256483" y="8912"/>
                </a:lnTo>
                <a:lnTo>
                  <a:pt x="262429" y="8677"/>
                </a:lnTo>
                <a:lnTo>
                  <a:pt x="268297" y="7568"/>
                </a:lnTo>
                <a:lnTo>
                  <a:pt x="274115" y="5876"/>
                </a:lnTo>
                <a:lnTo>
                  <a:pt x="279898" y="3795"/>
                </a:lnTo>
                <a:lnTo>
                  <a:pt x="288864" y="1484"/>
                </a:lnTo>
                <a:lnTo>
                  <a:pt x="296024" y="456"/>
                </a:lnTo>
                <a:lnTo>
                  <a:pt x="302381" y="0"/>
                </a:lnTo>
                <a:lnTo>
                  <a:pt x="305410" y="831"/>
                </a:lnTo>
                <a:lnTo>
                  <a:pt x="308382" y="2337"/>
                </a:lnTo>
                <a:lnTo>
                  <a:pt x="311315" y="4294"/>
                </a:lnTo>
                <a:lnTo>
                  <a:pt x="314223" y="6551"/>
                </a:lnTo>
                <a:lnTo>
                  <a:pt x="317115" y="9008"/>
                </a:lnTo>
                <a:lnTo>
                  <a:pt x="325755" y="167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00"/>
          <p:cNvSpPr/>
          <p:nvPr/>
        </p:nvSpPr>
        <p:spPr>
          <a:xfrm>
            <a:off x="337184" y="2228850"/>
            <a:ext cx="25719" cy="222886"/>
          </a:xfrm>
          <a:custGeom>
            <a:avLst/>
            <a:gdLst/>
            <a:ahLst/>
            <a:cxnLst/>
            <a:rect l="0" t="0" r="0" b="0"/>
            <a:pathLst>
              <a:path w="25719" h="222886">
                <a:moveTo>
                  <a:pt x="0" y="0"/>
                </a:moveTo>
                <a:lnTo>
                  <a:pt x="0" y="69894"/>
                </a:lnTo>
                <a:lnTo>
                  <a:pt x="953" y="74218"/>
                </a:lnTo>
                <a:lnTo>
                  <a:pt x="2540" y="79006"/>
                </a:lnTo>
                <a:lnTo>
                  <a:pt x="4551" y="84103"/>
                </a:lnTo>
                <a:lnTo>
                  <a:pt x="6844" y="89406"/>
                </a:lnTo>
                <a:lnTo>
                  <a:pt x="11932" y="100378"/>
                </a:lnTo>
                <a:lnTo>
                  <a:pt x="13670" y="105971"/>
                </a:lnTo>
                <a:lnTo>
                  <a:pt x="14828" y="111605"/>
                </a:lnTo>
                <a:lnTo>
                  <a:pt x="15601" y="117266"/>
                </a:lnTo>
                <a:lnTo>
                  <a:pt x="16116" y="121992"/>
                </a:lnTo>
                <a:lnTo>
                  <a:pt x="16459" y="126095"/>
                </a:lnTo>
                <a:lnTo>
                  <a:pt x="16688" y="129783"/>
                </a:lnTo>
                <a:lnTo>
                  <a:pt x="16942" y="136421"/>
                </a:lnTo>
                <a:lnTo>
                  <a:pt x="17055" y="143499"/>
                </a:lnTo>
                <a:lnTo>
                  <a:pt x="17145" y="208916"/>
                </a:lnTo>
                <a:lnTo>
                  <a:pt x="18098" y="210715"/>
                </a:lnTo>
                <a:lnTo>
                  <a:pt x="19685" y="211914"/>
                </a:lnTo>
                <a:lnTo>
                  <a:pt x="24526" y="213838"/>
                </a:lnTo>
                <a:lnTo>
                  <a:pt x="24924" y="214949"/>
                </a:lnTo>
                <a:lnTo>
                  <a:pt x="25188" y="216642"/>
                </a:lnTo>
                <a:lnTo>
                  <a:pt x="25718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01"/>
          <p:cNvSpPr/>
          <p:nvPr/>
        </p:nvSpPr>
        <p:spPr>
          <a:xfrm>
            <a:off x="1965959" y="1534477"/>
            <a:ext cx="128481" cy="171451"/>
          </a:xfrm>
          <a:custGeom>
            <a:avLst/>
            <a:gdLst/>
            <a:ahLst/>
            <a:cxnLst/>
            <a:rect l="0" t="0" r="0" b="0"/>
            <a:pathLst>
              <a:path w="128481" h="171451">
                <a:moveTo>
                  <a:pt x="0" y="0"/>
                </a:moveTo>
                <a:lnTo>
                  <a:pt x="0" y="8220"/>
                </a:lnTo>
                <a:lnTo>
                  <a:pt x="2541" y="10956"/>
                </a:lnTo>
                <a:lnTo>
                  <a:pt x="7381" y="15923"/>
                </a:lnTo>
                <a:lnTo>
                  <a:pt x="9683" y="17283"/>
                </a:lnTo>
                <a:lnTo>
                  <a:pt x="13123" y="19142"/>
                </a:lnTo>
                <a:lnTo>
                  <a:pt x="17322" y="21334"/>
                </a:lnTo>
                <a:lnTo>
                  <a:pt x="21073" y="23747"/>
                </a:lnTo>
                <a:lnTo>
                  <a:pt x="24526" y="26309"/>
                </a:lnTo>
                <a:lnTo>
                  <a:pt x="27781" y="28970"/>
                </a:lnTo>
                <a:lnTo>
                  <a:pt x="29951" y="31696"/>
                </a:lnTo>
                <a:lnTo>
                  <a:pt x="31397" y="34465"/>
                </a:lnTo>
                <a:lnTo>
                  <a:pt x="32362" y="37264"/>
                </a:lnTo>
                <a:lnTo>
                  <a:pt x="33957" y="40083"/>
                </a:lnTo>
                <a:lnTo>
                  <a:pt x="35973" y="42914"/>
                </a:lnTo>
                <a:lnTo>
                  <a:pt x="38270" y="45755"/>
                </a:lnTo>
                <a:lnTo>
                  <a:pt x="40753" y="48601"/>
                </a:lnTo>
                <a:lnTo>
                  <a:pt x="43362" y="51451"/>
                </a:lnTo>
                <a:lnTo>
                  <a:pt x="48799" y="57157"/>
                </a:lnTo>
                <a:lnTo>
                  <a:pt x="54391" y="62868"/>
                </a:lnTo>
                <a:lnTo>
                  <a:pt x="57216" y="66677"/>
                </a:lnTo>
                <a:lnTo>
                  <a:pt x="60052" y="71121"/>
                </a:lnTo>
                <a:lnTo>
                  <a:pt x="62895" y="75989"/>
                </a:lnTo>
                <a:lnTo>
                  <a:pt x="65742" y="80187"/>
                </a:lnTo>
                <a:lnTo>
                  <a:pt x="68593" y="83938"/>
                </a:lnTo>
                <a:lnTo>
                  <a:pt x="71447" y="87391"/>
                </a:lnTo>
                <a:lnTo>
                  <a:pt x="74301" y="91598"/>
                </a:lnTo>
                <a:lnTo>
                  <a:pt x="77157" y="96308"/>
                </a:lnTo>
                <a:lnTo>
                  <a:pt x="80013" y="101353"/>
                </a:lnTo>
                <a:lnTo>
                  <a:pt x="82870" y="105669"/>
                </a:lnTo>
                <a:lnTo>
                  <a:pt x="85727" y="109498"/>
                </a:lnTo>
                <a:lnTo>
                  <a:pt x="88584" y="113004"/>
                </a:lnTo>
                <a:lnTo>
                  <a:pt x="91441" y="117246"/>
                </a:lnTo>
                <a:lnTo>
                  <a:pt x="94298" y="121979"/>
                </a:lnTo>
                <a:lnTo>
                  <a:pt x="97156" y="127039"/>
                </a:lnTo>
                <a:lnTo>
                  <a:pt x="100013" y="131365"/>
                </a:lnTo>
                <a:lnTo>
                  <a:pt x="102871" y="135202"/>
                </a:lnTo>
                <a:lnTo>
                  <a:pt x="105728" y="138712"/>
                </a:lnTo>
                <a:lnTo>
                  <a:pt x="108586" y="142005"/>
                </a:lnTo>
                <a:lnTo>
                  <a:pt x="111443" y="145152"/>
                </a:lnTo>
                <a:lnTo>
                  <a:pt x="114301" y="148203"/>
                </a:lnTo>
                <a:lnTo>
                  <a:pt x="116206" y="151190"/>
                </a:lnTo>
                <a:lnTo>
                  <a:pt x="117475" y="154133"/>
                </a:lnTo>
                <a:lnTo>
                  <a:pt x="119514" y="161150"/>
                </a:lnTo>
                <a:lnTo>
                  <a:pt x="120634" y="161726"/>
                </a:lnTo>
                <a:lnTo>
                  <a:pt x="124418" y="162366"/>
                </a:lnTo>
                <a:lnTo>
                  <a:pt x="125808" y="163489"/>
                </a:lnTo>
                <a:lnTo>
                  <a:pt x="126734" y="165190"/>
                </a:lnTo>
                <a:lnTo>
                  <a:pt x="128480" y="171084"/>
                </a:lnTo>
                <a:lnTo>
                  <a:pt x="126000" y="171287"/>
                </a:lnTo>
                <a:lnTo>
                  <a:pt x="120016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02"/>
          <p:cNvSpPr/>
          <p:nvPr/>
        </p:nvSpPr>
        <p:spPr>
          <a:xfrm>
            <a:off x="2092089" y="1457442"/>
            <a:ext cx="285351" cy="162643"/>
          </a:xfrm>
          <a:custGeom>
            <a:avLst/>
            <a:gdLst/>
            <a:ahLst/>
            <a:cxnLst/>
            <a:rect l="0" t="0" r="0" b="0"/>
            <a:pathLst>
              <a:path w="285351" h="162643">
                <a:moveTo>
                  <a:pt x="11030" y="68463"/>
                </a:moveTo>
                <a:lnTo>
                  <a:pt x="1929" y="63912"/>
                </a:lnTo>
                <a:lnTo>
                  <a:pt x="200" y="62571"/>
                </a:lnTo>
                <a:lnTo>
                  <a:pt x="0" y="61677"/>
                </a:lnTo>
                <a:lnTo>
                  <a:pt x="820" y="61082"/>
                </a:lnTo>
                <a:lnTo>
                  <a:pt x="1366" y="59732"/>
                </a:lnTo>
                <a:lnTo>
                  <a:pt x="1973" y="55692"/>
                </a:lnTo>
                <a:lnTo>
                  <a:pt x="2314" y="52614"/>
                </a:lnTo>
                <a:lnTo>
                  <a:pt x="4934" y="49354"/>
                </a:lnTo>
                <a:lnTo>
                  <a:pt x="9826" y="44050"/>
                </a:lnTo>
                <a:lnTo>
                  <a:pt x="39640" y="14136"/>
                </a:lnTo>
                <a:lnTo>
                  <a:pt x="43439" y="12242"/>
                </a:lnTo>
                <a:lnTo>
                  <a:pt x="47876" y="10980"/>
                </a:lnTo>
                <a:lnTo>
                  <a:pt x="52739" y="10138"/>
                </a:lnTo>
                <a:lnTo>
                  <a:pt x="57886" y="8625"/>
                </a:lnTo>
                <a:lnTo>
                  <a:pt x="63223" y="6663"/>
                </a:lnTo>
                <a:lnTo>
                  <a:pt x="68685" y="4403"/>
                </a:lnTo>
                <a:lnTo>
                  <a:pt x="77295" y="1892"/>
                </a:lnTo>
                <a:lnTo>
                  <a:pt x="84296" y="775"/>
                </a:lnTo>
                <a:lnTo>
                  <a:pt x="90583" y="279"/>
                </a:lnTo>
                <a:lnTo>
                  <a:pt x="99478" y="0"/>
                </a:lnTo>
                <a:lnTo>
                  <a:pt x="102380" y="913"/>
                </a:lnTo>
                <a:lnTo>
                  <a:pt x="111016" y="5797"/>
                </a:lnTo>
                <a:lnTo>
                  <a:pt x="116746" y="7274"/>
                </a:lnTo>
                <a:lnTo>
                  <a:pt x="118655" y="8620"/>
                </a:lnTo>
                <a:lnTo>
                  <a:pt x="119928" y="10470"/>
                </a:lnTo>
                <a:lnTo>
                  <a:pt x="121342" y="15066"/>
                </a:lnTo>
                <a:lnTo>
                  <a:pt x="121719" y="17625"/>
                </a:lnTo>
                <a:lnTo>
                  <a:pt x="121970" y="20283"/>
                </a:lnTo>
                <a:lnTo>
                  <a:pt x="122138" y="23008"/>
                </a:lnTo>
                <a:lnTo>
                  <a:pt x="122324" y="28576"/>
                </a:lnTo>
                <a:lnTo>
                  <a:pt x="123326" y="32346"/>
                </a:lnTo>
                <a:lnTo>
                  <a:pt x="124947" y="36765"/>
                </a:lnTo>
                <a:lnTo>
                  <a:pt x="126980" y="41616"/>
                </a:lnTo>
                <a:lnTo>
                  <a:pt x="127382" y="46755"/>
                </a:lnTo>
                <a:lnTo>
                  <a:pt x="126699" y="52086"/>
                </a:lnTo>
                <a:lnTo>
                  <a:pt x="125290" y="57545"/>
                </a:lnTo>
                <a:lnTo>
                  <a:pt x="123399" y="62136"/>
                </a:lnTo>
                <a:lnTo>
                  <a:pt x="121185" y="66150"/>
                </a:lnTo>
                <a:lnTo>
                  <a:pt x="118757" y="69778"/>
                </a:lnTo>
                <a:lnTo>
                  <a:pt x="117138" y="74102"/>
                </a:lnTo>
                <a:lnTo>
                  <a:pt x="116059" y="78890"/>
                </a:lnTo>
                <a:lnTo>
                  <a:pt x="115340" y="83987"/>
                </a:lnTo>
                <a:lnTo>
                  <a:pt x="113907" y="89289"/>
                </a:lnTo>
                <a:lnTo>
                  <a:pt x="112000" y="94730"/>
                </a:lnTo>
                <a:lnTo>
                  <a:pt x="109776" y="100261"/>
                </a:lnTo>
                <a:lnTo>
                  <a:pt x="108293" y="104902"/>
                </a:lnTo>
                <a:lnTo>
                  <a:pt x="107305" y="108948"/>
                </a:lnTo>
                <a:lnTo>
                  <a:pt x="106646" y="112598"/>
                </a:lnTo>
                <a:lnTo>
                  <a:pt x="105254" y="116936"/>
                </a:lnTo>
                <a:lnTo>
                  <a:pt x="103374" y="121733"/>
                </a:lnTo>
                <a:lnTo>
                  <a:pt x="101168" y="126836"/>
                </a:lnTo>
                <a:lnTo>
                  <a:pt x="99697" y="131191"/>
                </a:lnTo>
                <a:lnTo>
                  <a:pt x="98717" y="135046"/>
                </a:lnTo>
                <a:lnTo>
                  <a:pt x="98063" y="138569"/>
                </a:lnTo>
                <a:lnTo>
                  <a:pt x="97627" y="141870"/>
                </a:lnTo>
                <a:lnTo>
                  <a:pt x="97337" y="145024"/>
                </a:lnTo>
                <a:lnTo>
                  <a:pt x="96870" y="152377"/>
                </a:lnTo>
                <a:lnTo>
                  <a:pt x="96806" y="155923"/>
                </a:lnTo>
                <a:lnTo>
                  <a:pt x="96789" y="158202"/>
                </a:lnTo>
                <a:lnTo>
                  <a:pt x="97731" y="159721"/>
                </a:lnTo>
                <a:lnTo>
                  <a:pt x="99311" y="160734"/>
                </a:lnTo>
                <a:lnTo>
                  <a:pt x="104139" y="162360"/>
                </a:lnTo>
                <a:lnTo>
                  <a:pt x="109527" y="162642"/>
                </a:lnTo>
                <a:lnTo>
                  <a:pt x="111937" y="161729"/>
                </a:lnTo>
                <a:lnTo>
                  <a:pt x="117155" y="158174"/>
                </a:lnTo>
                <a:lnTo>
                  <a:pt x="122650" y="153419"/>
                </a:lnTo>
                <a:lnTo>
                  <a:pt x="125448" y="150818"/>
                </a:lnTo>
                <a:lnTo>
                  <a:pt x="129219" y="148131"/>
                </a:lnTo>
                <a:lnTo>
                  <a:pt x="133638" y="145387"/>
                </a:lnTo>
                <a:lnTo>
                  <a:pt x="138489" y="142606"/>
                </a:lnTo>
                <a:lnTo>
                  <a:pt x="143628" y="138846"/>
                </a:lnTo>
                <a:lnTo>
                  <a:pt x="148959" y="134435"/>
                </a:lnTo>
                <a:lnTo>
                  <a:pt x="154418" y="129589"/>
                </a:lnTo>
                <a:lnTo>
                  <a:pt x="159962" y="125406"/>
                </a:lnTo>
                <a:lnTo>
                  <a:pt x="165563" y="121665"/>
                </a:lnTo>
                <a:lnTo>
                  <a:pt x="171202" y="118218"/>
                </a:lnTo>
                <a:lnTo>
                  <a:pt x="176867" y="114968"/>
                </a:lnTo>
                <a:lnTo>
                  <a:pt x="188240" y="108817"/>
                </a:lnTo>
                <a:lnTo>
                  <a:pt x="193940" y="104890"/>
                </a:lnTo>
                <a:lnTo>
                  <a:pt x="199646" y="100368"/>
                </a:lnTo>
                <a:lnTo>
                  <a:pt x="205354" y="95448"/>
                </a:lnTo>
                <a:lnTo>
                  <a:pt x="211064" y="91215"/>
                </a:lnTo>
                <a:lnTo>
                  <a:pt x="216776" y="87441"/>
                </a:lnTo>
                <a:lnTo>
                  <a:pt x="222490" y="83972"/>
                </a:lnTo>
                <a:lnTo>
                  <a:pt x="227251" y="80707"/>
                </a:lnTo>
                <a:lnTo>
                  <a:pt x="231377" y="77578"/>
                </a:lnTo>
                <a:lnTo>
                  <a:pt x="235081" y="74540"/>
                </a:lnTo>
                <a:lnTo>
                  <a:pt x="239455" y="72514"/>
                </a:lnTo>
                <a:lnTo>
                  <a:pt x="244276" y="71164"/>
                </a:lnTo>
                <a:lnTo>
                  <a:pt x="249395" y="70263"/>
                </a:lnTo>
                <a:lnTo>
                  <a:pt x="257623" y="66723"/>
                </a:lnTo>
                <a:lnTo>
                  <a:pt x="266115" y="61240"/>
                </a:lnTo>
                <a:lnTo>
                  <a:pt x="269817" y="60490"/>
                </a:lnTo>
                <a:lnTo>
                  <a:pt x="277255" y="60068"/>
                </a:lnTo>
                <a:lnTo>
                  <a:pt x="279954" y="60009"/>
                </a:lnTo>
                <a:lnTo>
                  <a:pt x="281753" y="60922"/>
                </a:lnTo>
                <a:lnTo>
                  <a:pt x="282952" y="62483"/>
                </a:lnTo>
                <a:lnTo>
                  <a:pt x="285350" y="684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03"/>
          <p:cNvSpPr/>
          <p:nvPr/>
        </p:nvSpPr>
        <p:spPr>
          <a:xfrm>
            <a:off x="2145982" y="1594485"/>
            <a:ext cx="308611" cy="231458"/>
          </a:xfrm>
          <a:custGeom>
            <a:avLst/>
            <a:gdLst/>
            <a:ahLst/>
            <a:cxnLst/>
            <a:rect l="0" t="0" r="0" b="0"/>
            <a:pathLst>
              <a:path w="308611" h="231458">
                <a:moveTo>
                  <a:pt x="0" y="231457"/>
                </a:moveTo>
                <a:lnTo>
                  <a:pt x="0" y="223238"/>
                </a:lnTo>
                <a:lnTo>
                  <a:pt x="6844" y="216110"/>
                </a:lnTo>
                <a:lnTo>
                  <a:pt x="11932" y="210984"/>
                </a:lnTo>
                <a:lnTo>
                  <a:pt x="14622" y="207331"/>
                </a:lnTo>
                <a:lnTo>
                  <a:pt x="17368" y="202990"/>
                </a:lnTo>
                <a:lnTo>
                  <a:pt x="20151" y="198192"/>
                </a:lnTo>
                <a:lnTo>
                  <a:pt x="23912" y="194040"/>
                </a:lnTo>
                <a:lnTo>
                  <a:pt x="33170" y="186887"/>
                </a:lnTo>
                <a:lnTo>
                  <a:pt x="38306" y="182694"/>
                </a:lnTo>
                <a:lnTo>
                  <a:pt x="43635" y="177993"/>
                </a:lnTo>
                <a:lnTo>
                  <a:pt x="49092" y="172955"/>
                </a:lnTo>
                <a:lnTo>
                  <a:pt x="54636" y="168643"/>
                </a:lnTo>
                <a:lnTo>
                  <a:pt x="60236" y="164816"/>
                </a:lnTo>
                <a:lnTo>
                  <a:pt x="65875" y="161312"/>
                </a:lnTo>
                <a:lnTo>
                  <a:pt x="71539" y="157071"/>
                </a:lnTo>
                <a:lnTo>
                  <a:pt x="77220" y="152339"/>
                </a:lnTo>
                <a:lnTo>
                  <a:pt x="82913" y="147279"/>
                </a:lnTo>
                <a:lnTo>
                  <a:pt x="89565" y="142001"/>
                </a:lnTo>
                <a:lnTo>
                  <a:pt x="96858" y="136577"/>
                </a:lnTo>
                <a:lnTo>
                  <a:pt x="112580" y="125471"/>
                </a:lnTo>
                <a:lnTo>
                  <a:pt x="129093" y="114184"/>
                </a:lnTo>
                <a:lnTo>
                  <a:pt x="136545" y="109460"/>
                </a:lnTo>
                <a:lnTo>
                  <a:pt x="143417" y="105358"/>
                </a:lnTo>
                <a:lnTo>
                  <a:pt x="149904" y="101671"/>
                </a:lnTo>
                <a:lnTo>
                  <a:pt x="157086" y="97308"/>
                </a:lnTo>
                <a:lnTo>
                  <a:pt x="172686" y="87380"/>
                </a:lnTo>
                <a:lnTo>
                  <a:pt x="179894" y="82066"/>
                </a:lnTo>
                <a:lnTo>
                  <a:pt x="186604" y="76618"/>
                </a:lnTo>
                <a:lnTo>
                  <a:pt x="192983" y="71081"/>
                </a:lnTo>
                <a:lnTo>
                  <a:pt x="199140" y="66437"/>
                </a:lnTo>
                <a:lnTo>
                  <a:pt x="205150" y="62389"/>
                </a:lnTo>
                <a:lnTo>
                  <a:pt x="211062" y="58737"/>
                </a:lnTo>
                <a:lnTo>
                  <a:pt x="216908" y="55351"/>
                </a:lnTo>
                <a:lnTo>
                  <a:pt x="228483" y="49048"/>
                </a:lnTo>
                <a:lnTo>
                  <a:pt x="237438" y="43071"/>
                </a:lnTo>
                <a:lnTo>
                  <a:pt x="245546" y="37240"/>
                </a:lnTo>
                <a:lnTo>
                  <a:pt x="250375" y="34352"/>
                </a:lnTo>
                <a:lnTo>
                  <a:pt x="259868" y="28602"/>
                </a:lnTo>
                <a:lnTo>
                  <a:pt x="267262" y="22872"/>
                </a:lnTo>
                <a:lnTo>
                  <a:pt x="276263" y="17150"/>
                </a:lnTo>
                <a:lnTo>
                  <a:pt x="285661" y="12385"/>
                </a:lnTo>
                <a:lnTo>
                  <a:pt x="293013" y="10266"/>
                </a:lnTo>
                <a:lnTo>
                  <a:pt x="295354" y="8749"/>
                </a:lnTo>
                <a:lnTo>
                  <a:pt x="296915" y="6785"/>
                </a:lnTo>
                <a:lnTo>
                  <a:pt x="297956" y="4523"/>
                </a:lnTo>
                <a:lnTo>
                  <a:pt x="299602" y="3015"/>
                </a:lnTo>
                <a:lnTo>
                  <a:pt x="301652" y="201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04"/>
          <p:cNvSpPr/>
          <p:nvPr/>
        </p:nvSpPr>
        <p:spPr>
          <a:xfrm>
            <a:off x="2326109" y="1731645"/>
            <a:ext cx="42759" cy="154306"/>
          </a:xfrm>
          <a:custGeom>
            <a:avLst/>
            <a:gdLst/>
            <a:ahLst/>
            <a:cxnLst/>
            <a:rect l="0" t="0" r="0" b="0"/>
            <a:pathLst>
              <a:path w="42759" h="154306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248" y="7380"/>
                </a:lnTo>
                <a:lnTo>
                  <a:pt x="52" y="10582"/>
                </a:lnTo>
                <a:lnTo>
                  <a:pt x="0" y="12770"/>
                </a:lnTo>
                <a:lnTo>
                  <a:pt x="918" y="15180"/>
                </a:lnTo>
                <a:lnTo>
                  <a:pt x="2482" y="17740"/>
                </a:lnTo>
                <a:lnTo>
                  <a:pt x="4477" y="20399"/>
                </a:lnTo>
                <a:lnTo>
                  <a:pt x="5808" y="23124"/>
                </a:lnTo>
                <a:lnTo>
                  <a:pt x="6694" y="25894"/>
                </a:lnTo>
                <a:lnTo>
                  <a:pt x="7285" y="28692"/>
                </a:lnTo>
                <a:lnTo>
                  <a:pt x="7680" y="31510"/>
                </a:lnTo>
                <a:lnTo>
                  <a:pt x="7942" y="34342"/>
                </a:lnTo>
                <a:lnTo>
                  <a:pt x="8118" y="37182"/>
                </a:lnTo>
                <a:lnTo>
                  <a:pt x="8312" y="42878"/>
                </a:lnTo>
                <a:lnTo>
                  <a:pt x="8364" y="45730"/>
                </a:lnTo>
                <a:lnTo>
                  <a:pt x="9351" y="49536"/>
                </a:lnTo>
                <a:lnTo>
                  <a:pt x="10962" y="53979"/>
                </a:lnTo>
                <a:lnTo>
                  <a:pt x="12988" y="58846"/>
                </a:lnTo>
                <a:lnTo>
                  <a:pt x="14339" y="63043"/>
                </a:lnTo>
                <a:lnTo>
                  <a:pt x="15239" y="66794"/>
                </a:lnTo>
                <a:lnTo>
                  <a:pt x="15840" y="70246"/>
                </a:lnTo>
                <a:lnTo>
                  <a:pt x="16240" y="74453"/>
                </a:lnTo>
                <a:lnTo>
                  <a:pt x="16507" y="79163"/>
                </a:lnTo>
                <a:lnTo>
                  <a:pt x="16685" y="84208"/>
                </a:lnTo>
                <a:lnTo>
                  <a:pt x="17756" y="88523"/>
                </a:lnTo>
                <a:lnTo>
                  <a:pt x="19422" y="92353"/>
                </a:lnTo>
                <a:lnTo>
                  <a:pt x="21486" y="95858"/>
                </a:lnTo>
                <a:lnTo>
                  <a:pt x="22862" y="100100"/>
                </a:lnTo>
                <a:lnTo>
                  <a:pt x="23779" y="104833"/>
                </a:lnTo>
                <a:lnTo>
                  <a:pt x="24390" y="109894"/>
                </a:lnTo>
                <a:lnTo>
                  <a:pt x="25750" y="114220"/>
                </a:lnTo>
                <a:lnTo>
                  <a:pt x="27610" y="118057"/>
                </a:lnTo>
                <a:lnTo>
                  <a:pt x="29802" y="121567"/>
                </a:lnTo>
                <a:lnTo>
                  <a:pt x="31263" y="124859"/>
                </a:lnTo>
                <a:lnTo>
                  <a:pt x="32237" y="128007"/>
                </a:lnTo>
                <a:lnTo>
                  <a:pt x="32887" y="131058"/>
                </a:lnTo>
                <a:lnTo>
                  <a:pt x="34272" y="134044"/>
                </a:lnTo>
                <a:lnTo>
                  <a:pt x="36148" y="136988"/>
                </a:lnTo>
                <a:lnTo>
                  <a:pt x="38351" y="139902"/>
                </a:lnTo>
                <a:lnTo>
                  <a:pt x="39820" y="142798"/>
                </a:lnTo>
                <a:lnTo>
                  <a:pt x="40800" y="145681"/>
                </a:lnTo>
                <a:lnTo>
                  <a:pt x="42758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05"/>
          <p:cNvSpPr/>
          <p:nvPr/>
        </p:nvSpPr>
        <p:spPr>
          <a:xfrm>
            <a:off x="3474720" y="1800623"/>
            <a:ext cx="411481" cy="205307"/>
          </a:xfrm>
          <a:custGeom>
            <a:avLst/>
            <a:gdLst/>
            <a:ahLst/>
            <a:cxnLst/>
            <a:rect l="0" t="0" r="0" b="0"/>
            <a:pathLst>
              <a:path w="411481" h="205307">
                <a:moveTo>
                  <a:pt x="0" y="59609"/>
                </a:moveTo>
                <a:lnTo>
                  <a:pt x="0" y="66990"/>
                </a:lnTo>
                <a:lnTo>
                  <a:pt x="4550" y="72379"/>
                </a:lnTo>
                <a:lnTo>
                  <a:pt x="5891" y="74790"/>
                </a:lnTo>
                <a:lnTo>
                  <a:pt x="7381" y="80009"/>
                </a:lnTo>
                <a:lnTo>
                  <a:pt x="10582" y="85503"/>
                </a:lnTo>
                <a:lnTo>
                  <a:pt x="12770" y="88302"/>
                </a:lnTo>
                <a:lnTo>
                  <a:pt x="15181" y="92072"/>
                </a:lnTo>
                <a:lnTo>
                  <a:pt x="17740" y="96491"/>
                </a:lnTo>
                <a:lnTo>
                  <a:pt x="20399" y="101342"/>
                </a:lnTo>
                <a:lnTo>
                  <a:pt x="22171" y="105529"/>
                </a:lnTo>
                <a:lnTo>
                  <a:pt x="23354" y="109272"/>
                </a:lnTo>
                <a:lnTo>
                  <a:pt x="24142" y="112720"/>
                </a:lnTo>
                <a:lnTo>
                  <a:pt x="24666" y="116924"/>
                </a:lnTo>
                <a:lnTo>
                  <a:pt x="25017" y="121632"/>
                </a:lnTo>
                <a:lnTo>
                  <a:pt x="25406" y="130990"/>
                </a:lnTo>
                <a:lnTo>
                  <a:pt x="25579" y="138324"/>
                </a:lnTo>
                <a:lnTo>
                  <a:pt x="26577" y="142565"/>
                </a:lnTo>
                <a:lnTo>
                  <a:pt x="28196" y="147298"/>
                </a:lnTo>
                <a:lnTo>
                  <a:pt x="30227" y="152359"/>
                </a:lnTo>
                <a:lnTo>
                  <a:pt x="31581" y="156685"/>
                </a:lnTo>
                <a:lnTo>
                  <a:pt x="32484" y="160521"/>
                </a:lnTo>
                <a:lnTo>
                  <a:pt x="33086" y="164031"/>
                </a:lnTo>
                <a:lnTo>
                  <a:pt x="34440" y="168276"/>
                </a:lnTo>
                <a:lnTo>
                  <a:pt x="36294" y="173011"/>
                </a:lnTo>
                <a:lnTo>
                  <a:pt x="38484" y="178073"/>
                </a:lnTo>
                <a:lnTo>
                  <a:pt x="40896" y="182400"/>
                </a:lnTo>
                <a:lnTo>
                  <a:pt x="43456" y="186237"/>
                </a:lnTo>
                <a:lnTo>
                  <a:pt x="49859" y="194689"/>
                </a:lnTo>
                <a:lnTo>
                  <a:pt x="55518" y="200704"/>
                </a:lnTo>
                <a:lnTo>
                  <a:pt x="59972" y="205306"/>
                </a:lnTo>
                <a:lnTo>
                  <a:pt x="60004" y="197958"/>
                </a:lnTo>
                <a:lnTo>
                  <a:pt x="62546" y="192217"/>
                </a:lnTo>
                <a:lnTo>
                  <a:pt x="64557" y="188020"/>
                </a:lnTo>
                <a:lnTo>
                  <a:pt x="65898" y="184269"/>
                </a:lnTo>
                <a:lnTo>
                  <a:pt x="66792" y="180815"/>
                </a:lnTo>
                <a:lnTo>
                  <a:pt x="67785" y="174439"/>
                </a:lnTo>
                <a:lnTo>
                  <a:pt x="68226" y="168429"/>
                </a:lnTo>
                <a:lnTo>
                  <a:pt x="69297" y="164541"/>
                </a:lnTo>
                <a:lnTo>
                  <a:pt x="70963" y="160044"/>
                </a:lnTo>
                <a:lnTo>
                  <a:pt x="73026" y="155140"/>
                </a:lnTo>
                <a:lnTo>
                  <a:pt x="74401" y="149967"/>
                </a:lnTo>
                <a:lnTo>
                  <a:pt x="75318" y="144612"/>
                </a:lnTo>
                <a:lnTo>
                  <a:pt x="75929" y="139138"/>
                </a:lnTo>
                <a:lnTo>
                  <a:pt x="77289" y="133583"/>
                </a:lnTo>
                <a:lnTo>
                  <a:pt x="79149" y="127975"/>
                </a:lnTo>
                <a:lnTo>
                  <a:pt x="81340" y="122332"/>
                </a:lnTo>
                <a:lnTo>
                  <a:pt x="83755" y="116664"/>
                </a:lnTo>
                <a:lnTo>
                  <a:pt x="88976" y="105287"/>
                </a:lnTo>
                <a:lnTo>
                  <a:pt x="97272" y="88171"/>
                </a:lnTo>
                <a:lnTo>
                  <a:pt x="99137" y="83413"/>
                </a:lnTo>
                <a:lnTo>
                  <a:pt x="100381" y="79288"/>
                </a:lnTo>
                <a:lnTo>
                  <a:pt x="101211" y="75586"/>
                </a:lnTo>
                <a:lnTo>
                  <a:pt x="102716" y="71213"/>
                </a:lnTo>
                <a:lnTo>
                  <a:pt x="104673" y="66393"/>
                </a:lnTo>
                <a:lnTo>
                  <a:pt x="106929" y="61274"/>
                </a:lnTo>
                <a:lnTo>
                  <a:pt x="110338" y="55956"/>
                </a:lnTo>
                <a:lnTo>
                  <a:pt x="114516" y="50507"/>
                </a:lnTo>
                <a:lnTo>
                  <a:pt x="119207" y="44968"/>
                </a:lnTo>
                <a:lnTo>
                  <a:pt x="123285" y="40323"/>
                </a:lnTo>
                <a:lnTo>
                  <a:pt x="130359" y="32623"/>
                </a:lnTo>
                <a:lnTo>
                  <a:pt x="134530" y="29236"/>
                </a:lnTo>
                <a:lnTo>
                  <a:pt x="144246" y="22932"/>
                </a:lnTo>
                <a:lnTo>
                  <a:pt x="154914" y="16956"/>
                </a:lnTo>
                <a:lnTo>
                  <a:pt x="160426" y="14029"/>
                </a:lnTo>
                <a:lnTo>
                  <a:pt x="171630" y="10776"/>
                </a:lnTo>
                <a:lnTo>
                  <a:pt x="177285" y="9909"/>
                </a:lnTo>
                <a:lnTo>
                  <a:pt x="186108" y="6405"/>
                </a:lnTo>
                <a:lnTo>
                  <a:pt x="189794" y="4137"/>
                </a:lnTo>
                <a:lnTo>
                  <a:pt x="198970" y="1617"/>
                </a:lnTo>
                <a:lnTo>
                  <a:pt x="208446" y="498"/>
                </a:lnTo>
                <a:lnTo>
                  <a:pt x="215833" y="0"/>
                </a:lnTo>
                <a:lnTo>
                  <a:pt x="224830" y="2319"/>
                </a:lnTo>
                <a:lnTo>
                  <a:pt x="237027" y="7018"/>
                </a:lnTo>
                <a:lnTo>
                  <a:pt x="243691" y="12382"/>
                </a:lnTo>
                <a:lnTo>
                  <a:pt x="248959" y="17347"/>
                </a:lnTo>
                <a:lnTo>
                  <a:pt x="251698" y="20004"/>
                </a:lnTo>
                <a:lnTo>
                  <a:pt x="253523" y="23681"/>
                </a:lnTo>
                <a:lnTo>
                  <a:pt x="254740" y="28037"/>
                </a:lnTo>
                <a:lnTo>
                  <a:pt x="255551" y="32846"/>
                </a:lnTo>
                <a:lnTo>
                  <a:pt x="257045" y="37004"/>
                </a:lnTo>
                <a:lnTo>
                  <a:pt x="258993" y="40729"/>
                </a:lnTo>
                <a:lnTo>
                  <a:pt x="261244" y="44165"/>
                </a:lnTo>
                <a:lnTo>
                  <a:pt x="263746" y="50523"/>
                </a:lnTo>
                <a:lnTo>
                  <a:pt x="264413" y="53552"/>
                </a:lnTo>
                <a:lnTo>
                  <a:pt x="263905" y="57476"/>
                </a:lnTo>
                <a:lnTo>
                  <a:pt x="262615" y="61997"/>
                </a:lnTo>
                <a:lnTo>
                  <a:pt x="260801" y="66916"/>
                </a:lnTo>
                <a:lnTo>
                  <a:pt x="258640" y="71148"/>
                </a:lnTo>
                <a:lnTo>
                  <a:pt x="256246" y="74922"/>
                </a:lnTo>
                <a:lnTo>
                  <a:pt x="253698" y="78390"/>
                </a:lnTo>
                <a:lnTo>
                  <a:pt x="251047" y="82607"/>
                </a:lnTo>
                <a:lnTo>
                  <a:pt x="248327" y="87324"/>
                </a:lnTo>
                <a:lnTo>
                  <a:pt x="242765" y="97644"/>
                </a:lnTo>
                <a:lnTo>
                  <a:pt x="237118" y="108581"/>
                </a:lnTo>
                <a:lnTo>
                  <a:pt x="234278" y="113212"/>
                </a:lnTo>
                <a:lnTo>
                  <a:pt x="231433" y="117252"/>
                </a:lnTo>
                <a:lnTo>
                  <a:pt x="228583" y="120898"/>
                </a:lnTo>
                <a:lnTo>
                  <a:pt x="224778" y="124281"/>
                </a:lnTo>
                <a:lnTo>
                  <a:pt x="211275" y="133593"/>
                </a:lnTo>
                <a:lnTo>
                  <a:pt x="204072" y="139481"/>
                </a:lnTo>
                <a:lnTo>
                  <a:pt x="201770" y="142384"/>
                </a:lnTo>
                <a:lnTo>
                  <a:pt x="199213" y="148151"/>
                </a:lnTo>
                <a:lnTo>
                  <a:pt x="195536" y="153888"/>
                </a:lnTo>
                <a:lnTo>
                  <a:pt x="189001" y="161976"/>
                </a:lnTo>
                <a:lnTo>
                  <a:pt x="188715" y="166881"/>
                </a:lnTo>
                <a:lnTo>
                  <a:pt x="189627" y="167319"/>
                </a:lnTo>
                <a:lnTo>
                  <a:pt x="191188" y="166658"/>
                </a:lnTo>
                <a:lnTo>
                  <a:pt x="195986" y="163304"/>
                </a:lnTo>
                <a:lnTo>
                  <a:pt x="205682" y="161690"/>
                </a:lnTo>
                <a:lnTo>
                  <a:pt x="218097" y="158001"/>
                </a:lnTo>
                <a:lnTo>
                  <a:pt x="228059" y="153186"/>
                </a:lnTo>
                <a:lnTo>
                  <a:pt x="236614" y="147871"/>
                </a:lnTo>
                <a:lnTo>
                  <a:pt x="246767" y="142334"/>
                </a:lnTo>
                <a:lnTo>
                  <a:pt x="253093" y="139524"/>
                </a:lnTo>
                <a:lnTo>
                  <a:pt x="260169" y="136698"/>
                </a:lnTo>
                <a:lnTo>
                  <a:pt x="267743" y="133862"/>
                </a:lnTo>
                <a:lnTo>
                  <a:pt x="274698" y="131018"/>
                </a:lnTo>
                <a:lnTo>
                  <a:pt x="287505" y="125319"/>
                </a:lnTo>
                <a:lnTo>
                  <a:pt x="294540" y="123418"/>
                </a:lnTo>
                <a:lnTo>
                  <a:pt x="302087" y="122151"/>
                </a:lnTo>
                <a:lnTo>
                  <a:pt x="309976" y="121306"/>
                </a:lnTo>
                <a:lnTo>
                  <a:pt x="318093" y="119790"/>
                </a:lnTo>
                <a:lnTo>
                  <a:pt x="326362" y="117827"/>
                </a:lnTo>
                <a:lnTo>
                  <a:pt x="334732" y="115566"/>
                </a:lnTo>
                <a:lnTo>
                  <a:pt x="342217" y="113106"/>
                </a:lnTo>
                <a:lnTo>
                  <a:pt x="349112" y="110514"/>
                </a:lnTo>
                <a:lnTo>
                  <a:pt x="360900" y="106046"/>
                </a:lnTo>
                <a:lnTo>
                  <a:pt x="372892" y="103531"/>
                </a:lnTo>
                <a:lnTo>
                  <a:pt x="379407" y="102942"/>
                </a:lnTo>
                <a:lnTo>
                  <a:pt x="382478" y="101833"/>
                </a:lnTo>
                <a:lnTo>
                  <a:pt x="391350" y="96673"/>
                </a:lnTo>
                <a:lnTo>
                  <a:pt x="397136" y="95132"/>
                </a:lnTo>
                <a:lnTo>
                  <a:pt x="400012" y="95674"/>
                </a:lnTo>
                <a:lnTo>
                  <a:pt x="408932" y="100846"/>
                </a:lnTo>
                <a:lnTo>
                  <a:pt x="411480" y="102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06"/>
          <p:cNvSpPr/>
          <p:nvPr/>
        </p:nvSpPr>
        <p:spPr>
          <a:xfrm>
            <a:off x="3534727" y="2023110"/>
            <a:ext cx="480061" cy="94298"/>
          </a:xfrm>
          <a:custGeom>
            <a:avLst/>
            <a:gdLst/>
            <a:ahLst/>
            <a:cxnLst/>
            <a:rect l="0" t="0" r="0" b="0"/>
            <a:pathLst>
              <a:path w="480061" h="94298">
                <a:moveTo>
                  <a:pt x="0" y="94297"/>
                </a:moveTo>
                <a:lnTo>
                  <a:pt x="7381" y="94297"/>
                </a:lnTo>
                <a:lnTo>
                  <a:pt x="7778" y="93344"/>
                </a:lnTo>
                <a:lnTo>
                  <a:pt x="8043" y="91757"/>
                </a:lnTo>
                <a:lnTo>
                  <a:pt x="8219" y="89746"/>
                </a:lnTo>
                <a:lnTo>
                  <a:pt x="10242" y="88406"/>
                </a:lnTo>
                <a:lnTo>
                  <a:pt x="17569" y="86916"/>
                </a:lnTo>
                <a:lnTo>
                  <a:pt x="32405" y="86078"/>
                </a:lnTo>
                <a:lnTo>
                  <a:pt x="36843" y="85007"/>
                </a:lnTo>
                <a:lnTo>
                  <a:pt x="40755" y="83342"/>
                </a:lnTo>
                <a:lnTo>
                  <a:pt x="44315" y="81278"/>
                </a:lnTo>
                <a:lnTo>
                  <a:pt x="55891" y="78986"/>
                </a:lnTo>
                <a:lnTo>
                  <a:pt x="70560" y="77015"/>
                </a:lnTo>
                <a:lnTo>
                  <a:pt x="78472" y="75155"/>
                </a:lnTo>
                <a:lnTo>
                  <a:pt x="116255" y="65328"/>
                </a:lnTo>
                <a:lnTo>
                  <a:pt x="126080" y="63554"/>
                </a:lnTo>
                <a:lnTo>
                  <a:pt x="135489" y="62372"/>
                </a:lnTo>
                <a:lnTo>
                  <a:pt x="144618" y="61584"/>
                </a:lnTo>
                <a:lnTo>
                  <a:pt x="154515" y="60106"/>
                </a:lnTo>
                <a:lnTo>
                  <a:pt x="164922" y="58168"/>
                </a:lnTo>
                <a:lnTo>
                  <a:pt x="186647" y="53475"/>
                </a:lnTo>
                <a:lnTo>
                  <a:pt x="243007" y="39897"/>
                </a:lnTo>
                <a:lnTo>
                  <a:pt x="253445" y="38028"/>
                </a:lnTo>
                <a:lnTo>
                  <a:pt x="263260" y="36782"/>
                </a:lnTo>
                <a:lnTo>
                  <a:pt x="272662" y="35951"/>
                </a:lnTo>
                <a:lnTo>
                  <a:pt x="282739" y="34445"/>
                </a:lnTo>
                <a:lnTo>
                  <a:pt x="293268" y="32488"/>
                </a:lnTo>
                <a:lnTo>
                  <a:pt x="304097" y="30231"/>
                </a:lnTo>
                <a:lnTo>
                  <a:pt x="314174" y="27774"/>
                </a:lnTo>
                <a:lnTo>
                  <a:pt x="323749" y="25183"/>
                </a:lnTo>
                <a:lnTo>
                  <a:pt x="342008" y="19765"/>
                </a:lnTo>
                <a:lnTo>
                  <a:pt x="359649" y="14182"/>
                </a:lnTo>
                <a:lnTo>
                  <a:pt x="368353" y="12312"/>
                </a:lnTo>
                <a:lnTo>
                  <a:pt x="377014" y="11065"/>
                </a:lnTo>
                <a:lnTo>
                  <a:pt x="385645" y="10234"/>
                </a:lnTo>
                <a:lnTo>
                  <a:pt x="394256" y="8727"/>
                </a:lnTo>
                <a:lnTo>
                  <a:pt x="402855" y="6771"/>
                </a:lnTo>
                <a:lnTo>
                  <a:pt x="411446" y="4514"/>
                </a:lnTo>
                <a:lnTo>
                  <a:pt x="426069" y="2006"/>
                </a:lnTo>
                <a:lnTo>
                  <a:pt x="438919" y="891"/>
                </a:lnTo>
                <a:lnTo>
                  <a:pt x="450980" y="396"/>
                </a:lnTo>
                <a:lnTo>
                  <a:pt x="463930" y="117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07"/>
          <p:cNvSpPr/>
          <p:nvPr/>
        </p:nvSpPr>
        <p:spPr>
          <a:xfrm>
            <a:off x="3749039" y="2185987"/>
            <a:ext cx="60009" cy="222886"/>
          </a:xfrm>
          <a:custGeom>
            <a:avLst/>
            <a:gdLst/>
            <a:ahLst/>
            <a:cxnLst/>
            <a:rect l="0" t="0" r="0" b="0"/>
            <a:pathLst>
              <a:path w="60009" h="222886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1" y="25784"/>
                </a:lnTo>
                <a:lnTo>
                  <a:pt x="4552" y="28619"/>
                </a:lnTo>
                <a:lnTo>
                  <a:pt x="5892" y="32414"/>
                </a:lnTo>
                <a:lnTo>
                  <a:pt x="6786" y="36850"/>
                </a:lnTo>
                <a:lnTo>
                  <a:pt x="7382" y="41711"/>
                </a:lnTo>
                <a:lnTo>
                  <a:pt x="8731" y="46858"/>
                </a:lnTo>
                <a:lnTo>
                  <a:pt x="10584" y="52194"/>
                </a:lnTo>
                <a:lnTo>
                  <a:pt x="12771" y="57656"/>
                </a:lnTo>
                <a:lnTo>
                  <a:pt x="15182" y="63202"/>
                </a:lnTo>
                <a:lnTo>
                  <a:pt x="20401" y="74445"/>
                </a:lnTo>
                <a:lnTo>
                  <a:pt x="28693" y="91484"/>
                </a:lnTo>
                <a:lnTo>
                  <a:pt x="30559" y="97185"/>
                </a:lnTo>
                <a:lnTo>
                  <a:pt x="31803" y="102890"/>
                </a:lnTo>
                <a:lnTo>
                  <a:pt x="32632" y="108598"/>
                </a:lnTo>
                <a:lnTo>
                  <a:pt x="34137" y="114309"/>
                </a:lnTo>
                <a:lnTo>
                  <a:pt x="36093" y="120021"/>
                </a:lnTo>
                <a:lnTo>
                  <a:pt x="38350" y="125734"/>
                </a:lnTo>
                <a:lnTo>
                  <a:pt x="39854" y="131448"/>
                </a:lnTo>
                <a:lnTo>
                  <a:pt x="40857" y="137162"/>
                </a:lnTo>
                <a:lnTo>
                  <a:pt x="41526" y="142876"/>
                </a:lnTo>
                <a:lnTo>
                  <a:pt x="41971" y="148591"/>
                </a:lnTo>
                <a:lnTo>
                  <a:pt x="42269" y="154306"/>
                </a:lnTo>
                <a:lnTo>
                  <a:pt x="42467" y="160020"/>
                </a:lnTo>
                <a:lnTo>
                  <a:pt x="43551" y="164783"/>
                </a:lnTo>
                <a:lnTo>
                  <a:pt x="45227" y="168910"/>
                </a:lnTo>
                <a:lnTo>
                  <a:pt x="47297" y="172614"/>
                </a:lnTo>
                <a:lnTo>
                  <a:pt x="48676" y="176036"/>
                </a:lnTo>
                <a:lnTo>
                  <a:pt x="50209" y="182378"/>
                </a:lnTo>
                <a:lnTo>
                  <a:pt x="50618" y="186356"/>
                </a:lnTo>
                <a:lnTo>
                  <a:pt x="50890" y="190912"/>
                </a:lnTo>
                <a:lnTo>
                  <a:pt x="51193" y="200102"/>
                </a:lnTo>
                <a:lnTo>
                  <a:pt x="51388" y="213764"/>
                </a:lnTo>
                <a:lnTo>
                  <a:pt x="51404" y="216804"/>
                </a:lnTo>
                <a:lnTo>
                  <a:pt x="52367" y="218831"/>
                </a:lnTo>
                <a:lnTo>
                  <a:pt x="53962" y="220182"/>
                </a:lnTo>
                <a:lnTo>
                  <a:pt x="60008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08"/>
          <p:cNvSpPr/>
          <p:nvPr/>
        </p:nvSpPr>
        <p:spPr>
          <a:xfrm>
            <a:off x="1048733" y="2974661"/>
            <a:ext cx="256996" cy="274307"/>
          </a:xfrm>
          <a:custGeom>
            <a:avLst/>
            <a:gdLst/>
            <a:ahLst/>
            <a:cxnLst/>
            <a:rect l="0" t="0" r="0" b="0"/>
            <a:pathLst>
              <a:path w="256996" h="274307">
                <a:moveTo>
                  <a:pt x="8541" y="102866"/>
                </a:moveTo>
                <a:lnTo>
                  <a:pt x="3991" y="102866"/>
                </a:lnTo>
                <a:lnTo>
                  <a:pt x="2650" y="101914"/>
                </a:lnTo>
                <a:lnTo>
                  <a:pt x="1756" y="100326"/>
                </a:lnTo>
                <a:lnTo>
                  <a:pt x="74" y="94647"/>
                </a:lnTo>
                <a:lnTo>
                  <a:pt x="0" y="89847"/>
                </a:lnTo>
                <a:lnTo>
                  <a:pt x="942" y="88472"/>
                </a:lnTo>
                <a:lnTo>
                  <a:pt x="2523" y="87555"/>
                </a:lnTo>
                <a:lnTo>
                  <a:pt x="4529" y="86943"/>
                </a:lnTo>
                <a:lnTo>
                  <a:pt x="5866" y="85584"/>
                </a:lnTo>
                <a:lnTo>
                  <a:pt x="6758" y="83724"/>
                </a:lnTo>
                <a:lnTo>
                  <a:pt x="7749" y="79119"/>
                </a:lnTo>
                <a:lnTo>
                  <a:pt x="8189" y="73897"/>
                </a:lnTo>
                <a:lnTo>
                  <a:pt x="9259" y="71171"/>
                </a:lnTo>
                <a:lnTo>
                  <a:pt x="12988" y="65602"/>
                </a:lnTo>
                <a:lnTo>
                  <a:pt x="20442" y="57111"/>
                </a:lnTo>
                <a:lnTo>
                  <a:pt x="28436" y="51416"/>
                </a:lnTo>
                <a:lnTo>
                  <a:pt x="33234" y="48563"/>
                </a:lnTo>
                <a:lnTo>
                  <a:pt x="41106" y="42854"/>
                </a:lnTo>
                <a:lnTo>
                  <a:pt x="47780" y="37141"/>
                </a:lnTo>
                <a:lnTo>
                  <a:pt x="53921" y="31428"/>
                </a:lnTo>
                <a:lnTo>
                  <a:pt x="56892" y="29523"/>
                </a:lnTo>
                <a:lnTo>
                  <a:pt x="62733" y="27407"/>
                </a:lnTo>
                <a:lnTo>
                  <a:pt x="66577" y="25890"/>
                </a:lnTo>
                <a:lnTo>
                  <a:pt x="71044" y="23926"/>
                </a:lnTo>
                <a:lnTo>
                  <a:pt x="75927" y="21664"/>
                </a:lnTo>
                <a:lnTo>
                  <a:pt x="83893" y="16612"/>
                </a:lnTo>
                <a:lnTo>
                  <a:pt x="90609" y="11191"/>
                </a:lnTo>
                <a:lnTo>
                  <a:pt x="96768" y="5606"/>
                </a:lnTo>
                <a:lnTo>
                  <a:pt x="100697" y="3736"/>
                </a:lnTo>
                <a:lnTo>
                  <a:pt x="105221" y="2490"/>
                </a:lnTo>
                <a:lnTo>
                  <a:pt x="110142" y="1658"/>
                </a:lnTo>
                <a:lnTo>
                  <a:pt x="118150" y="735"/>
                </a:lnTo>
                <a:lnTo>
                  <a:pt x="124884" y="324"/>
                </a:lnTo>
                <a:lnTo>
                  <a:pt x="131052" y="142"/>
                </a:lnTo>
                <a:lnTo>
                  <a:pt x="148527" y="9"/>
                </a:lnTo>
                <a:lnTo>
                  <a:pt x="157122" y="0"/>
                </a:lnTo>
                <a:lnTo>
                  <a:pt x="159983" y="951"/>
                </a:lnTo>
                <a:lnTo>
                  <a:pt x="165701" y="4548"/>
                </a:lnTo>
                <a:lnTo>
                  <a:pt x="171418" y="6782"/>
                </a:lnTo>
                <a:lnTo>
                  <a:pt x="174276" y="7377"/>
                </a:lnTo>
                <a:lnTo>
                  <a:pt x="179991" y="10579"/>
                </a:lnTo>
                <a:lnTo>
                  <a:pt x="186871" y="15845"/>
                </a:lnTo>
                <a:lnTo>
                  <a:pt x="192613" y="21308"/>
                </a:lnTo>
                <a:lnTo>
                  <a:pt x="194121" y="23729"/>
                </a:lnTo>
                <a:lnTo>
                  <a:pt x="195796" y="28959"/>
                </a:lnTo>
                <a:lnTo>
                  <a:pt x="196739" y="37259"/>
                </a:lnTo>
                <a:lnTo>
                  <a:pt x="197019" y="41199"/>
                </a:lnTo>
                <a:lnTo>
                  <a:pt x="194544" y="44661"/>
                </a:lnTo>
                <a:lnTo>
                  <a:pt x="190269" y="50327"/>
                </a:lnTo>
                <a:lnTo>
                  <a:pt x="187796" y="54505"/>
                </a:lnTo>
                <a:lnTo>
                  <a:pt x="185194" y="59195"/>
                </a:lnTo>
                <a:lnTo>
                  <a:pt x="182304" y="66947"/>
                </a:lnTo>
                <a:lnTo>
                  <a:pt x="181533" y="70347"/>
                </a:lnTo>
                <a:lnTo>
                  <a:pt x="178137" y="76666"/>
                </a:lnTo>
                <a:lnTo>
                  <a:pt x="173452" y="83601"/>
                </a:lnTo>
                <a:lnTo>
                  <a:pt x="170869" y="88118"/>
                </a:lnTo>
                <a:lnTo>
                  <a:pt x="168195" y="93034"/>
                </a:lnTo>
                <a:lnTo>
                  <a:pt x="162684" y="101036"/>
                </a:lnTo>
                <a:lnTo>
                  <a:pt x="157059" y="107768"/>
                </a:lnTo>
                <a:lnTo>
                  <a:pt x="151384" y="113935"/>
                </a:lnTo>
                <a:lnTo>
                  <a:pt x="142834" y="122761"/>
                </a:lnTo>
                <a:lnTo>
                  <a:pt x="140933" y="125654"/>
                </a:lnTo>
                <a:lnTo>
                  <a:pt x="138820" y="131409"/>
                </a:lnTo>
                <a:lnTo>
                  <a:pt x="137304" y="133325"/>
                </a:lnTo>
                <a:lnTo>
                  <a:pt x="135340" y="134602"/>
                </a:lnTo>
                <a:lnTo>
                  <a:pt x="133079" y="135454"/>
                </a:lnTo>
                <a:lnTo>
                  <a:pt x="128027" y="138940"/>
                </a:lnTo>
                <a:lnTo>
                  <a:pt x="125346" y="141202"/>
                </a:lnTo>
                <a:lnTo>
                  <a:pt x="122606" y="142711"/>
                </a:lnTo>
                <a:lnTo>
                  <a:pt x="117022" y="144387"/>
                </a:lnTo>
                <a:lnTo>
                  <a:pt x="111365" y="147673"/>
                </a:lnTo>
                <a:lnTo>
                  <a:pt x="108523" y="149882"/>
                </a:lnTo>
                <a:lnTo>
                  <a:pt x="102825" y="152337"/>
                </a:lnTo>
                <a:lnTo>
                  <a:pt x="94767" y="154186"/>
                </a:lnTo>
                <a:lnTo>
                  <a:pt x="86930" y="154291"/>
                </a:lnTo>
                <a:lnTo>
                  <a:pt x="86060" y="154298"/>
                </a:lnTo>
                <a:lnTo>
                  <a:pt x="78345" y="146920"/>
                </a:lnTo>
                <a:lnTo>
                  <a:pt x="77229" y="145833"/>
                </a:lnTo>
                <a:lnTo>
                  <a:pt x="77131" y="138357"/>
                </a:lnTo>
                <a:lnTo>
                  <a:pt x="81675" y="132961"/>
                </a:lnTo>
                <a:lnTo>
                  <a:pt x="83967" y="131502"/>
                </a:lnTo>
                <a:lnTo>
                  <a:pt x="92696" y="128496"/>
                </a:lnTo>
                <a:lnTo>
                  <a:pt x="97030" y="126620"/>
                </a:lnTo>
                <a:lnTo>
                  <a:pt x="101824" y="124417"/>
                </a:lnTo>
                <a:lnTo>
                  <a:pt x="109690" y="121969"/>
                </a:lnTo>
                <a:lnTo>
                  <a:pt x="117314" y="119929"/>
                </a:lnTo>
                <a:lnTo>
                  <a:pt x="122014" y="118051"/>
                </a:lnTo>
                <a:lnTo>
                  <a:pt x="127052" y="115847"/>
                </a:lnTo>
                <a:lnTo>
                  <a:pt x="131364" y="114377"/>
                </a:lnTo>
                <a:lnTo>
                  <a:pt x="138694" y="112745"/>
                </a:lnTo>
                <a:lnTo>
                  <a:pt x="142935" y="112309"/>
                </a:lnTo>
                <a:lnTo>
                  <a:pt x="147667" y="112019"/>
                </a:lnTo>
                <a:lnTo>
                  <a:pt x="157053" y="111697"/>
                </a:lnTo>
                <a:lnTo>
                  <a:pt x="167691" y="111515"/>
                </a:lnTo>
                <a:lnTo>
                  <a:pt x="173890" y="111473"/>
                </a:lnTo>
                <a:lnTo>
                  <a:pt x="177829" y="112414"/>
                </a:lnTo>
                <a:lnTo>
                  <a:pt x="182360" y="113994"/>
                </a:lnTo>
                <a:lnTo>
                  <a:pt x="187285" y="115999"/>
                </a:lnTo>
                <a:lnTo>
                  <a:pt x="195298" y="120768"/>
                </a:lnTo>
                <a:lnTo>
                  <a:pt x="202987" y="126063"/>
                </a:lnTo>
                <a:lnTo>
                  <a:pt x="207704" y="128808"/>
                </a:lnTo>
                <a:lnTo>
                  <a:pt x="212754" y="131591"/>
                </a:lnTo>
                <a:lnTo>
                  <a:pt x="217073" y="133446"/>
                </a:lnTo>
                <a:lnTo>
                  <a:pt x="224412" y="135507"/>
                </a:lnTo>
                <a:lnTo>
                  <a:pt x="230849" y="138963"/>
                </a:lnTo>
                <a:lnTo>
                  <a:pt x="236885" y="143674"/>
                </a:lnTo>
                <a:lnTo>
                  <a:pt x="242742" y="148943"/>
                </a:lnTo>
                <a:lnTo>
                  <a:pt x="248521" y="154460"/>
                </a:lnTo>
                <a:lnTo>
                  <a:pt x="251395" y="157264"/>
                </a:lnTo>
                <a:lnTo>
                  <a:pt x="253311" y="161039"/>
                </a:lnTo>
                <a:lnTo>
                  <a:pt x="254589" y="165461"/>
                </a:lnTo>
                <a:lnTo>
                  <a:pt x="255441" y="170313"/>
                </a:lnTo>
                <a:lnTo>
                  <a:pt x="256387" y="178245"/>
                </a:lnTo>
                <a:lnTo>
                  <a:pt x="256807" y="184945"/>
                </a:lnTo>
                <a:lnTo>
                  <a:pt x="256995" y="191098"/>
                </a:lnTo>
                <a:lnTo>
                  <a:pt x="256092" y="194073"/>
                </a:lnTo>
                <a:lnTo>
                  <a:pt x="252549" y="199917"/>
                </a:lnTo>
                <a:lnTo>
                  <a:pt x="247799" y="205690"/>
                </a:lnTo>
                <a:lnTo>
                  <a:pt x="242513" y="211431"/>
                </a:lnTo>
                <a:lnTo>
                  <a:pt x="236989" y="217157"/>
                </a:lnTo>
                <a:lnTo>
                  <a:pt x="231359" y="225417"/>
                </a:lnTo>
                <a:lnTo>
                  <a:pt x="228524" y="230287"/>
                </a:lnTo>
                <a:lnTo>
                  <a:pt x="225681" y="233533"/>
                </a:lnTo>
                <a:lnTo>
                  <a:pt x="222834" y="235697"/>
                </a:lnTo>
                <a:lnTo>
                  <a:pt x="206869" y="243722"/>
                </a:lnTo>
                <a:lnTo>
                  <a:pt x="198922" y="248971"/>
                </a:lnTo>
                <a:lnTo>
                  <a:pt x="191263" y="254479"/>
                </a:lnTo>
                <a:lnTo>
                  <a:pt x="186553" y="257282"/>
                </a:lnTo>
                <a:lnTo>
                  <a:pt x="181508" y="260102"/>
                </a:lnTo>
                <a:lnTo>
                  <a:pt x="176240" y="261983"/>
                </a:lnTo>
                <a:lnTo>
                  <a:pt x="170823" y="263236"/>
                </a:lnTo>
                <a:lnTo>
                  <a:pt x="165307" y="264072"/>
                </a:lnTo>
                <a:lnTo>
                  <a:pt x="160677" y="265582"/>
                </a:lnTo>
                <a:lnTo>
                  <a:pt x="152992" y="269799"/>
                </a:lnTo>
                <a:lnTo>
                  <a:pt x="146402" y="272309"/>
                </a:lnTo>
                <a:lnTo>
                  <a:pt x="138393" y="273424"/>
                </a:lnTo>
                <a:lnTo>
                  <a:pt x="132257" y="273721"/>
                </a:lnTo>
                <a:lnTo>
                  <a:pt x="110978" y="274199"/>
                </a:lnTo>
                <a:lnTo>
                  <a:pt x="87071" y="274306"/>
                </a:lnTo>
                <a:lnTo>
                  <a:pt x="83754" y="273357"/>
                </a:lnTo>
                <a:lnTo>
                  <a:pt x="81543" y="271772"/>
                </a:lnTo>
                <a:lnTo>
                  <a:pt x="80069" y="269762"/>
                </a:lnTo>
                <a:lnTo>
                  <a:pt x="78134" y="268423"/>
                </a:lnTo>
                <a:lnTo>
                  <a:pt x="73444" y="266934"/>
                </a:lnTo>
                <a:lnTo>
                  <a:pt x="65449" y="266097"/>
                </a:lnTo>
                <a:lnTo>
                  <a:pt x="62672" y="265026"/>
                </a:lnTo>
                <a:lnTo>
                  <a:pt x="57047" y="261297"/>
                </a:lnTo>
                <a:lnTo>
                  <a:pt x="51372" y="259005"/>
                </a:lnTo>
                <a:lnTo>
                  <a:pt x="48525" y="258393"/>
                </a:lnTo>
                <a:lnTo>
                  <a:pt x="42822" y="255174"/>
                </a:lnTo>
                <a:lnTo>
                  <a:pt x="35950" y="249897"/>
                </a:lnTo>
                <a:lnTo>
                  <a:pt x="32471" y="249176"/>
                </a:lnTo>
                <a:lnTo>
                  <a:pt x="25627" y="248675"/>
                </a:lnTo>
                <a:lnTo>
                  <a:pt x="17114" y="2485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09"/>
          <p:cNvSpPr/>
          <p:nvPr/>
        </p:nvSpPr>
        <p:spPr>
          <a:xfrm>
            <a:off x="1408779" y="2923231"/>
            <a:ext cx="238410" cy="334309"/>
          </a:xfrm>
          <a:custGeom>
            <a:avLst/>
            <a:gdLst/>
            <a:ahLst/>
            <a:cxnLst/>
            <a:rect l="0" t="0" r="0" b="0"/>
            <a:pathLst>
              <a:path w="238410" h="334309">
                <a:moveTo>
                  <a:pt x="51403" y="8564"/>
                </a:moveTo>
                <a:lnTo>
                  <a:pt x="51403" y="4013"/>
                </a:lnTo>
                <a:lnTo>
                  <a:pt x="52355" y="2672"/>
                </a:lnTo>
                <a:lnTo>
                  <a:pt x="53943" y="1778"/>
                </a:lnTo>
                <a:lnTo>
                  <a:pt x="55954" y="1183"/>
                </a:lnTo>
                <a:lnTo>
                  <a:pt x="56342" y="786"/>
                </a:lnTo>
                <a:lnTo>
                  <a:pt x="55648" y="520"/>
                </a:lnTo>
                <a:lnTo>
                  <a:pt x="54233" y="344"/>
                </a:lnTo>
                <a:lnTo>
                  <a:pt x="54242" y="226"/>
                </a:lnTo>
                <a:lnTo>
                  <a:pt x="59696" y="0"/>
                </a:lnTo>
                <a:lnTo>
                  <a:pt x="59959" y="8722"/>
                </a:lnTo>
                <a:lnTo>
                  <a:pt x="59968" y="12762"/>
                </a:lnTo>
                <a:lnTo>
                  <a:pt x="59018" y="15172"/>
                </a:lnTo>
                <a:lnTo>
                  <a:pt x="54083" y="23116"/>
                </a:lnTo>
                <a:lnTo>
                  <a:pt x="51244" y="32455"/>
                </a:lnTo>
                <a:lnTo>
                  <a:pt x="47205" y="41724"/>
                </a:lnTo>
                <a:lnTo>
                  <a:pt x="42235" y="49654"/>
                </a:lnTo>
                <a:lnTo>
                  <a:pt x="36851" y="57306"/>
                </a:lnTo>
                <a:lnTo>
                  <a:pt x="31283" y="67057"/>
                </a:lnTo>
                <a:lnTo>
                  <a:pt x="28173" y="75201"/>
                </a:lnTo>
                <a:lnTo>
                  <a:pt x="25839" y="82948"/>
                </a:lnTo>
                <a:lnTo>
                  <a:pt x="21626" y="92741"/>
                </a:lnTo>
                <a:lnTo>
                  <a:pt x="16579" y="103443"/>
                </a:lnTo>
                <a:lnTo>
                  <a:pt x="12113" y="113597"/>
                </a:lnTo>
                <a:lnTo>
                  <a:pt x="10128" y="121285"/>
                </a:lnTo>
                <a:lnTo>
                  <a:pt x="9246" y="130417"/>
                </a:lnTo>
                <a:lnTo>
                  <a:pt x="9011" y="135519"/>
                </a:lnTo>
                <a:lnTo>
                  <a:pt x="7902" y="140826"/>
                </a:lnTo>
                <a:lnTo>
                  <a:pt x="6209" y="146268"/>
                </a:lnTo>
                <a:lnTo>
                  <a:pt x="2742" y="156443"/>
                </a:lnTo>
                <a:lnTo>
                  <a:pt x="1201" y="164141"/>
                </a:lnTo>
                <a:lnTo>
                  <a:pt x="516" y="173276"/>
                </a:lnTo>
                <a:lnTo>
                  <a:pt x="211" y="183687"/>
                </a:lnTo>
                <a:lnTo>
                  <a:pt x="0" y="207003"/>
                </a:lnTo>
                <a:lnTo>
                  <a:pt x="2522" y="216139"/>
                </a:lnTo>
                <a:lnTo>
                  <a:pt x="5866" y="226549"/>
                </a:lnTo>
                <a:lnTo>
                  <a:pt x="6757" y="231992"/>
                </a:lnTo>
                <a:lnTo>
                  <a:pt x="7352" y="237526"/>
                </a:lnTo>
                <a:lnTo>
                  <a:pt x="10552" y="246215"/>
                </a:lnTo>
                <a:lnTo>
                  <a:pt x="12739" y="249865"/>
                </a:lnTo>
                <a:lnTo>
                  <a:pt x="15169" y="259001"/>
                </a:lnTo>
                <a:lnTo>
                  <a:pt x="15817" y="264105"/>
                </a:lnTo>
                <a:lnTo>
                  <a:pt x="19077" y="272315"/>
                </a:lnTo>
                <a:lnTo>
                  <a:pt x="22748" y="279139"/>
                </a:lnTo>
                <a:lnTo>
                  <a:pt x="25768" y="288336"/>
                </a:lnTo>
                <a:lnTo>
                  <a:pt x="32271" y="298046"/>
                </a:lnTo>
                <a:lnTo>
                  <a:pt x="37502" y="307402"/>
                </a:lnTo>
                <a:lnTo>
                  <a:pt x="41184" y="311612"/>
                </a:lnTo>
                <a:lnTo>
                  <a:pt x="45543" y="315371"/>
                </a:lnTo>
                <a:lnTo>
                  <a:pt x="50354" y="318829"/>
                </a:lnTo>
                <a:lnTo>
                  <a:pt x="54513" y="321135"/>
                </a:lnTo>
                <a:lnTo>
                  <a:pt x="61675" y="323697"/>
                </a:lnTo>
                <a:lnTo>
                  <a:pt x="68034" y="327375"/>
                </a:lnTo>
                <a:lnTo>
                  <a:pt x="71063" y="329690"/>
                </a:lnTo>
                <a:lnTo>
                  <a:pt x="76968" y="332261"/>
                </a:lnTo>
                <a:lnTo>
                  <a:pt x="82768" y="333404"/>
                </a:lnTo>
                <a:lnTo>
                  <a:pt x="88520" y="333912"/>
                </a:lnTo>
                <a:lnTo>
                  <a:pt x="92341" y="334048"/>
                </a:lnTo>
                <a:lnTo>
                  <a:pt x="109619" y="334265"/>
                </a:lnTo>
                <a:lnTo>
                  <a:pt x="127037" y="334308"/>
                </a:lnTo>
                <a:lnTo>
                  <a:pt x="132306" y="333359"/>
                </a:lnTo>
                <a:lnTo>
                  <a:pt x="137723" y="331774"/>
                </a:lnTo>
                <a:lnTo>
                  <a:pt x="143240" y="329765"/>
                </a:lnTo>
                <a:lnTo>
                  <a:pt x="147870" y="328425"/>
                </a:lnTo>
                <a:lnTo>
                  <a:pt x="151909" y="327532"/>
                </a:lnTo>
                <a:lnTo>
                  <a:pt x="155555" y="326937"/>
                </a:lnTo>
                <a:lnTo>
                  <a:pt x="159890" y="325587"/>
                </a:lnTo>
                <a:lnTo>
                  <a:pt x="164685" y="323735"/>
                </a:lnTo>
                <a:lnTo>
                  <a:pt x="169787" y="321548"/>
                </a:lnTo>
                <a:lnTo>
                  <a:pt x="174141" y="319137"/>
                </a:lnTo>
                <a:lnTo>
                  <a:pt x="181518" y="313919"/>
                </a:lnTo>
                <a:lnTo>
                  <a:pt x="187972" y="308425"/>
                </a:lnTo>
                <a:lnTo>
                  <a:pt x="194015" y="302808"/>
                </a:lnTo>
                <a:lnTo>
                  <a:pt x="199876" y="297136"/>
                </a:lnTo>
                <a:lnTo>
                  <a:pt x="205656" y="288901"/>
                </a:lnTo>
                <a:lnTo>
                  <a:pt x="211400" y="279843"/>
                </a:lnTo>
                <a:lnTo>
                  <a:pt x="217128" y="272642"/>
                </a:lnTo>
                <a:lnTo>
                  <a:pt x="220308" y="266267"/>
                </a:lnTo>
                <a:lnTo>
                  <a:pt x="221157" y="263233"/>
                </a:lnTo>
                <a:lnTo>
                  <a:pt x="224639" y="257323"/>
                </a:lnTo>
                <a:lnTo>
                  <a:pt x="231955" y="248640"/>
                </a:lnTo>
                <a:lnTo>
                  <a:pt x="234636" y="245767"/>
                </a:lnTo>
                <a:lnTo>
                  <a:pt x="236423" y="242899"/>
                </a:lnTo>
                <a:lnTo>
                  <a:pt x="238409" y="237173"/>
                </a:lnTo>
                <a:lnTo>
                  <a:pt x="237986" y="234312"/>
                </a:lnTo>
                <a:lnTo>
                  <a:pt x="236752" y="231453"/>
                </a:lnTo>
                <a:lnTo>
                  <a:pt x="234976" y="228594"/>
                </a:lnTo>
                <a:lnTo>
                  <a:pt x="233004" y="222877"/>
                </a:lnTo>
                <a:lnTo>
                  <a:pt x="232478" y="220019"/>
                </a:lnTo>
                <a:lnTo>
                  <a:pt x="231174" y="218114"/>
                </a:lnTo>
                <a:lnTo>
                  <a:pt x="229353" y="216844"/>
                </a:lnTo>
                <a:lnTo>
                  <a:pt x="224789" y="215433"/>
                </a:lnTo>
                <a:lnTo>
                  <a:pt x="219586" y="214805"/>
                </a:lnTo>
                <a:lnTo>
                  <a:pt x="214099" y="214527"/>
                </a:lnTo>
                <a:lnTo>
                  <a:pt x="207532" y="214403"/>
                </a:lnTo>
                <a:lnTo>
                  <a:pt x="161283" y="214305"/>
                </a:lnTo>
                <a:lnTo>
                  <a:pt x="158946" y="215257"/>
                </a:lnTo>
                <a:lnTo>
                  <a:pt x="157389" y="216844"/>
                </a:lnTo>
                <a:lnTo>
                  <a:pt x="156350" y="218855"/>
                </a:lnTo>
                <a:lnTo>
                  <a:pt x="150116" y="223629"/>
                </a:lnTo>
                <a:lnTo>
                  <a:pt x="145787" y="226235"/>
                </a:lnTo>
                <a:lnTo>
                  <a:pt x="138436" y="229132"/>
                </a:lnTo>
                <a:lnTo>
                  <a:pt x="135143" y="229904"/>
                </a:lnTo>
                <a:lnTo>
                  <a:pt x="128943" y="233302"/>
                </a:lnTo>
                <a:lnTo>
                  <a:pt x="125956" y="235542"/>
                </a:lnTo>
                <a:lnTo>
                  <a:pt x="123965" y="237987"/>
                </a:lnTo>
                <a:lnTo>
                  <a:pt x="122638" y="240570"/>
                </a:lnTo>
                <a:lnTo>
                  <a:pt x="121753" y="243245"/>
                </a:lnTo>
                <a:lnTo>
                  <a:pt x="118230" y="248756"/>
                </a:lnTo>
                <a:lnTo>
                  <a:pt x="115956" y="251560"/>
                </a:lnTo>
                <a:lnTo>
                  <a:pt x="114441" y="254381"/>
                </a:lnTo>
                <a:lnTo>
                  <a:pt x="111356" y="262903"/>
                </a:lnTo>
                <a:lnTo>
                  <a:pt x="104833" y="271460"/>
                </a:lnTo>
                <a:lnTo>
                  <a:pt x="99597" y="277171"/>
                </a:lnTo>
                <a:lnTo>
                  <a:pt x="97820" y="280028"/>
                </a:lnTo>
                <a:lnTo>
                  <a:pt x="94733" y="289763"/>
                </a:lnTo>
                <a:lnTo>
                  <a:pt x="95530" y="291280"/>
                </a:lnTo>
                <a:lnTo>
                  <a:pt x="98955" y="295505"/>
                </a:lnTo>
                <a:lnTo>
                  <a:pt x="100249" y="297965"/>
                </a:lnTo>
                <a:lnTo>
                  <a:pt x="101687" y="303239"/>
                </a:lnTo>
                <a:lnTo>
                  <a:pt x="102497" y="311563"/>
                </a:lnTo>
                <a:lnTo>
                  <a:pt x="103563" y="313433"/>
                </a:lnTo>
                <a:lnTo>
                  <a:pt x="105226" y="314680"/>
                </a:lnTo>
                <a:lnTo>
                  <a:pt x="107288" y="315511"/>
                </a:lnTo>
                <a:lnTo>
                  <a:pt x="108662" y="317018"/>
                </a:lnTo>
                <a:lnTo>
                  <a:pt x="109578" y="318975"/>
                </a:lnTo>
                <a:lnTo>
                  <a:pt x="110189" y="321232"/>
                </a:lnTo>
                <a:lnTo>
                  <a:pt x="111549" y="322737"/>
                </a:lnTo>
                <a:lnTo>
                  <a:pt x="113408" y="323740"/>
                </a:lnTo>
                <a:lnTo>
                  <a:pt x="118013" y="324855"/>
                </a:lnTo>
                <a:lnTo>
                  <a:pt x="125008" y="325482"/>
                </a:lnTo>
                <a:lnTo>
                  <a:pt x="128555" y="3257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10"/>
          <p:cNvSpPr/>
          <p:nvPr/>
        </p:nvSpPr>
        <p:spPr>
          <a:xfrm>
            <a:off x="1768897" y="3051810"/>
            <a:ext cx="222781" cy="154305"/>
          </a:xfrm>
          <a:custGeom>
            <a:avLst/>
            <a:gdLst/>
            <a:ahLst/>
            <a:cxnLst/>
            <a:rect l="0" t="0" r="0" b="0"/>
            <a:pathLst>
              <a:path w="222781" h="154305">
                <a:moveTo>
                  <a:pt x="8467" y="0"/>
                </a:moveTo>
                <a:lnTo>
                  <a:pt x="0" y="0"/>
                </a:lnTo>
                <a:lnTo>
                  <a:pt x="4477" y="4551"/>
                </a:lnTo>
                <a:lnTo>
                  <a:pt x="7285" y="7380"/>
                </a:lnTo>
                <a:lnTo>
                  <a:pt x="10482" y="8042"/>
                </a:lnTo>
                <a:lnTo>
                  <a:pt x="12668" y="8219"/>
                </a:lnTo>
                <a:lnTo>
                  <a:pt x="14125" y="9289"/>
                </a:lnTo>
                <a:lnTo>
                  <a:pt x="15097" y="10955"/>
                </a:lnTo>
                <a:lnTo>
                  <a:pt x="16656" y="15922"/>
                </a:lnTo>
                <a:lnTo>
                  <a:pt x="19409" y="19141"/>
                </a:lnTo>
                <a:lnTo>
                  <a:pt x="23808" y="23747"/>
                </a:lnTo>
                <a:lnTo>
                  <a:pt x="37181" y="37264"/>
                </a:lnTo>
                <a:lnTo>
                  <a:pt x="39992" y="39130"/>
                </a:lnTo>
                <a:lnTo>
                  <a:pt x="45656" y="41203"/>
                </a:lnTo>
                <a:lnTo>
                  <a:pt x="51348" y="44665"/>
                </a:lnTo>
                <a:lnTo>
                  <a:pt x="57053" y="49378"/>
                </a:lnTo>
                <a:lnTo>
                  <a:pt x="59908" y="51969"/>
                </a:lnTo>
                <a:lnTo>
                  <a:pt x="62763" y="54648"/>
                </a:lnTo>
                <a:lnTo>
                  <a:pt x="66572" y="57387"/>
                </a:lnTo>
                <a:lnTo>
                  <a:pt x="71017" y="60165"/>
                </a:lnTo>
                <a:lnTo>
                  <a:pt x="75884" y="62970"/>
                </a:lnTo>
                <a:lnTo>
                  <a:pt x="80082" y="65792"/>
                </a:lnTo>
                <a:lnTo>
                  <a:pt x="83833" y="68627"/>
                </a:lnTo>
                <a:lnTo>
                  <a:pt x="87286" y="71468"/>
                </a:lnTo>
                <a:lnTo>
                  <a:pt x="90541" y="74315"/>
                </a:lnTo>
                <a:lnTo>
                  <a:pt x="93663" y="77166"/>
                </a:lnTo>
                <a:lnTo>
                  <a:pt x="96697" y="80019"/>
                </a:lnTo>
                <a:lnTo>
                  <a:pt x="100625" y="82873"/>
                </a:lnTo>
                <a:lnTo>
                  <a:pt x="105148" y="85729"/>
                </a:lnTo>
                <a:lnTo>
                  <a:pt x="110069" y="88585"/>
                </a:lnTo>
                <a:lnTo>
                  <a:pt x="120616" y="94298"/>
                </a:lnTo>
                <a:lnTo>
                  <a:pt x="126096" y="97155"/>
                </a:lnTo>
                <a:lnTo>
                  <a:pt x="130701" y="99060"/>
                </a:lnTo>
                <a:lnTo>
                  <a:pt x="134724" y="100330"/>
                </a:lnTo>
                <a:lnTo>
                  <a:pt x="138359" y="101176"/>
                </a:lnTo>
                <a:lnTo>
                  <a:pt x="140782" y="102693"/>
                </a:lnTo>
                <a:lnTo>
                  <a:pt x="142397" y="104657"/>
                </a:lnTo>
                <a:lnTo>
                  <a:pt x="143474" y="106919"/>
                </a:lnTo>
                <a:lnTo>
                  <a:pt x="145144" y="109379"/>
                </a:lnTo>
                <a:lnTo>
                  <a:pt x="147210" y="111972"/>
                </a:lnTo>
                <a:lnTo>
                  <a:pt x="149540" y="114653"/>
                </a:lnTo>
                <a:lnTo>
                  <a:pt x="152046" y="117392"/>
                </a:lnTo>
                <a:lnTo>
                  <a:pt x="157370" y="122977"/>
                </a:lnTo>
                <a:lnTo>
                  <a:pt x="161076" y="124847"/>
                </a:lnTo>
                <a:lnTo>
                  <a:pt x="165451" y="126094"/>
                </a:lnTo>
                <a:lnTo>
                  <a:pt x="170273" y="126925"/>
                </a:lnTo>
                <a:lnTo>
                  <a:pt x="174441" y="128431"/>
                </a:lnTo>
                <a:lnTo>
                  <a:pt x="178171" y="130388"/>
                </a:lnTo>
                <a:lnTo>
                  <a:pt x="184856" y="134150"/>
                </a:lnTo>
                <a:lnTo>
                  <a:pt x="191002" y="135822"/>
                </a:lnTo>
                <a:lnTo>
                  <a:pt x="193023" y="137220"/>
                </a:lnTo>
                <a:lnTo>
                  <a:pt x="194369" y="139105"/>
                </a:lnTo>
                <a:lnTo>
                  <a:pt x="195267" y="141314"/>
                </a:lnTo>
                <a:lnTo>
                  <a:pt x="196818" y="142787"/>
                </a:lnTo>
                <a:lnTo>
                  <a:pt x="198804" y="143769"/>
                </a:lnTo>
                <a:lnTo>
                  <a:pt x="201081" y="144423"/>
                </a:lnTo>
                <a:lnTo>
                  <a:pt x="202599" y="145812"/>
                </a:lnTo>
                <a:lnTo>
                  <a:pt x="203611" y="147691"/>
                </a:lnTo>
                <a:lnTo>
                  <a:pt x="204286" y="149895"/>
                </a:lnTo>
                <a:lnTo>
                  <a:pt x="205688" y="151365"/>
                </a:lnTo>
                <a:lnTo>
                  <a:pt x="207575" y="152345"/>
                </a:lnTo>
                <a:lnTo>
                  <a:pt x="212898" y="153917"/>
                </a:lnTo>
                <a:lnTo>
                  <a:pt x="219840" y="154228"/>
                </a:lnTo>
                <a:lnTo>
                  <a:pt x="222780" y="1543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11"/>
          <p:cNvSpPr/>
          <p:nvPr/>
        </p:nvSpPr>
        <p:spPr>
          <a:xfrm>
            <a:off x="1785937" y="3068955"/>
            <a:ext cx="154306" cy="154306"/>
          </a:xfrm>
          <a:custGeom>
            <a:avLst/>
            <a:gdLst/>
            <a:ahLst/>
            <a:cxnLst/>
            <a:rect l="0" t="0" r="0" b="0"/>
            <a:pathLst>
              <a:path w="154306" h="154306">
                <a:moveTo>
                  <a:pt x="154305" y="0"/>
                </a:moveTo>
                <a:lnTo>
                  <a:pt x="141535" y="0"/>
                </a:lnTo>
                <a:lnTo>
                  <a:pt x="140076" y="952"/>
                </a:lnTo>
                <a:lnTo>
                  <a:pt x="139104" y="2540"/>
                </a:lnTo>
                <a:lnTo>
                  <a:pt x="138456" y="4551"/>
                </a:lnTo>
                <a:lnTo>
                  <a:pt x="137071" y="5891"/>
                </a:lnTo>
                <a:lnTo>
                  <a:pt x="135196" y="6785"/>
                </a:lnTo>
                <a:lnTo>
                  <a:pt x="132993" y="7380"/>
                </a:lnTo>
                <a:lnTo>
                  <a:pt x="130572" y="8730"/>
                </a:lnTo>
                <a:lnTo>
                  <a:pt x="128006" y="10582"/>
                </a:lnTo>
                <a:lnTo>
                  <a:pt x="125342" y="12770"/>
                </a:lnTo>
                <a:lnTo>
                  <a:pt x="122614" y="16133"/>
                </a:lnTo>
                <a:lnTo>
                  <a:pt x="119842" y="20280"/>
                </a:lnTo>
                <a:lnTo>
                  <a:pt x="117042" y="24950"/>
                </a:lnTo>
                <a:lnTo>
                  <a:pt x="114223" y="29016"/>
                </a:lnTo>
                <a:lnTo>
                  <a:pt x="111391" y="32679"/>
                </a:lnTo>
                <a:lnTo>
                  <a:pt x="108551" y="36073"/>
                </a:lnTo>
                <a:lnTo>
                  <a:pt x="104752" y="40241"/>
                </a:lnTo>
                <a:lnTo>
                  <a:pt x="95452" y="49952"/>
                </a:lnTo>
                <a:lnTo>
                  <a:pt x="90304" y="54256"/>
                </a:lnTo>
                <a:lnTo>
                  <a:pt x="84968" y="58078"/>
                </a:lnTo>
                <a:lnTo>
                  <a:pt x="79505" y="61579"/>
                </a:lnTo>
                <a:lnTo>
                  <a:pt x="74911" y="65817"/>
                </a:lnTo>
                <a:lnTo>
                  <a:pt x="70896" y="70548"/>
                </a:lnTo>
                <a:lnTo>
                  <a:pt x="67266" y="75607"/>
                </a:lnTo>
                <a:lnTo>
                  <a:pt x="62942" y="79932"/>
                </a:lnTo>
                <a:lnTo>
                  <a:pt x="58154" y="83768"/>
                </a:lnTo>
                <a:lnTo>
                  <a:pt x="53057" y="87278"/>
                </a:lnTo>
                <a:lnTo>
                  <a:pt x="49659" y="91522"/>
                </a:lnTo>
                <a:lnTo>
                  <a:pt x="47393" y="96257"/>
                </a:lnTo>
                <a:lnTo>
                  <a:pt x="45883" y="101319"/>
                </a:lnTo>
                <a:lnTo>
                  <a:pt x="43923" y="105646"/>
                </a:lnTo>
                <a:lnTo>
                  <a:pt x="41665" y="109483"/>
                </a:lnTo>
                <a:lnTo>
                  <a:pt x="39207" y="112993"/>
                </a:lnTo>
                <a:lnTo>
                  <a:pt x="36615" y="116286"/>
                </a:lnTo>
                <a:lnTo>
                  <a:pt x="33935" y="119434"/>
                </a:lnTo>
                <a:lnTo>
                  <a:pt x="31196" y="122485"/>
                </a:lnTo>
                <a:lnTo>
                  <a:pt x="25612" y="128415"/>
                </a:lnTo>
                <a:lnTo>
                  <a:pt x="22790" y="131330"/>
                </a:lnTo>
                <a:lnTo>
                  <a:pt x="20908" y="134226"/>
                </a:lnTo>
                <a:lnTo>
                  <a:pt x="19654" y="137109"/>
                </a:lnTo>
                <a:lnTo>
                  <a:pt x="18818" y="139983"/>
                </a:lnTo>
                <a:lnTo>
                  <a:pt x="17308" y="141899"/>
                </a:lnTo>
                <a:lnTo>
                  <a:pt x="15348" y="143177"/>
                </a:lnTo>
                <a:lnTo>
                  <a:pt x="9911" y="145227"/>
                </a:lnTo>
                <a:lnTo>
                  <a:pt x="6627" y="148048"/>
                </a:lnTo>
                <a:lnTo>
                  <a:pt x="7" y="154298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12"/>
          <p:cNvSpPr/>
          <p:nvPr/>
        </p:nvSpPr>
        <p:spPr>
          <a:xfrm>
            <a:off x="2248852" y="2991802"/>
            <a:ext cx="51436" cy="214313"/>
          </a:xfrm>
          <a:custGeom>
            <a:avLst/>
            <a:gdLst/>
            <a:ahLst/>
            <a:cxnLst/>
            <a:rect l="0" t="0" r="0" b="0"/>
            <a:pathLst>
              <a:path w="51436" h="214313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7381" y="28619"/>
                </a:lnTo>
                <a:lnTo>
                  <a:pt x="8043" y="34310"/>
                </a:lnTo>
                <a:lnTo>
                  <a:pt x="8337" y="40966"/>
                </a:lnTo>
                <a:lnTo>
                  <a:pt x="8468" y="50275"/>
                </a:lnTo>
                <a:lnTo>
                  <a:pt x="9455" y="55424"/>
                </a:lnTo>
                <a:lnTo>
                  <a:pt x="11066" y="60762"/>
                </a:lnTo>
                <a:lnTo>
                  <a:pt x="13092" y="66226"/>
                </a:lnTo>
                <a:lnTo>
                  <a:pt x="14443" y="71773"/>
                </a:lnTo>
                <a:lnTo>
                  <a:pt x="15344" y="77376"/>
                </a:lnTo>
                <a:lnTo>
                  <a:pt x="15944" y="83017"/>
                </a:lnTo>
                <a:lnTo>
                  <a:pt x="16344" y="88682"/>
                </a:lnTo>
                <a:lnTo>
                  <a:pt x="16611" y="94364"/>
                </a:lnTo>
                <a:lnTo>
                  <a:pt x="16789" y="100057"/>
                </a:lnTo>
                <a:lnTo>
                  <a:pt x="17860" y="104804"/>
                </a:lnTo>
                <a:lnTo>
                  <a:pt x="19527" y="108922"/>
                </a:lnTo>
                <a:lnTo>
                  <a:pt x="21591" y="112620"/>
                </a:lnTo>
                <a:lnTo>
                  <a:pt x="22966" y="116990"/>
                </a:lnTo>
                <a:lnTo>
                  <a:pt x="23883" y="121808"/>
                </a:lnTo>
                <a:lnTo>
                  <a:pt x="24495" y="126926"/>
                </a:lnTo>
                <a:lnTo>
                  <a:pt x="24902" y="131290"/>
                </a:lnTo>
                <a:lnTo>
                  <a:pt x="25174" y="135151"/>
                </a:lnTo>
                <a:lnTo>
                  <a:pt x="25355" y="138679"/>
                </a:lnTo>
                <a:lnTo>
                  <a:pt x="26429" y="142935"/>
                </a:lnTo>
                <a:lnTo>
                  <a:pt x="28097" y="147677"/>
                </a:lnTo>
                <a:lnTo>
                  <a:pt x="30161" y="152744"/>
                </a:lnTo>
                <a:lnTo>
                  <a:pt x="31537" y="157074"/>
                </a:lnTo>
                <a:lnTo>
                  <a:pt x="32455" y="160914"/>
                </a:lnTo>
                <a:lnTo>
                  <a:pt x="33067" y="164426"/>
                </a:lnTo>
                <a:lnTo>
                  <a:pt x="33746" y="170868"/>
                </a:lnTo>
                <a:lnTo>
                  <a:pt x="33928" y="173920"/>
                </a:lnTo>
                <a:lnTo>
                  <a:pt x="35001" y="176906"/>
                </a:lnTo>
                <a:lnTo>
                  <a:pt x="36669" y="179850"/>
                </a:lnTo>
                <a:lnTo>
                  <a:pt x="38733" y="182765"/>
                </a:lnTo>
                <a:lnTo>
                  <a:pt x="40110" y="185661"/>
                </a:lnTo>
                <a:lnTo>
                  <a:pt x="41639" y="191419"/>
                </a:lnTo>
                <a:lnTo>
                  <a:pt x="42999" y="194288"/>
                </a:lnTo>
                <a:lnTo>
                  <a:pt x="44859" y="197153"/>
                </a:lnTo>
                <a:lnTo>
                  <a:pt x="50136" y="204044"/>
                </a:lnTo>
                <a:lnTo>
                  <a:pt x="50858" y="207526"/>
                </a:lnTo>
                <a:lnTo>
                  <a:pt x="51435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13"/>
          <p:cNvSpPr/>
          <p:nvPr/>
        </p:nvSpPr>
        <p:spPr>
          <a:xfrm>
            <a:off x="2171700" y="3077527"/>
            <a:ext cx="274320" cy="42863"/>
          </a:xfrm>
          <a:custGeom>
            <a:avLst/>
            <a:gdLst/>
            <a:ahLst/>
            <a:cxnLst/>
            <a:rect l="0" t="0" r="0" b="0"/>
            <a:pathLst>
              <a:path w="274320" h="42863">
                <a:moveTo>
                  <a:pt x="0" y="42862"/>
                </a:moveTo>
                <a:lnTo>
                  <a:pt x="0" y="34395"/>
                </a:lnTo>
                <a:lnTo>
                  <a:pt x="9101" y="29770"/>
                </a:lnTo>
                <a:lnTo>
                  <a:pt x="13687" y="28419"/>
                </a:lnTo>
                <a:lnTo>
                  <a:pt x="18650" y="27519"/>
                </a:lnTo>
                <a:lnTo>
                  <a:pt x="23863" y="26918"/>
                </a:lnTo>
                <a:lnTo>
                  <a:pt x="32195" y="26251"/>
                </a:lnTo>
                <a:lnTo>
                  <a:pt x="35751" y="26073"/>
                </a:lnTo>
                <a:lnTo>
                  <a:pt x="40979" y="25002"/>
                </a:lnTo>
                <a:lnTo>
                  <a:pt x="47322" y="23336"/>
                </a:lnTo>
                <a:lnTo>
                  <a:pt x="54407" y="21272"/>
                </a:lnTo>
                <a:lnTo>
                  <a:pt x="61036" y="19896"/>
                </a:lnTo>
                <a:lnTo>
                  <a:pt x="67361" y="18979"/>
                </a:lnTo>
                <a:lnTo>
                  <a:pt x="73482" y="18368"/>
                </a:lnTo>
                <a:lnTo>
                  <a:pt x="79468" y="17960"/>
                </a:lnTo>
                <a:lnTo>
                  <a:pt x="85363" y="17689"/>
                </a:lnTo>
                <a:lnTo>
                  <a:pt x="91199" y="17507"/>
                </a:lnTo>
                <a:lnTo>
                  <a:pt x="97947" y="16434"/>
                </a:lnTo>
                <a:lnTo>
                  <a:pt x="105302" y="14766"/>
                </a:lnTo>
                <a:lnTo>
                  <a:pt x="113064" y="12702"/>
                </a:lnTo>
                <a:lnTo>
                  <a:pt x="120143" y="11325"/>
                </a:lnTo>
                <a:lnTo>
                  <a:pt x="126768" y="10408"/>
                </a:lnTo>
                <a:lnTo>
                  <a:pt x="133089" y="9796"/>
                </a:lnTo>
                <a:lnTo>
                  <a:pt x="140161" y="9388"/>
                </a:lnTo>
                <a:lnTo>
                  <a:pt x="155638" y="8935"/>
                </a:lnTo>
                <a:lnTo>
                  <a:pt x="162814" y="7862"/>
                </a:lnTo>
                <a:lnTo>
                  <a:pt x="169502" y="6194"/>
                </a:lnTo>
                <a:lnTo>
                  <a:pt x="175866" y="4129"/>
                </a:lnTo>
                <a:lnTo>
                  <a:pt x="182014" y="2753"/>
                </a:lnTo>
                <a:lnTo>
                  <a:pt x="188018" y="1835"/>
                </a:lnTo>
                <a:lnTo>
                  <a:pt x="193925" y="1224"/>
                </a:lnTo>
                <a:lnTo>
                  <a:pt x="199768" y="816"/>
                </a:lnTo>
                <a:lnTo>
                  <a:pt x="205569" y="544"/>
                </a:lnTo>
                <a:lnTo>
                  <a:pt x="217093" y="24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14"/>
          <p:cNvSpPr/>
          <p:nvPr/>
        </p:nvSpPr>
        <p:spPr>
          <a:xfrm>
            <a:off x="2626042" y="2888932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0" y="0"/>
                </a:moveTo>
                <a:lnTo>
                  <a:pt x="0" y="28619"/>
                </a:lnTo>
                <a:lnTo>
                  <a:pt x="952" y="31462"/>
                </a:lnTo>
                <a:lnTo>
                  <a:pt x="2540" y="34310"/>
                </a:lnTo>
                <a:lnTo>
                  <a:pt x="4551" y="37161"/>
                </a:lnTo>
                <a:lnTo>
                  <a:pt x="5891" y="40966"/>
                </a:lnTo>
                <a:lnTo>
                  <a:pt x="6785" y="45408"/>
                </a:lnTo>
                <a:lnTo>
                  <a:pt x="7381" y="50275"/>
                </a:lnTo>
                <a:lnTo>
                  <a:pt x="8731" y="56377"/>
                </a:lnTo>
                <a:lnTo>
                  <a:pt x="10583" y="63302"/>
                </a:lnTo>
                <a:lnTo>
                  <a:pt x="12770" y="70776"/>
                </a:lnTo>
                <a:lnTo>
                  <a:pt x="14229" y="77664"/>
                </a:lnTo>
                <a:lnTo>
                  <a:pt x="15201" y="84161"/>
                </a:lnTo>
                <a:lnTo>
                  <a:pt x="15849" y="90397"/>
                </a:lnTo>
                <a:lnTo>
                  <a:pt x="17233" y="96460"/>
                </a:lnTo>
                <a:lnTo>
                  <a:pt x="19109" y="102407"/>
                </a:lnTo>
                <a:lnTo>
                  <a:pt x="21312" y="108276"/>
                </a:lnTo>
                <a:lnTo>
                  <a:pt x="22780" y="115047"/>
                </a:lnTo>
                <a:lnTo>
                  <a:pt x="23759" y="122418"/>
                </a:lnTo>
                <a:lnTo>
                  <a:pt x="24412" y="130189"/>
                </a:lnTo>
                <a:lnTo>
                  <a:pt x="25800" y="137275"/>
                </a:lnTo>
                <a:lnTo>
                  <a:pt x="27677" y="143905"/>
                </a:lnTo>
                <a:lnTo>
                  <a:pt x="29881" y="150229"/>
                </a:lnTo>
                <a:lnTo>
                  <a:pt x="31351" y="157303"/>
                </a:lnTo>
                <a:lnTo>
                  <a:pt x="32331" y="164876"/>
                </a:lnTo>
                <a:lnTo>
                  <a:pt x="32984" y="172782"/>
                </a:lnTo>
                <a:lnTo>
                  <a:pt x="34372" y="179958"/>
                </a:lnTo>
                <a:lnTo>
                  <a:pt x="36249" y="186647"/>
                </a:lnTo>
                <a:lnTo>
                  <a:pt x="38454" y="193012"/>
                </a:lnTo>
                <a:lnTo>
                  <a:pt x="39923" y="199159"/>
                </a:lnTo>
                <a:lnTo>
                  <a:pt x="40903" y="205163"/>
                </a:lnTo>
                <a:lnTo>
                  <a:pt x="41556" y="211070"/>
                </a:lnTo>
                <a:lnTo>
                  <a:pt x="41992" y="217866"/>
                </a:lnTo>
                <a:lnTo>
                  <a:pt x="42282" y="225254"/>
                </a:lnTo>
                <a:lnTo>
                  <a:pt x="42691" y="246764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15"/>
          <p:cNvSpPr/>
          <p:nvPr/>
        </p:nvSpPr>
        <p:spPr>
          <a:xfrm>
            <a:off x="2728912" y="2966095"/>
            <a:ext cx="351474" cy="188586"/>
          </a:xfrm>
          <a:custGeom>
            <a:avLst/>
            <a:gdLst/>
            <a:ahLst/>
            <a:cxnLst/>
            <a:rect l="0" t="0" r="0" b="0"/>
            <a:pathLst>
              <a:path w="351474" h="188586">
                <a:moveTo>
                  <a:pt x="0" y="34280"/>
                </a:moveTo>
                <a:lnTo>
                  <a:pt x="0" y="29729"/>
                </a:lnTo>
                <a:lnTo>
                  <a:pt x="952" y="28388"/>
                </a:lnTo>
                <a:lnTo>
                  <a:pt x="2540" y="27494"/>
                </a:lnTo>
                <a:lnTo>
                  <a:pt x="4551" y="26899"/>
                </a:lnTo>
                <a:lnTo>
                  <a:pt x="5892" y="25549"/>
                </a:lnTo>
                <a:lnTo>
                  <a:pt x="6785" y="23697"/>
                </a:lnTo>
                <a:lnTo>
                  <a:pt x="7381" y="21509"/>
                </a:lnTo>
                <a:lnTo>
                  <a:pt x="9683" y="19098"/>
                </a:lnTo>
                <a:lnTo>
                  <a:pt x="17321" y="13880"/>
                </a:lnTo>
                <a:lnTo>
                  <a:pt x="24526" y="10926"/>
                </a:lnTo>
                <a:lnTo>
                  <a:pt x="27780" y="10138"/>
                </a:lnTo>
                <a:lnTo>
                  <a:pt x="33937" y="6722"/>
                </a:lnTo>
                <a:lnTo>
                  <a:pt x="36912" y="4478"/>
                </a:lnTo>
                <a:lnTo>
                  <a:pt x="42758" y="1985"/>
                </a:lnTo>
                <a:lnTo>
                  <a:pt x="50436" y="876"/>
                </a:lnTo>
                <a:lnTo>
                  <a:pt x="56484" y="581"/>
                </a:lnTo>
                <a:lnTo>
                  <a:pt x="73569" y="165"/>
                </a:lnTo>
                <a:lnTo>
                  <a:pt x="104326" y="0"/>
                </a:lnTo>
                <a:lnTo>
                  <a:pt x="113360" y="2534"/>
                </a:lnTo>
                <a:lnTo>
                  <a:pt x="122772" y="5883"/>
                </a:lnTo>
                <a:lnTo>
                  <a:pt x="130130" y="7371"/>
                </a:lnTo>
                <a:lnTo>
                  <a:pt x="136576" y="10573"/>
                </a:lnTo>
                <a:lnTo>
                  <a:pt x="142615" y="15171"/>
                </a:lnTo>
                <a:lnTo>
                  <a:pt x="148475" y="20389"/>
                </a:lnTo>
                <a:lnTo>
                  <a:pt x="150418" y="23114"/>
                </a:lnTo>
                <a:lnTo>
                  <a:pt x="152578" y="28682"/>
                </a:lnTo>
                <a:lnTo>
                  <a:pt x="153153" y="32453"/>
                </a:lnTo>
                <a:lnTo>
                  <a:pt x="153537" y="36872"/>
                </a:lnTo>
                <a:lnTo>
                  <a:pt x="153793" y="41723"/>
                </a:lnTo>
                <a:lnTo>
                  <a:pt x="154078" y="52193"/>
                </a:lnTo>
                <a:lnTo>
                  <a:pt x="154153" y="57652"/>
                </a:lnTo>
                <a:lnTo>
                  <a:pt x="153251" y="63196"/>
                </a:lnTo>
                <a:lnTo>
                  <a:pt x="151698" y="68797"/>
                </a:lnTo>
                <a:lnTo>
                  <a:pt x="149709" y="74437"/>
                </a:lnTo>
                <a:lnTo>
                  <a:pt x="147431" y="80101"/>
                </a:lnTo>
                <a:lnTo>
                  <a:pt x="144960" y="85782"/>
                </a:lnTo>
                <a:lnTo>
                  <a:pt x="142360" y="91474"/>
                </a:lnTo>
                <a:lnTo>
                  <a:pt x="139674" y="96222"/>
                </a:lnTo>
                <a:lnTo>
                  <a:pt x="136931" y="100340"/>
                </a:lnTo>
                <a:lnTo>
                  <a:pt x="134150" y="104037"/>
                </a:lnTo>
                <a:lnTo>
                  <a:pt x="131343" y="108407"/>
                </a:lnTo>
                <a:lnTo>
                  <a:pt x="128520" y="113225"/>
                </a:lnTo>
                <a:lnTo>
                  <a:pt x="125685" y="118343"/>
                </a:lnTo>
                <a:lnTo>
                  <a:pt x="122843" y="122707"/>
                </a:lnTo>
                <a:lnTo>
                  <a:pt x="119995" y="126568"/>
                </a:lnTo>
                <a:lnTo>
                  <a:pt x="117144" y="130095"/>
                </a:lnTo>
                <a:lnTo>
                  <a:pt x="115244" y="133399"/>
                </a:lnTo>
                <a:lnTo>
                  <a:pt x="113977" y="136554"/>
                </a:lnTo>
                <a:lnTo>
                  <a:pt x="113132" y="139610"/>
                </a:lnTo>
                <a:lnTo>
                  <a:pt x="111616" y="142600"/>
                </a:lnTo>
                <a:lnTo>
                  <a:pt x="107392" y="148462"/>
                </a:lnTo>
                <a:lnTo>
                  <a:pt x="104880" y="154243"/>
                </a:lnTo>
                <a:lnTo>
                  <a:pt x="103267" y="161163"/>
                </a:lnTo>
                <a:lnTo>
                  <a:pt x="102988" y="166913"/>
                </a:lnTo>
                <a:lnTo>
                  <a:pt x="102877" y="172127"/>
                </a:lnTo>
                <a:lnTo>
                  <a:pt x="102873" y="175873"/>
                </a:lnTo>
                <a:lnTo>
                  <a:pt x="103824" y="177253"/>
                </a:lnTo>
                <a:lnTo>
                  <a:pt x="105412" y="178172"/>
                </a:lnTo>
                <a:lnTo>
                  <a:pt x="109714" y="179194"/>
                </a:lnTo>
                <a:lnTo>
                  <a:pt x="114802" y="179649"/>
                </a:lnTo>
                <a:lnTo>
                  <a:pt x="117492" y="180722"/>
                </a:lnTo>
                <a:lnTo>
                  <a:pt x="123021" y="184455"/>
                </a:lnTo>
                <a:lnTo>
                  <a:pt x="131194" y="186749"/>
                </a:lnTo>
                <a:lnTo>
                  <a:pt x="141176" y="187769"/>
                </a:lnTo>
                <a:lnTo>
                  <a:pt x="151962" y="188222"/>
                </a:lnTo>
                <a:lnTo>
                  <a:pt x="168745" y="188477"/>
                </a:lnTo>
                <a:lnTo>
                  <a:pt x="174409" y="187560"/>
                </a:lnTo>
                <a:lnTo>
                  <a:pt x="180090" y="185997"/>
                </a:lnTo>
                <a:lnTo>
                  <a:pt x="185783" y="184002"/>
                </a:lnTo>
                <a:lnTo>
                  <a:pt x="192435" y="182672"/>
                </a:lnTo>
                <a:lnTo>
                  <a:pt x="199728" y="181785"/>
                </a:lnTo>
                <a:lnTo>
                  <a:pt x="207447" y="181194"/>
                </a:lnTo>
                <a:lnTo>
                  <a:pt x="214498" y="180800"/>
                </a:lnTo>
                <a:lnTo>
                  <a:pt x="227412" y="180362"/>
                </a:lnTo>
                <a:lnTo>
                  <a:pt x="252178" y="180081"/>
                </a:lnTo>
                <a:lnTo>
                  <a:pt x="331791" y="180012"/>
                </a:lnTo>
                <a:lnTo>
                  <a:pt x="335494" y="180965"/>
                </a:lnTo>
                <a:lnTo>
                  <a:pt x="337963" y="182552"/>
                </a:lnTo>
                <a:lnTo>
                  <a:pt x="341925" y="187393"/>
                </a:lnTo>
                <a:lnTo>
                  <a:pt x="343202" y="187790"/>
                </a:lnTo>
                <a:lnTo>
                  <a:pt x="351473" y="1885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16"/>
          <p:cNvSpPr/>
          <p:nvPr/>
        </p:nvSpPr>
        <p:spPr>
          <a:xfrm>
            <a:off x="1125854" y="3326130"/>
            <a:ext cx="2014539" cy="68581"/>
          </a:xfrm>
          <a:custGeom>
            <a:avLst/>
            <a:gdLst/>
            <a:ahLst/>
            <a:cxnLst/>
            <a:rect l="0" t="0" r="0" b="0"/>
            <a:pathLst>
              <a:path w="2014539" h="68581">
                <a:moveTo>
                  <a:pt x="0" y="68580"/>
                </a:moveTo>
                <a:lnTo>
                  <a:pt x="4551" y="68580"/>
                </a:lnTo>
                <a:lnTo>
                  <a:pt x="5892" y="67627"/>
                </a:lnTo>
                <a:lnTo>
                  <a:pt x="6786" y="66040"/>
                </a:lnTo>
                <a:lnTo>
                  <a:pt x="7381" y="64029"/>
                </a:lnTo>
                <a:lnTo>
                  <a:pt x="8731" y="62688"/>
                </a:lnTo>
                <a:lnTo>
                  <a:pt x="10583" y="61794"/>
                </a:lnTo>
                <a:lnTo>
                  <a:pt x="15849" y="60360"/>
                </a:lnTo>
                <a:lnTo>
                  <a:pt x="25863" y="60112"/>
                </a:lnTo>
                <a:lnTo>
                  <a:pt x="30577" y="59124"/>
                </a:lnTo>
                <a:lnTo>
                  <a:pt x="35625" y="57514"/>
                </a:lnTo>
                <a:lnTo>
                  <a:pt x="40895" y="55487"/>
                </a:lnTo>
                <a:lnTo>
                  <a:pt x="46314" y="54136"/>
                </a:lnTo>
                <a:lnTo>
                  <a:pt x="57414" y="52635"/>
                </a:lnTo>
                <a:lnTo>
                  <a:pt x="63041" y="51283"/>
                </a:lnTo>
                <a:lnTo>
                  <a:pt x="68698" y="49428"/>
                </a:lnTo>
                <a:lnTo>
                  <a:pt x="74373" y="47240"/>
                </a:lnTo>
                <a:lnTo>
                  <a:pt x="80063" y="45780"/>
                </a:lnTo>
                <a:lnTo>
                  <a:pt x="98123" y="43727"/>
                </a:lnTo>
                <a:lnTo>
                  <a:pt x="146069" y="41986"/>
                </a:lnTo>
                <a:lnTo>
                  <a:pt x="154529" y="40373"/>
                </a:lnTo>
                <a:lnTo>
                  <a:pt x="163027" y="38345"/>
                </a:lnTo>
                <a:lnTo>
                  <a:pt x="172502" y="36993"/>
                </a:lnTo>
                <a:lnTo>
                  <a:pt x="203089" y="35091"/>
                </a:lnTo>
                <a:lnTo>
                  <a:pt x="231625" y="33575"/>
                </a:lnTo>
                <a:lnTo>
                  <a:pt x="242047" y="31908"/>
                </a:lnTo>
                <a:lnTo>
                  <a:pt x="252805" y="29844"/>
                </a:lnTo>
                <a:lnTo>
                  <a:pt x="264739" y="28469"/>
                </a:lnTo>
                <a:lnTo>
                  <a:pt x="303337" y="26532"/>
                </a:lnTo>
                <a:lnTo>
                  <a:pt x="353536" y="25878"/>
                </a:lnTo>
                <a:lnTo>
                  <a:pt x="404480" y="25749"/>
                </a:lnTo>
                <a:lnTo>
                  <a:pt x="417291" y="24786"/>
                </a:lnTo>
                <a:lnTo>
                  <a:pt x="430594" y="23191"/>
                </a:lnTo>
                <a:lnTo>
                  <a:pt x="444225" y="21176"/>
                </a:lnTo>
                <a:lnTo>
                  <a:pt x="458075" y="19832"/>
                </a:lnTo>
                <a:lnTo>
                  <a:pt x="500322" y="17941"/>
                </a:lnTo>
                <a:lnTo>
                  <a:pt x="557264" y="17302"/>
                </a:lnTo>
                <a:lnTo>
                  <a:pt x="614373" y="17176"/>
                </a:lnTo>
                <a:lnTo>
                  <a:pt x="629610" y="16213"/>
                </a:lnTo>
                <a:lnTo>
                  <a:pt x="645482" y="14618"/>
                </a:lnTo>
                <a:lnTo>
                  <a:pt x="661779" y="12603"/>
                </a:lnTo>
                <a:lnTo>
                  <a:pt x="678359" y="11259"/>
                </a:lnTo>
                <a:lnTo>
                  <a:pt x="728046" y="9368"/>
                </a:lnTo>
                <a:lnTo>
                  <a:pt x="807051" y="8677"/>
                </a:lnTo>
                <a:lnTo>
                  <a:pt x="1010478" y="8573"/>
                </a:lnTo>
                <a:lnTo>
                  <a:pt x="1027030" y="7620"/>
                </a:lnTo>
                <a:lnTo>
                  <a:pt x="1042827" y="6032"/>
                </a:lnTo>
                <a:lnTo>
                  <a:pt x="1058120" y="4022"/>
                </a:lnTo>
                <a:lnTo>
                  <a:pt x="1074984" y="2681"/>
                </a:lnTo>
                <a:lnTo>
                  <a:pt x="1129621" y="794"/>
                </a:lnTo>
                <a:lnTo>
                  <a:pt x="1268654" y="31"/>
                </a:lnTo>
                <a:lnTo>
                  <a:pt x="1474470" y="0"/>
                </a:lnTo>
                <a:lnTo>
                  <a:pt x="1491615" y="952"/>
                </a:lnTo>
                <a:lnTo>
                  <a:pt x="1508760" y="2540"/>
                </a:lnTo>
                <a:lnTo>
                  <a:pt x="1525905" y="4551"/>
                </a:lnTo>
                <a:lnTo>
                  <a:pt x="1542098" y="5891"/>
                </a:lnTo>
                <a:lnTo>
                  <a:pt x="1588594" y="7778"/>
                </a:lnTo>
                <a:lnTo>
                  <a:pt x="1682174" y="8502"/>
                </a:lnTo>
                <a:lnTo>
                  <a:pt x="1835669" y="8571"/>
                </a:lnTo>
                <a:lnTo>
                  <a:pt x="1847667" y="9524"/>
                </a:lnTo>
                <a:lnTo>
                  <a:pt x="1859476" y="11112"/>
                </a:lnTo>
                <a:lnTo>
                  <a:pt x="1871158" y="13123"/>
                </a:lnTo>
                <a:lnTo>
                  <a:pt x="1882756" y="14463"/>
                </a:lnTo>
                <a:lnTo>
                  <a:pt x="1915378" y="16350"/>
                </a:lnTo>
                <a:lnTo>
                  <a:pt x="1957663" y="18027"/>
                </a:lnTo>
                <a:lnTo>
                  <a:pt x="1965191" y="19638"/>
                </a:lnTo>
                <a:lnTo>
                  <a:pt x="1973068" y="21664"/>
                </a:lnTo>
                <a:lnTo>
                  <a:pt x="1979271" y="23015"/>
                </a:lnTo>
                <a:lnTo>
                  <a:pt x="1992553" y="24917"/>
                </a:lnTo>
                <a:lnTo>
                  <a:pt x="2014538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17"/>
          <p:cNvSpPr/>
          <p:nvPr/>
        </p:nvSpPr>
        <p:spPr>
          <a:xfrm>
            <a:off x="2240311" y="3437572"/>
            <a:ext cx="231427" cy="85723"/>
          </a:xfrm>
          <a:custGeom>
            <a:avLst/>
            <a:gdLst/>
            <a:ahLst/>
            <a:cxnLst/>
            <a:rect l="0" t="0" r="0" b="0"/>
            <a:pathLst>
              <a:path w="231427" h="85723">
                <a:moveTo>
                  <a:pt x="25686" y="0"/>
                </a:moveTo>
                <a:lnTo>
                  <a:pt x="17218" y="0"/>
                </a:lnTo>
                <a:lnTo>
                  <a:pt x="17160" y="2540"/>
                </a:lnTo>
                <a:lnTo>
                  <a:pt x="17114" y="24951"/>
                </a:lnTo>
                <a:lnTo>
                  <a:pt x="16161" y="29016"/>
                </a:lnTo>
                <a:lnTo>
                  <a:pt x="14574" y="32679"/>
                </a:lnTo>
                <a:lnTo>
                  <a:pt x="12563" y="36074"/>
                </a:lnTo>
                <a:lnTo>
                  <a:pt x="11222" y="39289"/>
                </a:lnTo>
                <a:lnTo>
                  <a:pt x="10328" y="42385"/>
                </a:lnTo>
                <a:lnTo>
                  <a:pt x="9733" y="45402"/>
                </a:lnTo>
                <a:lnTo>
                  <a:pt x="9335" y="48365"/>
                </a:lnTo>
                <a:lnTo>
                  <a:pt x="9071" y="51294"/>
                </a:lnTo>
                <a:lnTo>
                  <a:pt x="8894" y="54198"/>
                </a:lnTo>
                <a:lnTo>
                  <a:pt x="7824" y="57087"/>
                </a:lnTo>
                <a:lnTo>
                  <a:pt x="6158" y="59966"/>
                </a:lnTo>
                <a:lnTo>
                  <a:pt x="4095" y="62837"/>
                </a:lnTo>
                <a:lnTo>
                  <a:pt x="2719" y="65704"/>
                </a:lnTo>
                <a:lnTo>
                  <a:pt x="1802" y="68568"/>
                </a:lnTo>
                <a:lnTo>
                  <a:pt x="331" y="75457"/>
                </a:lnTo>
                <a:lnTo>
                  <a:pt x="210" y="76975"/>
                </a:lnTo>
                <a:lnTo>
                  <a:pt x="130" y="78939"/>
                </a:lnTo>
                <a:lnTo>
                  <a:pt x="0" y="84385"/>
                </a:lnTo>
                <a:lnTo>
                  <a:pt x="942" y="84831"/>
                </a:lnTo>
                <a:lnTo>
                  <a:pt x="7352" y="85607"/>
                </a:lnTo>
                <a:lnTo>
                  <a:pt x="12740" y="85690"/>
                </a:lnTo>
                <a:lnTo>
                  <a:pt x="28661" y="85722"/>
                </a:lnTo>
                <a:lnTo>
                  <a:pt x="32432" y="84770"/>
                </a:lnTo>
                <a:lnTo>
                  <a:pt x="36851" y="83184"/>
                </a:lnTo>
                <a:lnTo>
                  <a:pt x="41702" y="81174"/>
                </a:lnTo>
                <a:lnTo>
                  <a:pt x="46841" y="79833"/>
                </a:lnTo>
                <a:lnTo>
                  <a:pt x="52171" y="78940"/>
                </a:lnTo>
                <a:lnTo>
                  <a:pt x="57631" y="78344"/>
                </a:lnTo>
                <a:lnTo>
                  <a:pt x="63175" y="76994"/>
                </a:lnTo>
                <a:lnTo>
                  <a:pt x="68776" y="75142"/>
                </a:lnTo>
                <a:lnTo>
                  <a:pt x="74415" y="72955"/>
                </a:lnTo>
                <a:lnTo>
                  <a:pt x="80080" y="71497"/>
                </a:lnTo>
                <a:lnTo>
                  <a:pt x="85761" y="70524"/>
                </a:lnTo>
                <a:lnTo>
                  <a:pt x="91453" y="69876"/>
                </a:lnTo>
                <a:lnTo>
                  <a:pt x="97153" y="68492"/>
                </a:lnTo>
                <a:lnTo>
                  <a:pt x="102859" y="66616"/>
                </a:lnTo>
                <a:lnTo>
                  <a:pt x="108567" y="64413"/>
                </a:lnTo>
                <a:lnTo>
                  <a:pt x="114277" y="62945"/>
                </a:lnTo>
                <a:lnTo>
                  <a:pt x="119989" y="61966"/>
                </a:lnTo>
                <a:lnTo>
                  <a:pt x="125703" y="61313"/>
                </a:lnTo>
                <a:lnTo>
                  <a:pt x="131416" y="60878"/>
                </a:lnTo>
                <a:lnTo>
                  <a:pt x="137130" y="60588"/>
                </a:lnTo>
                <a:lnTo>
                  <a:pt x="148559" y="60266"/>
                </a:lnTo>
                <a:lnTo>
                  <a:pt x="189728" y="60018"/>
                </a:lnTo>
                <a:lnTo>
                  <a:pt x="231426" y="6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18"/>
          <p:cNvSpPr/>
          <p:nvPr/>
        </p:nvSpPr>
        <p:spPr>
          <a:xfrm>
            <a:off x="2394618" y="3429000"/>
            <a:ext cx="34258" cy="257176"/>
          </a:xfrm>
          <a:custGeom>
            <a:avLst/>
            <a:gdLst/>
            <a:ahLst/>
            <a:cxnLst/>
            <a:rect l="0" t="0" r="0" b="0"/>
            <a:pathLst>
              <a:path w="34258" h="257176">
                <a:moveTo>
                  <a:pt x="25684" y="0"/>
                </a:moveTo>
                <a:lnTo>
                  <a:pt x="9835" y="0"/>
                </a:lnTo>
                <a:lnTo>
                  <a:pt x="8451" y="952"/>
                </a:lnTo>
                <a:lnTo>
                  <a:pt x="6575" y="2540"/>
                </a:lnTo>
                <a:lnTo>
                  <a:pt x="1272" y="7380"/>
                </a:lnTo>
                <a:lnTo>
                  <a:pt x="547" y="13123"/>
                </a:lnTo>
                <a:lnTo>
                  <a:pt x="224" y="21072"/>
                </a:lnTo>
                <a:lnTo>
                  <a:pt x="81" y="27780"/>
                </a:lnTo>
                <a:lnTo>
                  <a:pt x="0" y="41462"/>
                </a:lnTo>
                <a:lnTo>
                  <a:pt x="942" y="46692"/>
                </a:lnTo>
                <a:lnTo>
                  <a:pt x="2522" y="52083"/>
                </a:lnTo>
                <a:lnTo>
                  <a:pt x="6817" y="64105"/>
                </a:lnTo>
                <a:lnTo>
                  <a:pt x="11901" y="78973"/>
                </a:lnTo>
                <a:lnTo>
                  <a:pt x="13638" y="85986"/>
                </a:lnTo>
                <a:lnTo>
                  <a:pt x="14796" y="92566"/>
                </a:lnTo>
                <a:lnTo>
                  <a:pt x="15568" y="98858"/>
                </a:lnTo>
                <a:lnTo>
                  <a:pt x="16082" y="105910"/>
                </a:lnTo>
                <a:lnTo>
                  <a:pt x="16425" y="113469"/>
                </a:lnTo>
                <a:lnTo>
                  <a:pt x="16908" y="135220"/>
                </a:lnTo>
                <a:lnTo>
                  <a:pt x="16976" y="141582"/>
                </a:lnTo>
                <a:lnTo>
                  <a:pt x="17974" y="147728"/>
                </a:lnTo>
                <a:lnTo>
                  <a:pt x="19591" y="153730"/>
                </a:lnTo>
                <a:lnTo>
                  <a:pt x="21622" y="159637"/>
                </a:lnTo>
                <a:lnTo>
                  <a:pt x="22976" y="165479"/>
                </a:lnTo>
                <a:lnTo>
                  <a:pt x="23879" y="171279"/>
                </a:lnTo>
                <a:lnTo>
                  <a:pt x="24481" y="177051"/>
                </a:lnTo>
                <a:lnTo>
                  <a:pt x="23929" y="181852"/>
                </a:lnTo>
                <a:lnTo>
                  <a:pt x="22609" y="186004"/>
                </a:lnTo>
                <a:lnTo>
                  <a:pt x="20777" y="189725"/>
                </a:lnTo>
                <a:lnTo>
                  <a:pt x="19555" y="194111"/>
                </a:lnTo>
                <a:lnTo>
                  <a:pt x="18741" y="198940"/>
                </a:lnTo>
                <a:lnTo>
                  <a:pt x="18197" y="204064"/>
                </a:lnTo>
                <a:lnTo>
                  <a:pt x="18788" y="208433"/>
                </a:lnTo>
                <a:lnTo>
                  <a:pt x="20134" y="212297"/>
                </a:lnTo>
                <a:lnTo>
                  <a:pt x="21984" y="215827"/>
                </a:lnTo>
                <a:lnTo>
                  <a:pt x="23217" y="219132"/>
                </a:lnTo>
                <a:lnTo>
                  <a:pt x="24039" y="222287"/>
                </a:lnTo>
                <a:lnTo>
                  <a:pt x="24953" y="228334"/>
                </a:lnTo>
                <a:lnTo>
                  <a:pt x="25359" y="234197"/>
                </a:lnTo>
                <a:lnTo>
                  <a:pt x="26420" y="237094"/>
                </a:lnTo>
                <a:lnTo>
                  <a:pt x="28080" y="239977"/>
                </a:lnTo>
                <a:lnTo>
                  <a:pt x="30139" y="242852"/>
                </a:lnTo>
                <a:lnTo>
                  <a:pt x="31511" y="245721"/>
                </a:lnTo>
                <a:lnTo>
                  <a:pt x="32426" y="248587"/>
                </a:lnTo>
                <a:lnTo>
                  <a:pt x="34257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19"/>
          <p:cNvSpPr/>
          <p:nvPr/>
        </p:nvSpPr>
        <p:spPr>
          <a:xfrm>
            <a:off x="3457575" y="3214687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39" y="18932"/>
                </a:lnTo>
                <a:lnTo>
                  <a:pt x="4550" y="18337"/>
                </a:lnTo>
                <a:lnTo>
                  <a:pt x="9325" y="17675"/>
                </a:lnTo>
                <a:lnTo>
                  <a:pt x="14621" y="17381"/>
                </a:lnTo>
                <a:lnTo>
                  <a:pt x="20150" y="17250"/>
                </a:lnTo>
                <a:lnTo>
                  <a:pt x="82912" y="17146"/>
                </a:lnTo>
                <a:lnTo>
                  <a:pt x="89565" y="16193"/>
                </a:lnTo>
                <a:lnTo>
                  <a:pt x="96857" y="14605"/>
                </a:lnTo>
                <a:lnTo>
                  <a:pt x="104576" y="12595"/>
                </a:lnTo>
                <a:lnTo>
                  <a:pt x="111627" y="11254"/>
                </a:lnTo>
                <a:lnTo>
                  <a:pt x="118233" y="10360"/>
                </a:lnTo>
                <a:lnTo>
                  <a:pt x="124542" y="9764"/>
                </a:lnTo>
                <a:lnTo>
                  <a:pt x="130653" y="9367"/>
                </a:lnTo>
                <a:lnTo>
                  <a:pt x="136631" y="9102"/>
                </a:lnTo>
                <a:lnTo>
                  <a:pt x="142523" y="8926"/>
                </a:lnTo>
                <a:lnTo>
                  <a:pt x="148355" y="7856"/>
                </a:lnTo>
                <a:lnTo>
                  <a:pt x="154148" y="6190"/>
                </a:lnTo>
                <a:lnTo>
                  <a:pt x="159915" y="4126"/>
                </a:lnTo>
                <a:lnTo>
                  <a:pt x="165665" y="2751"/>
                </a:lnTo>
                <a:lnTo>
                  <a:pt x="171403" y="1834"/>
                </a:lnTo>
                <a:lnTo>
                  <a:pt x="177134" y="1223"/>
                </a:lnTo>
                <a:lnTo>
                  <a:pt x="181907" y="815"/>
                </a:lnTo>
                <a:lnTo>
                  <a:pt x="186041" y="543"/>
                </a:lnTo>
                <a:lnTo>
                  <a:pt x="189749" y="362"/>
                </a:lnTo>
                <a:lnTo>
                  <a:pt x="198950" y="161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20"/>
          <p:cNvSpPr/>
          <p:nvPr/>
        </p:nvSpPr>
        <p:spPr>
          <a:xfrm>
            <a:off x="3843349" y="3017668"/>
            <a:ext cx="197156" cy="282745"/>
          </a:xfrm>
          <a:custGeom>
            <a:avLst/>
            <a:gdLst/>
            <a:ahLst/>
            <a:cxnLst/>
            <a:rect l="0" t="0" r="0" b="0"/>
            <a:pathLst>
              <a:path w="197156" h="282745">
                <a:moveTo>
                  <a:pt x="8560" y="51287"/>
                </a:moveTo>
                <a:lnTo>
                  <a:pt x="8560" y="46736"/>
                </a:lnTo>
                <a:lnTo>
                  <a:pt x="9513" y="44442"/>
                </a:lnTo>
                <a:lnTo>
                  <a:pt x="14452" y="36664"/>
                </a:lnTo>
                <a:lnTo>
                  <a:pt x="15942" y="31135"/>
                </a:lnTo>
                <a:lnTo>
                  <a:pt x="18244" y="28328"/>
                </a:lnTo>
                <a:lnTo>
                  <a:pt x="21684" y="25503"/>
                </a:lnTo>
                <a:lnTo>
                  <a:pt x="25882" y="22667"/>
                </a:lnTo>
                <a:lnTo>
                  <a:pt x="29633" y="19825"/>
                </a:lnTo>
                <a:lnTo>
                  <a:pt x="33086" y="16977"/>
                </a:lnTo>
                <a:lnTo>
                  <a:pt x="36341" y="14126"/>
                </a:lnTo>
                <a:lnTo>
                  <a:pt x="40416" y="11273"/>
                </a:lnTo>
                <a:lnTo>
                  <a:pt x="45038" y="8418"/>
                </a:lnTo>
                <a:lnTo>
                  <a:pt x="50023" y="5563"/>
                </a:lnTo>
                <a:lnTo>
                  <a:pt x="54300" y="3659"/>
                </a:lnTo>
                <a:lnTo>
                  <a:pt x="58103" y="2390"/>
                </a:lnTo>
                <a:lnTo>
                  <a:pt x="61592" y="1544"/>
                </a:lnTo>
                <a:lnTo>
                  <a:pt x="65822" y="980"/>
                </a:lnTo>
                <a:lnTo>
                  <a:pt x="70547" y="604"/>
                </a:lnTo>
                <a:lnTo>
                  <a:pt x="79925" y="186"/>
                </a:lnTo>
                <a:lnTo>
                  <a:pt x="87268" y="0"/>
                </a:lnTo>
                <a:lnTo>
                  <a:pt x="90560" y="903"/>
                </a:lnTo>
                <a:lnTo>
                  <a:pt x="93707" y="2458"/>
                </a:lnTo>
                <a:lnTo>
                  <a:pt x="99743" y="6725"/>
                </a:lnTo>
                <a:lnTo>
                  <a:pt x="105601" y="11797"/>
                </a:lnTo>
                <a:lnTo>
                  <a:pt x="111380" y="19765"/>
                </a:lnTo>
                <a:lnTo>
                  <a:pt x="114254" y="24557"/>
                </a:lnTo>
                <a:lnTo>
                  <a:pt x="117448" y="32422"/>
                </a:lnTo>
                <a:lnTo>
                  <a:pt x="118868" y="40997"/>
                </a:lnTo>
                <a:lnTo>
                  <a:pt x="119246" y="47285"/>
                </a:lnTo>
                <a:lnTo>
                  <a:pt x="119666" y="60938"/>
                </a:lnTo>
                <a:lnTo>
                  <a:pt x="119853" y="73356"/>
                </a:lnTo>
                <a:lnTo>
                  <a:pt x="118951" y="80287"/>
                </a:lnTo>
                <a:lnTo>
                  <a:pt x="117397" y="87765"/>
                </a:lnTo>
                <a:lnTo>
                  <a:pt x="115408" y="95608"/>
                </a:lnTo>
                <a:lnTo>
                  <a:pt x="114082" y="103694"/>
                </a:lnTo>
                <a:lnTo>
                  <a:pt x="113199" y="111943"/>
                </a:lnTo>
                <a:lnTo>
                  <a:pt x="112609" y="120299"/>
                </a:lnTo>
                <a:lnTo>
                  <a:pt x="111263" y="128727"/>
                </a:lnTo>
                <a:lnTo>
                  <a:pt x="109415" y="137204"/>
                </a:lnTo>
                <a:lnTo>
                  <a:pt x="107229" y="145712"/>
                </a:lnTo>
                <a:lnTo>
                  <a:pt x="103867" y="154242"/>
                </a:lnTo>
                <a:lnTo>
                  <a:pt x="99721" y="162786"/>
                </a:lnTo>
                <a:lnTo>
                  <a:pt x="95052" y="171340"/>
                </a:lnTo>
                <a:lnTo>
                  <a:pt x="91939" y="178947"/>
                </a:lnTo>
                <a:lnTo>
                  <a:pt x="89863" y="185924"/>
                </a:lnTo>
                <a:lnTo>
                  <a:pt x="88480" y="192480"/>
                </a:lnTo>
                <a:lnTo>
                  <a:pt x="86605" y="198755"/>
                </a:lnTo>
                <a:lnTo>
                  <a:pt x="84403" y="204844"/>
                </a:lnTo>
                <a:lnTo>
                  <a:pt x="81982" y="210808"/>
                </a:lnTo>
                <a:lnTo>
                  <a:pt x="79416" y="216689"/>
                </a:lnTo>
                <a:lnTo>
                  <a:pt x="74024" y="228304"/>
                </a:lnTo>
                <a:lnTo>
                  <a:pt x="71253" y="233116"/>
                </a:lnTo>
                <a:lnTo>
                  <a:pt x="65634" y="241002"/>
                </a:lnTo>
                <a:lnTo>
                  <a:pt x="61849" y="244439"/>
                </a:lnTo>
                <a:lnTo>
                  <a:pt x="57422" y="247682"/>
                </a:lnTo>
                <a:lnTo>
                  <a:pt x="52565" y="250797"/>
                </a:lnTo>
                <a:lnTo>
                  <a:pt x="49326" y="253826"/>
                </a:lnTo>
                <a:lnTo>
                  <a:pt x="47168" y="256798"/>
                </a:lnTo>
                <a:lnTo>
                  <a:pt x="45729" y="259731"/>
                </a:lnTo>
                <a:lnTo>
                  <a:pt x="42864" y="262640"/>
                </a:lnTo>
                <a:lnTo>
                  <a:pt x="39050" y="265531"/>
                </a:lnTo>
                <a:lnTo>
                  <a:pt x="34602" y="268412"/>
                </a:lnTo>
                <a:lnTo>
                  <a:pt x="30684" y="270332"/>
                </a:lnTo>
                <a:lnTo>
                  <a:pt x="27119" y="271612"/>
                </a:lnTo>
                <a:lnTo>
                  <a:pt x="19105" y="273666"/>
                </a:lnTo>
                <a:lnTo>
                  <a:pt x="13167" y="274022"/>
                </a:lnTo>
                <a:lnTo>
                  <a:pt x="1584" y="274158"/>
                </a:lnTo>
                <a:lnTo>
                  <a:pt x="1052" y="273210"/>
                </a:lnTo>
                <a:lnTo>
                  <a:pt x="128" y="266790"/>
                </a:lnTo>
                <a:lnTo>
                  <a:pt x="50" y="261048"/>
                </a:lnTo>
                <a:lnTo>
                  <a:pt x="0" y="246391"/>
                </a:lnTo>
                <a:lnTo>
                  <a:pt x="948" y="243269"/>
                </a:lnTo>
                <a:lnTo>
                  <a:pt x="4543" y="237260"/>
                </a:lnTo>
                <a:lnTo>
                  <a:pt x="9315" y="231414"/>
                </a:lnTo>
                <a:lnTo>
                  <a:pt x="11921" y="228521"/>
                </a:lnTo>
                <a:lnTo>
                  <a:pt x="19896" y="220228"/>
                </a:lnTo>
                <a:lnTo>
                  <a:pt x="24690" y="215349"/>
                </a:lnTo>
                <a:lnTo>
                  <a:pt x="28839" y="212097"/>
                </a:lnTo>
                <a:lnTo>
                  <a:pt x="32557" y="209928"/>
                </a:lnTo>
                <a:lnTo>
                  <a:pt x="35988" y="208483"/>
                </a:lnTo>
                <a:lnTo>
                  <a:pt x="40181" y="206567"/>
                </a:lnTo>
                <a:lnTo>
                  <a:pt x="49919" y="201897"/>
                </a:lnTo>
                <a:lnTo>
                  <a:pt x="55183" y="200271"/>
                </a:lnTo>
                <a:lnTo>
                  <a:pt x="60597" y="199187"/>
                </a:lnTo>
                <a:lnTo>
                  <a:pt x="66111" y="198464"/>
                </a:lnTo>
                <a:lnTo>
                  <a:pt x="70740" y="197983"/>
                </a:lnTo>
                <a:lnTo>
                  <a:pt x="74779" y="197662"/>
                </a:lnTo>
                <a:lnTo>
                  <a:pt x="78424" y="197447"/>
                </a:lnTo>
                <a:lnTo>
                  <a:pt x="82758" y="198257"/>
                </a:lnTo>
                <a:lnTo>
                  <a:pt x="87553" y="199749"/>
                </a:lnTo>
                <a:lnTo>
                  <a:pt x="92655" y="201697"/>
                </a:lnTo>
                <a:lnTo>
                  <a:pt x="97961" y="202995"/>
                </a:lnTo>
                <a:lnTo>
                  <a:pt x="103403" y="203860"/>
                </a:lnTo>
                <a:lnTo>
                  <a:pt x="108937" y="204438"/>
                </a:lnTo>
                <a:lnTo>
                  <a:pt x="113578" y="205775"/>
                </a:lnTo>
                <a:lnTo>
                  <a:pt x="117625" y="207619"/>
                </a:lnTo>
                <a:lnTo>
                  <a:pt x="121275" y="209800"/>
                </a:lnTo>
                <a:lnTo>
                  <a:pt x="124661" y="212207"/>
                </a:lnTo>
                <a:lnTo>
                  <a:pt x="127871" y="214765"/>
                </a:lnTo>
                <a:lnTo>
                  <a:pt x="130963" y="217422"/>
                </a:lnTo>
                <a:lnTo>
                  <a:pt x="136939" y="225455"/>
                </a:lnTo>
                <a:lnTo>
                  <a:pt x="139866" y="230264"/>
                </a:lnTo>
                <a:lnTo>
                  <a:pt x="145659" y="238147"/>
                </a:lnTo>
                <a:lnTo>
                  <a:pt x="151408" y="244826"/>
                </a:lnTo>
                <a:lnTo>
                  <a:pt x="157138" y="250969"/>
                </a:lnTo>
                <a:lnTo>
                  <a:pt x="168578" y="262674"/>
                </a:lnTo>
                <a:lnTo>
                  <a:pt x="182868" y="277020"/>
                </a:lnTo>
                <a:lnTo>
                  <a:pt x="185725" y="278928"/>
                </a:lnTo>
                <a:lnTo>
                  <a:pt x="191440" y="281048"/>
                </a:lnTo>
                <a:lnTo>
                  <a:pt x="197155" y="2827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21"/>
          <p:cNvSpPr/>
          <p:nvPr/>
        </p:nvSpPr>
        <p:spPr>
          <a:xfrm>
            <a:off x="4177665" y="2983230"/>
            <a:ext cx="188595" cy="119984"/>
          </a:xfrm>
          <a:custGeom>
            <a:avLst/>
            <a:gdLst/>
            <a:ahLst/>
            <a:cxnLst/>
            <a:rect l="0" t="0" r="0" b="0"/>
            <a:pathLst>
              <a:path w="188595" h="119984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8415" y="10582"/>
                </a:lnTo>
                <a:lnTo>
                  <a:pt x="8502" y="15181"/>
                </a:lnTo>
                <a:lnTo>
                  <a:pt x="8541" y="20399"/>
                </a:lnTo>
                <a:lnTo>
                  <a:pt x="9504" y="23125"/>
                </a:lnTo>
                <a:lnTo>
                  <a:pt x="11098" y="25894"/>
                </a:lnTo>
                <a:lnTo>
                  <a:pt x="13114" y="28692"/>
                </a:lnTo>
                <a:lnTo>
                  <a:pt x="13505" y="31510"/>
                </a:lnTo>
                <a:lnTo>
                  <a:pt x="12813" y="34342"/>
                </a:lnTo>
                <a:lnTo>
                  <a:pt x="11399" y="37182"/>
                </a:lnTo>
                <a:lnTo>
                  <a:pt x="10457" y="40028"/>
                </a:lnTo>
                <a:lnTo>
                  <a:pt x="9829" y="42877"/>
                </a:lnTo>
                <a:lnTo>
                  <a:pt x="9410" y="45730"/>
                </a:lnTo>
                <a:lnTo>
                  <a:pt x="9131" y="48584"/>
                </a:lnTo>
                <a:lnTo>
                  <a:pt x="8944" y="51439"/>
                </a:lnTo>
                <a:lnTo>
                  <a:pt x="8820" y="54295"/>
                </a:lnTo>
                <a:lnTo>
                  <a:pt x="8682" y="60008"/>
                </a:lnTo>
                <a:lnTo>
                  <a:pt x="8646" y="62865"/>
                </a:lnTo>
                <a:lnTo>
                  <a:pt x="9573" y="65723"/>
                </a:lnTo>
                <a:lnTo>
                  <a:pt x="11145" y="68580"/>
                </a:lnTo>
                <a:lnTo>
                  <a:pt x="13145" y="71437"/>
                </a:lnTo>
                <a:lnTo>
                  <a:pt x="14478" y="74295"/>
                </a:lnTo>
                <a:lnTo>
                  <a:pt x="15367" y="77152"/>
                </a:lnTo>
                <a:lnTo>
                  <a:pt x="15960" y="80010"/>
                </a:lnTo>
                <a:lnTo>
                  <a:pt x="16354" y="82867"/>
                </a:lnTo>
                <a:lnTo>
                  <a:pt x="16618" y="85725"/>
                </a:lnTo>
                <a:lnTo>
                  <a:pt x="17041" y="92604"/>
                </a:lnTo>
                <a:lnTo>
                  <a:pt x="17099" y="96084"/>
                </a:lnTo>
                <a:lnTo>
                  <a:pt x="17114" y="98346"/>
                </a:lnTo>
                <a:lnTo>
                  <a:pt x="18076" y="99854"/>
                </a:lnTo>
                <a:lnTo>
                  <a:pt x="19671" y="100859"/>
                </a:lnTo>
                <a:lnTo>
                  <a:pt x="21686" y="101529"/>
                </a:lnTo>
                <a:lnTo>
                  <a:pt x="26466" y="104814"/>
                </a:lnTo>
                <a:lnTo>
                  <a:pt x="29073" y="107023"/>
                </a:lnTo>
                <a:lnTo>
                  <a:pt x="31765" y="108496"/>
                </a:lnTo>
                <a:lnTo>
                  <a:pt x="37295" y="110133"/>
                </a:lnTo>
                <a:lnTo>
                  <a:pt x="42928" y="110860"/>
                </a:lnTo>
                <a:lnTo>
                  <a:pt x="48606" y="111184"/>
                </a:lnTo>
                <a:lnTo>
                  <a:pt x="54305" y="111327"/>
                </a:lnTo>
                <a:lnTo>
                  <a:pt x="57158" y="112318"/>
                </a:lnTo>
                <a:lnTo>
                  <a:pt x="62868" y="115959"/>
                </a:lnTo>
                <a:lnTo>
                  <a:pt x="68582" y="118212"/>
                </a:lnTo>
                <a:lnTo>
                  <a:pt x="74295" y="119213"/>
                </a:lnTo>
                <a:lnTo>
                  <a:pt x="80010" y="119659"/>
                </a:lnTo>
                <a:lnTo>
                  <a:pt x="85725" y="119856"/>
                </a:lnTo>
                <a:lnTo>
                  <a:pt x="96837" y="119968"/>
                </a:lnTo>
                <a:lnTo>
                  <a:pt x="101705" y="119983"/>
                </a:lnTo>
                <a:lnTo>
                  <a:pt x="105903" y="119041"/>
                </a:lnTo>
                <a:lnTo>
                  <a:pt x="109655" y="117461"/>
                </a:lnTo>
                <a:lnTo>
                  <a:pt x="113108" y="115455"/>
                </a:lnTo>
                <a:lnTo>
                  <a:pt x="116363" y="114117"/>
                </a:lnTo>
                <a:lnTo>
                  <a:pt x="119485" y="113225"/>
                </a:lnTo>
                <a:lnTo>
                  <a:pt x="122519" y="112631"/>
                </a:lnTo>
                <a:lnTo>
                  <a:pt x="126447" y="112235"/>
                </a:lnTo>
                <a:lnTo>
                  <a:pt x="130970" y="111970"/>
                </a:lnTo>
                <a:lnTo>
                  <a:pt x="140124" y="111677"/>
                </a:lnTo>
                <a:lnTo>
                  <a:pt x="153761" y="111488"/>
                </a:lnTo>
                <a:lnTo>
                  <a:pt x="156800" y="111473"/>
                </a:lnTo>
                <a:lnTo>
                  <a:pt x="160731" y="110510"/>
                </a:lnTo>
                <a:lnTo>
                  <a:pt x="165256" y="108916"/>
                </a:lnTo>
                <a:lnTo>
                  <a:pt x="177106" y="104064"/>
                </a:lnTo>
                <a:lnTo>
                  <a:pt x="181266" y="103400"/>
                </a:lnTo>
                <a:lnTo>
                  <a:pt x="188594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22"/>
          <p:cNvSpPr/>
          <p:nvPr/>
        </p:nvSpPr>
        <p:spPr>
          <a:xfrm>
            <a:off x="4340542" y="2957512"/>
            <a:ext cx="25718" cy="325756"/>
          </a:xfrm>
          <a:custGeom>
            <a:avLst/>
            <a:gdLst/>
            <a:ahLst/>
            <a:cxnLst/>
            <a:rect l="0" t="0" r="0" b="0"/>
            <a:pathLst>
              <a:path w="25718" h="325756">
                <a:moveTo>
                  <a:pt x="8573" y="0"/>
                </a:moveTo>
                <a:lnTo>
                  <a:pt x="1191" y="0"/>
                </a:lnTo>
                <a:lnTo>
                  <a:pt x="794" y="953"/>
                </a:lnTo>
                <a:lnTo>
                  <a:pt x="70" y="8731"/>
                </a:lnTo>
                <a:lnTo>
                  <a:pt x="0" y="82988"/>
                </a:lnTo>
                <a:lnTo>
                  <a:pt x="953" y="89615"/>
                </a:lnTo>
                <a:lnTo>
                  <a:pt x="2540" y="96891"/>
                </a:lnTo>
                <a:lnTo>
                  <a:pt x="4551" y="104599"/>
                </a:lnTo>
                <a:lnTo>
                  <a:pt x="5891" y="111643"/>
                </a:lnTo>
                <a:lnTo>
                  <a:pt x="6785" y="118244"/>
                </a:lnTo>
                <a:lnTo>
                  <a:pt x="7381" y="124549"/>
                </a:lnTo>
                <a:lnTo>
                  <a:pt x="7778" y="131610"/>
                </a:lnTo>
                <a:lnTo>
                  <a:pt x="8219" y="147076"/>
                </a:lnTo>
                <a:lnTo>
                  <a:pt x="8468" y="167297"/>
                </a:lnTo>
                <a:lnTo>
                  <a:pt x="9455" y="173444"/>
                </a:lnTo>
                <a:lnTo>
                  <a:pt x="11066" y="179447"/>
                </a:lnTo>
                <a:lnTo>
                  <a:pt x="13093" y="185354"/>
                </a:lnTo>
                <a:lnTo>
                  <a:pt x="14444" y="191197"/>
                </a:lnTo>
                <a:lnTo>
                  <a:pt x="15344" y="196997"/>
                </a:lnTo>
                <a:lnTo>
                  <a:pt x="15944" y="202769"/>
                </a:lnTo>
                <a:lnTo>
                  <a:pt x="16344" y="208522"/>
                </a:lnTo>
                <a:lnTo>
                  <a:pt x="16611" y="214262"/>
                </a:lnTo>
                <a:lnTo>
                  <a:pt x="16908" y="225720"/>
                </a:lnTo>
                <a:lnTo>
                  <a:pt x="17136" y="266911"/>
                </a:lnTo>
                <a:lnTo>
                  <a:pt x="18091" y="271286"/>
                </a:lnTo>
                <a:lnTo>
                  <a:pt x="19681" y="276107"/>
                </a:lnTo>
                <a:lnTo>
                  <a:pt x="21693" y="281226"/>
                </a:lnTo>
                <a:lnTo>
                  <a:pt x="23035" y="285592"/>
                </a:lnTo>
                <a:lnTo>
                  <a:pt x="23929" y="289455"/>
                </a:lnTo>
                <a:lnTo>
                  <a:pt x="24525" y="292982"/>
                </a:lnTo>
                <a:lnTo>
                  <a:pt x="25188" y="299442"/>
                </a:lnTo>
                <a:lnTo>
                  <a:pt x="25560" y="308433"/>
                </a:lnTo>
                <a:lnTo>
                  <a:pt x="25717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23"/>
          <p:cNvSpPr/>
          <p:nvPr/>
        </p:nvSpPr>
        <p:spPr>
          <a:xfrm>
            <a:off x="4649152" y="307752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7381" y="17145"/>
                </a:lnTo>
                <a:lnTo>
                  <a:pt x="9683" y="16193"/>
                </a:lnTo>
                <a:lnTo>
                  <a:pt x="13123" y="14605"/>
                </a:lnTo>
                <a:lnTo>
                  <a:pt x="17321" y="12594"/>
                </a:lnTo>
                <a:lnTo>
                  <a:pt x="21072" y="11254"/>
                </a:lnTo>
                <a:lnTo>
                  <a:pt x="24525" y="10360"/>
                </a:lnTo>
                <a:lnTo>
                  <a:pt x="27781" y="9764"/>
                </a:lnTo>
                <a:lnTo>
                  <a:pt x="31856" y="9367"/>
                </a:lnTo>
                <a:lnTo>
                  <a:pt x="36477" y="9102"/>
                </a:lnTo>
                <a:lnTo>
                  <a:pt x="41463" y="8925"/>
                </a:lnTo>
                <a:lnTo>
                  <a:pt x="46692" y="7855"/>
                </a:lnTo>
                <a:lnTo>
                  <a:pt x="52083" y="6190"/>
                </a:lnTo>
                <a:lnTo>
                  <a:pt x="57582" y="4126"/>
                </a:lnTo>
                <a:lnTo>
                  <a:pt x="64106" y="2751"/>
                </a:lnTo>
                <a:lnTo>
                  <a:pt x="71312" y="1834"/>
                </a:lnTo>
                <a:lnTo>
                  <a:pt x="85034" y="815"/>
                </a:lnTo>
                <a:lnTo>
                  <a:pt x="94308" y="362"/>
                </a:lnTo>
                <a:lnTo>
                  <a:pt x="104145" y="161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24"/>
          <p:cNvSpPr/>
          <p:nvPr/>
        </p:nvSpPr>
        <p:spPr>
          <a:xfrm>
            <a:off x="4692015" y="3128962"/>
            <a:ext cx="205740" cy="25709"/>
          </a:xfrm>
          <a:custGeom>
            <a:avLst/>
            <a:gdLst/>
            <a:ahLst/>
            <a:cxnLst/>
            <a:rect l="0" t="0" r="0" b="0"/>
            <a:pathLst>
              <a:path w="205740" h="25709">
                <a:moveTo>
                  <a:pt x="0" y="17145"/>
                </a:moveTo>
                <a:lnTo>
                  <a:pt x="0" y="24526"/>
                </a:lnTo>
                <a:lnTo>
                  <a:pt x="952" y="24923"/>
                </a:lnTo>
                <a:lnTo>
                  <a:pt x="6843" y="25482"/>
                </a:lnTo>
                <a:lnTo>
                  <a:pt x="11931" y="25613"/>
                </a:lnTo>
                <a:lnTo>
                  <a:pt x="33169" y="25708"/>
                </a:lnTo>
                <a:lnTo>
                  <a:pt x="38305" y="24759"/>
                </a:lnTo>
                <a:lnTo>
                  <a:pt x="43634" y="23174"/>
                </a:lnTo>
                <a:lnTo>
                  <a:pt x="49092" y="21164"/>
                </a:lnTo>
                <a:lnTo>
                  <a:pt x="55588" y="19825"/>
                </a:lnTo>
                <a:lnTo>
                  <a:pt x="62776" y="18931"/>
                </a:lnTo>
                <a:lnTo>
                  <a:pt x="70426" y="18336"/>
                </a:lnTo>
                <a:lnTo>
                  <a:pt x="78382" y="17939"/>
                </a:lnTo>
                <a:lnTo>
                  <a:pt x="94844" y="17498"/>
                </a:lnTo>
                <a:lnTo>
                  <a:pt x="102282" y="16428"/>
                </a:lnTo>
                <a:lnTo>
                  <a:pt x="109145" y="14762"/>
                </a:lnTo>
                <a:lnTo>
                  <a:pt x="115626" y="12699"/>
                </a:lnTo>
                <a:lnTo>
                  <a:pt x="122804" y="11323"/>
                </a:lnTo>
                <a:lnTo>
                  <a:pt x="130446" y="10407"/>
                </a:lnTo>
                <a:lnTo>
                  <a:pt x="138399" y="9795"/>
                </a:lnTo>
                <a:lnTo>
                  <a:pt x="145606" y="9388"/>
                </a:lnTo>
                <a:lnTo>
                  <a:pt x="158693" y="8935"/>
                </a:lnTo>
                <a:lnTo>
                  <a:pt x="164850" y="7862"/>
                </a:lnTo>
                <a:lnTo>
                  <a:pt x="170860" y="6194"/>
                </a:lnTo>
                <a:lnTo>
                  <a:pt x="176772" y="4129"/>
                </a:lnTo>
                <a:lnTo>
                  <a:pt x="181665" y="2753"/>
                </a:lnTo>
                <a:lnTo>
                  <a:pt x="185880" y="1835"/>
                </a:lnTo>
                <a:lnTo>
                  <a:pt x="189642" y="1224"/>
                </a:lnTo>
                <a:lnTo>
                  <a:pt x="193103" y="816"/>
                </a:lnTo>
                <a:lnTo>
                  <a:pt x="196363" y="544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25"/>
          <p:cNvSpPr/>
          <p:nvPr/>
        </p:nvSpPr>
        <p:spPr>
          <a:xfrm>
            <a:off x="5043487" y="2957512"/>
            <a:ext cx="60009" cy="308611"/>
          </a:xfrm>
          <a:custGeom>
            <a:avLst/>
            <a:gdLst/>
            <a:ahLst/>
            <a:cxnLst/>
            <a:rect l="0" t="0" r="0" b="0"/>
            <a:pathLst>
              <a:path w="60009" h="308611">
                <a:moveTo>
                  <a:pt x="0" y="0"/>
                </a:moveTo>
                <a:lnTo>
                  <a:pt x="0" y="25789"/>
                </a:lnTo>
                <a:lnTo>
                  <a:pt x="953" y="30528"/>
                </a:lnTo>
                <a:lnTo>
                  <a:pt x="2540" y="35592"/>
                </a:lnTo>
                <a:lnTo>
                  <a:pt x="4551" y="40873"/>
                </a:lnTo>
                <a:lnTo>
                  <a:pt x="5892" y="46299"/>
                </a:lnTo>
                <a:lnTo>
                  <a:pt x="6785" y="51821"/>
                </a:lnTo>
                <a:lnTo>
                  <a:pt x="7381" y="57407"/>
                </a:lnTo>
                <a:lnTo>
                  <a:pt x="8730" y="63036"/>
                </a:lnTo>
                <a:lnTo>
                  <a:pt x="10583" y="68694"/>
                </a:lnTo>
                <a:lnTo>
                  <a:pt x="12770" y="74371"/>
                </a:lnTo>
                <a:lnTo>
                  <a:pt x="14229" y="80061"/>
                </a:lnTo>
                <a:lnTo>
                  <a:pt x="15201" y="85759"/>
                </a:lnTo>
                <a:lnTo>
                  <a:pt x="15849" y="91463"/>
                </a:lnTo>
                <a:lnTo>
                  <a:pt x="17233" y="98122"/>
                </a:lnTo>
                <a:lnTo>
                  <a:pt x="19109" y="105420"/>
                </a:lnTo>
                <a:lnTo>
                  <a:pt x="21312" y="113143"/>
                </a:lnTo>
                <a:lnTo>
                  <a:pt x="22781" y="121148"/>
                </a:lnTo>
                <a:lnTo>
                  <a:pt x="23759" y="129343"/>
                </a:lnTo>
                <a:lnTo>
                  <a:pt x="24412" y="137664"/>
                </a:lnTo>
                <a:lnTo>
                  <a:pt x="25800" y="145116"/>
                </a:lnTo>
                <a:lnTo>
                  <a:pt x="27677" y="151989"/>
                </a:lnTo>
                <a:lnTo>
                  <a:pt x="29882" y="158476"/>
                </a:lnTo>
                <a:lnTo>
                  <a:pt x="31351" y="165658"/>
                </a:lnTo>
                <a:lnTo>
                  <a:pt x="32331" y="173304"/>
                </a:lnTo>
                <a:lnTo>
                  <a:pt x="32984" y="181258"/>
                </a:lnTo>
                <a:lnTo>
                  <a:pt x="34372" y="188467"/>
                </a:lnTo>
                <a:lnTo>
                  <a:pt x="36249" y="195177"/>
                </a:lnTo>
                <a:lnTo>
                  <a:pt x="38454" y="201556"/>
                </a:lnTo>
                <a:lnTo>
                  <a:pt x="39924" y="208665"/>
                </a:lnTo>
                <a:lnTo>
                  <a:pt x="40903" y="216263"/>
                </a:lnTo>
                <a:lnTo>
                  <a:pt x="41556" y="224185"/>
                </a:lnTo>
                <a:lnTo>
                  <a:pt x="41992" y="231372"/>
                </a:lnTo>
                <a:lnTo>
                  <a:pt x="42476" y="244437"/>
                </a:lnTo>
                <a:lnTo>
                  <a:pt x="42748" y="257952"/>
                </a:lnTo>
                <a:lnTo>
                  <a:pt x="42828" y="272540"/>
                </a:lnTo>
                <a:lnTo>
                  <a:pt x="43792" y="276943"/>
                </a:lnTo>
                <a:lnTo>
                  <a:pt x="45388" y="280831"/>
                </a:lnTo>
                <a:lnTo>
                  <a:pt x="47404" y="284376"/>
                </a:lnTo>
                <a:lnTo>
                  <a:pt x="48747" y="287692"/>
                </a:lnTo>
                <a:lnTo>
                  <a:pt x="50240" y="293915"/>
                </a:lnTo>
                <a:lnTo>
                  <a:pt x="51591" y="295956"/>
                </a:lnTo>
                <a:lnTo>
                  <a:pt x="53444" y="297317"/>
                </a:lnTo>
                <a:lnTo>
                  <a:pt x="55632" y="298224"/>
                </a:lnTo>
                <a:lnTo>
                  <a:pt x="57091" y="299781"/>
                </a:lnTo>
                <a:lnTo>
                  <a:pt x="58063" y="301771"/>
                </a:lnTo>
                <a:lnTo>
                  <a:pt x="60008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26"/>
          <p:cNvSpPr/>
          <p:nvPr/>
        </p:nvSpPr>
        <p:spPr>
          <a:xfrm>
            <a:off x="5214937" y="2983270"/>
            <a:ext cx="205741" cy="274129"/>
          </a:xfrm>
          <a:custGeom>
            <a:avLst/>
            <a:gdLst/>
            <a:ahLst/>
            <a:cxnLst/>
            <a:rect l="0" t="0" r="0" b="0"/>
            <a:pathLst>
              <a:path w="205741" h="274129">
                <a:moveTo>
                  <a:pt x="0" y="25677"/>
                </a:moveTo>
                <a:lnTo>
                  <a:pt x="0" y="18296"/>
                </a:lnTo>
                <a:lnTo>
                  <a:pt x="953" y="17899"/>
                </a:lnTo>
                <a:lnTo>
                  <a:pt x="4551" y="17457"/>
                </a:lnTo>
                <a:lnTo>
                  <a:pt x="6844" y="16387"/>
                </a:lnTo>
                <a:lnTo>
                  <a:pt x="11931" y="12658"/>
                </a:lnTo>
                <a:lnTo>
                  <a:pt x="15574" y="10330"/>
                </a:lnTo>
                <a:lnTo>
                  <a:pt x="19908" y="7826"/>
                </a:lnTo>
                <a:lnTo>
                  <a:pt x="24702" y="5204"/>
                </a:lnTo>
                <a:lnTo>
                  <a:pt x="28851" y="3456"/>
                </a:lnTo>
                <a:lnTo>
                  <a:pt x="32569" y="2290"/>
                </a:lnTo>
                <a:lnTo>
                  <a:pt x="36000" y="1514"/>
                </a:lnTo>
                <a:lnTo>
                  <a:pt x="40193" y="996"/>
                </a:lnTo>
                <a:lnTo>
                  <a:pt x="44893" y="650"/>
                </a:lnTo>
                <a:lnTo>
                  <a:pt x="49931" y="420"/>
                </a:lnTo>
                <a:lnTo>
                  <a:pt x="60609" y="164"/>
                </a:lnTo>
                <a:lnTo>
                  <a:pt x="78436" y="0"/>
                </a:lnTo>
                <a:lnTo>
                  <a:pt x="83723" y="939"/>
                </a:lnTo>
                <a:lnTo>
                  <a:pt x="90105" y="2518"/>
                </a:lnTo>
                <a:lnTo>
                  <a:pt x="97218" y="4522"/>
                </a:lnTo>
                <a:lnTo>
                  <a:pt x="102912" y="5859"/>
                </a:lnTo>
                <a:lnTo>
                  <a:pt x="107660" y="6750"/>
                </a:lnTo>
                <a:lnTo>
                  <a:pt x="111778" y="7344"/>
                </a:lnTo>
                <a:lnTo>
                  <a:pt x="115477" y="8693"/>
                </a:lnTo>
                <a:lnTo>
                  <a:pt x="118894" y="10544"/>
                </a:lnTo>
                <a:lnTo>
                  <a:pt x="122125" y="12731"/>
                </a:lnTo>
                <a:lnTo>
                  <a:pt x="126184" y="15141"/>
                </a:lnTo>
                <a:lnTo>
                  <a:pt x="130796" y="17701"/>
                </a:lnTo>
                <a:lnTo>
                  <a:pt x="135775" y="20360"/>
                </a:lnTo>
                <a:lnTo>
                  <a:pt x="140046" y="23085"/>
                </a:lnTo>
                <a:lnTo>
                  <a:pt x="143847" y="25854"/>
                </a:lnTo>
                <a:lnTo>
                  <a:pt x="147333" y="28652"/>
                </a:lnTo>
                <a:lnTo>
                  <a:pt x="153746" y="36842"/>
                </a:lnTo>
                <a:lnTo>
                  <a:pt x="156790" y="41693"/>
                </a:lnTo>
                <a:lnTo>
                  <a:pt x="159772" y="46832"/>
                </a:lnTo>
                <a:lnTo>
                  <a:pt x="165624" y="57622"/>
                </a:lnTo>
                <a:lnTo>
                  <a:pt x="167567" y="63166"/>
                </a:lnTo>
                <a:lnTo>
                  <a:pt x="168861" y="68767"/>
                </a:lnTo>
                <a:lnTo>
                  <a:pt x="169724" y="74406"/>
                </a:lnTo>
                <a:lnTo>
                  <a:pt x="170299" y="81023"/>
                </a:lnTo>
                <a:lnTo>
                  <a:pt x="170683" y="88292"/>
                </a:lnTo>
                <a:lnTo>
                  <a:pt x="171109" y="103036"/>
                </a:lnTo>
                <a:lnTo>
                  <a:pt x="171383" y="130563"/>
                </a:lnTo>
                <a:lnTo>
                  <a:pt x="171437" y="158684"/>
                </a:lnTo>
                <a:lnTo>
                  <a:pt x="170489" y="164831"/>
                </a:lnTo>
                <a:lnTo>
                  <a:pt x="168904" y="170834"/>
                </a:lnTo>
                <a:lnTo>
                  <a:pt x="166895" y="176741"/>
                </a:lnTo>
                <a:lnTo>
                  <a:pt x="163651" y="182584"/>
                </a:lnTo>
                <a:lnTo>
                  <a:pt x="159583" y="188384"/>
                </a:lnTo>
                <a:lnTo>
                  <a:pt x="154967" y="194156"/>
                </a:lnTo>
                <a:lnTo>
                  <a:pt x="150936" y="199909"/>
                </a:lnTo>
                <a:lnTo>
                  <a:pt x="147296" y="205649"/>
                </a:lnTo>
                <a:lnTo>
                  <a:pt x="143918" y="211381"/>
                </a:lnTo>
                <a:lnTo>
                  <a:pt x="140713" y="216155"/>
                </a:lnTo>
                <a:lnTo>
                  <a:pt x="134612" y="223999"/>
                </a:lnTo>
                <a:lnTo>
                  <a:pt x="132604" y="228377"/>
                </a:lnTo>
                <a:lnTo>
                  <a:pt x="131265" y="233200"/>
                </a:lnTo>
                <a:lnTo>
                  <a:pt x="130373" y="238321"/>
                </a:lnTo>
                <a:lnTo>
                  <a:pt x="126841" y="246550"/>
                </a:lnTo>
                <a:lnTo>
                  <a:pt x="124566" y="250078"/>
                </a:lnTo>
                <a:lnTo>
                  <a:pt x="121144" y="253383"/>
                </a:lnTo>
                <a:lnTo>
                  <a:pt x="116958" y="256539"/>
                </a:lnTo>
                <a:lnTo>
                  <a:pt x="112262" y="259595"/>
                </a:lnTo>
                <a:lnTo>
                  <a:pt x="108179" y="262585"/>
                </a:lnTo>
                <a:lnTo>
                  <a:pt x="104504" y="265530"/>
                </a:lnTo>
                <a:lnTo>
                  <a:pt x="101102" y="268447"/>
                </a:lnTo>
                <a:lnTo>
                  <a:pt x="94782" y="271687"/>
                </a:lnTo>
                <a:lnTo>
                  <a:pt x="91763" y="272551"/>
                </a:lnTo>
                <a:lnTo>
                  <a:pt x="87845" y="273127"/>
                </a:lnTo>
                <a:lnTo>
                  <a:pt x="83329" y="273511"/>
                </a:lnTo>
                <a:lnTo>
                  <a:pt x="74182" y="273938"/>
                </a:lnTo>
                <a:lnTo>
                  <a:pt x="66943" y="274128"/>
                </a:lnTo>
                <a:lnTo>
                  <a:pt x="63678" y="273226"/>
                </a:lnTo>
                <a:lnTo>
                  <a:pt x="57512" y="269684"/>
                </a:lnTo>
                <a:lnTo>
                  <a:pt x="51596" y="267474"/>
                </a:lnTo>
                <a:lnTo>
                  <a:pt x="48685" y="266885"/>
                </a:lnTo>
                <a:lnTo>
                  <a:pt x="46744" y="265540"/>
                </a:lnTo>
                <a:lnTo>
                  <a:pt x="45450" y="263691"/>
                </a:lnTo>
                <a:lnTo>
                  <a:pt x="43060" y="258143"/>
                </a:lnTo>
                <a:lnTo>
                  <a:pt x="38823" y="249328"/>
                </a:lnTo>
                <a:lnTo>
                  <a:pt x="36304" y="241600"/>
                </a:lnTo>
                <a:lnTo>
                  <a:pt x="35185" y="234990"/>
                </a:lnTo>
                <a:lnTo>
                  <a:pt x="34688" y="228878"/>
                </a:lnTo>
                <a:lnTo>
                  <a:pt x="37007" y="220446"/>
                </a:lnTo>
                <a:lnTo>
                  <a:pt x="38959" y="215530"/>
                </a:lnTo>
                <a:lnTo>
                  <a:pt x="41127" y="207529"/>
                </a:lnTo>
                <a:lnTo>
                  <a:pt x="41706" y="204062"/>
                </a:lnTo>
                <a:lnTo>
                  <a:pt x="44888" y="197669"/>
                </a:lnTo>
                <a:lnTo>
                  <a:pt x="47071" y="194631"/>
                </a:lnTo>
                <a:lnTo>
                  <a:pt x="50430" y="191653"/>
                </a:lnTo>
                <a:lnTo>
                  <a:pt x="54575" y="188715"/>
                </a:lnTo>
                <a:lnTo>
                  <a:pt x="59244" y="185804"/>
                </a:lnTo>
                <a:lnTo>
                  <a:pt x="63308" y="183864"/>
                </a:lnTo>
                <a:lnTo>
                  <a:pt x="66971" y="182570"/>
                </a:lnTo>
                <a:lnTo>
                  <a:pt x="70364" y="181707"/>
                </a:lnTo>
                <a:lnTo>
                  <a:pt x="74532" y="182085"/>
                </a:lnTo>
                <a:lnTo>
                  <a:pt x="79216" y="183289"/>
                </a:lnTo>
                <a:lnTo>
                  <a:pt x="84243" y="185044"/>
                </a:lnTo>
                <a:lnTo>
                  <a:pt x="88547" y="186214"/>
                </a:lnTo>
                <a:lnTo>
                  <a:pt x="92369" y="186994"/>
                </a:lnTo>
                <a:lnTo>
                  <a:pt x="95869" y="187514"/>
                </a:lnTo>
                <a:lnTo>
                  <a:pt x="100108" y="188814"/>
                </a:lnTo>
                <a:lnTo>
                  <a:pt x="104838" y="190632"/>
                </a:lnTo>
                <a:lnTo>
                  <a:pt x="109898" y="192797"/>
                </a:lnTo>
                <a:lnTo>
                  <a:pt x="114222" y="195193"/>
                </a:lnTo>
                <a:lnTo>
                  <a:pt x="118059" y="197743"/>
                </a:lnTo>
                <a:lnTo>
                  <a:pt x="121568" y="200395"/>
                </a:lnTo>
                <a:lnTo>
                  <a:pt x="124861" y="203116"/>
                </a:lnTo>
                <a:lnTo>
                  <a:pt x="131059" y="208679"/>
                </a:lnTo>
                <a:lnTo>
                  <a:pt x="136989" y="214326"/>
                </a:lnTo>
                <a:lnTo>
                  <a:pt x="183233" y="260345"/>
                </a:lnTo>
                <a:lnTo>
                  <a:pt x="185973" y="262132"/>
                </a:lnTo>
                <a:lnTo>
                  <a:pt x="191557" y="264118"/>
                </a:lnTo>
                <a:lnTo>
                  <a:pt x="195505" y="265236"/>
                </a:lnTo>
                <a:lnTo>
                  <a:pt x="198969" y="265498"/>
                </a:lnTo>
                <a:lnTo>
                  <a:pt x="205740" y="2657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27"/>
          <p:cNvSpPr/>
          <p:nvPr/>
        </p:nvSpPr>
        <p:spPr>
          <a:xfrm>
            <a:off x="5514975" y="3060382"/>
            <a:ext cx="154305" cy="214314"/>
          </a:xfrm>
          <a:custGeom>
            <a:avLst/>
            <a:gdLst/>
            <a:ahLst/>
            <a:cxnLst/>
            <a:rect l="0" t="0" r="0" b="0"/>
            <a:pathLst>
              <a:path w="154305" h="21431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0" y="12770"/>
                </a:lnTo>
                <a:lnTo>
                  <a:pt x="9683" y="16134"/>
                </a:lnTo>
                <a:lnTo>
                  <a:pt x="13122" y="20281"/>
                </a:lnTo>
                <a:lnTo>
                  <a:pt x="17321" y="24950"/>
                </a:lnTo>
                <a:lnTo>
                  <a:pt x="20120" y="29016"/>
                </a:lnTo>
                <a:lnTo>
                  <a:pt x="21985" y="32679"/>
                </a:lnTo>
                <a:lnTo>
                  <a:pt x="23229" y="36074"/>
                </a:lnTo>
                <a:lnTo>
                  <a:pt x="25011" y="40242"/>
                </a:lnTo>
                <a:lnTo>
                  <a:pt x="29531" y="49953"/>
                </a:lnTo>
                <a:lnTo>
                  <a:pt x="32070" y="54257"/>
                </a:lnTo>
                <a:lnTo>
                  <a:pt x="34714" y="58079"/>
                </a:lnTo>
                <a:lnTo>
                  <a:pt x="37431" y="61579"/>
                </a:lnTo>
                <a:lnTo>
                  <a:pt x="40194" y="65818"/>
                </a:lnTo>
                <a:lnTo>
                  <a:pt x="42988" y="70549"/>
                </a:lnTo>
                <a:lnTo>
                  <a:pt x="45804" y="75607"/>
                </a:lnTo>
                <a:lnTo>
                  <a:pt x="51472" y="86308"/>
                </a:lnTo>
                <a:lnTo>
                  <a:pt x="71439" y="125764"/>
                </a:lnTo>
                <a:lnTo>
                  <a:pt x="74296" y="130515"/>
                </a:lnTo>
                <a:lnTo>
                  <a:pt x="77153" y="134635"/>
                </a:lnTo>
                <a:lnTo>
                  <a:pt x="80011" y="138334"/>
                </a:lnTo>
                <a:lnTo>
                  <a:pt x="82868" y="141753"/>
                </a:lnTo>
                <a:lnTo>
                  <a:pt x="85725" y="144985"/>
                </a:lnTo>
                <a:lnTo>
                  <a:pt x="88582" y="148091"/>
                </a:lnTo>
                <a:lnTo>
                  <a:pt x="92392" y="151115"/>
                </a:lnTo>
                <a:lnTo>
                  <a:pt x="96837" y="154084"/>
                </a:lnTo>
                <a:lnTo>
                  <a:pt x="101706" y="157015"/>
                </a:lnTo>
                <a:lnTo>
                  <a:pt x="105904" y="160874"/>
                </a:lnTo>
                <a:lnTo>
                  <a:pt x="109655" y="165352"/>
                </a:lnTo>
                <a:lnTo>
                  <a:pt x="113108" y="170242"/>
                </a:lnTo>
                <a:lnTo>
                  <a:pt x="115410" y="174455"/>
                </a:lnTo>
                <a:lnTo>
                  <a:pt x="116945" y="178216"/>
                </a:lnTo>
                <a:lnTo>
                  <a:pt x="117968" y="181675"/>
                </a:lnTo>
                <a:lnTo>
                  <a:pt x="121645" y="188060"/>
                </a:lnTo>
                <a:lnTo>
                  <a:pt x="126454" y="194072"/>
                </a:lnTo>
                <a:lnTo>
                  <a:pt x="129070" y="197009"/>
                </a:lnTo>
                <a:lnTo>
                  <a:pt x="131767" y="199919"/>
                </a:lnTo>
                <a:lnTo>
                  <a:pt x="134517" y="201859"/>
                </a:lnTo>
                <a:lnTo>
                  <a:pt x="137303" y="203153"/>
                </a:lnTo>
                <a:lnTo>
                  <a:pt x="140113" y="204016"/>
                </a:lnTo>
                <a:lnTo>
                  <a:pt x="141986" y="205543"/>
                </a:lnTo>
                <a:lnTo>
                  <a:pt x="143235" y="207513"/>
                </a:lnTo>
                <a:lnTo>
                  <a:pt x="144067" y="209780"/>
                </a:lnTo>
                <a:lnTo>
                  <a:pt x="145574" y="211291"/>
                </a:lnTo>
                <a:lnTo>
                  <a:pt x="147532" y="212298"/>
                </a:lnTo>
                <a:lnTo>
                  <a:pt x="154304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28"/>
          <p:cNvSpPr/>
          <p:nvPr/>
        </p:nvSpPr>
        <p:spPr>
          <a:xfrm>
            <a:off x="5489257" y="3094672"/>
            <a:ext cx="145734" cy="188596"/>
          </a:xfrm>
          <a:custGeom>
            <a:avLst/>
            <a:gdLst/>
            <a:ahLst/>
            <a:cxnLst/>
            <a:rect l="0" t="0" r="0" b="0"/>
            <a:pathLst>
              <a:path w="145734" h="188596">
                <a:moveTo>
                  <a:pt x="145733" y="0"/>
                </a:moveTo>
                <a:lnTo>
                  <a:pt x="145733" y="7381"/>
                </a:lnTo>
                <a:lnTo>
                  <a:pt x="141182" y="12770"/>
                </a:lnTo>
                <a:lnTo>
                  <a:pt x="139841" y="15181"/>
                </a:lnTo>
                <a:lnTo>
                  <a:pt x="138351" y="20400"/>
                </a:lnTo>
                <a:lnTo>
                  <a:pt x="136049" y="23125"/>
                </a:lnTo>
                <a:lnTo>
                  <a:pt x="132609" y="25894"/>
                </a:lnTo>
                <a:lnTo>
                  <a:pt x="128412" y="28693"/>
                </a:lnTo>
                <a:lnTo>
                  <a:pt x="124660" y="32464"/>
                </a:lnTo>
                <a:lnTo>
                  <a:pt x="121207" y="36882"/>
                </a:lnTo>
                <a:lnTo>
                  <a:pt x="117952" y="41733"/>
                </a:lnTo>
                <a:lnTo>
                  <a:pt x="114830" y="46872"/>
                </a:lnTo>
                <a:lnTo>
                  <a:pt x="111796" y="52203"/>
                </a:lnTo>
                <a:lnTo>
                  <a:pt x="108821" y="57662"/>
                </a:lnTo>
                <a:lnTo>
                  <a:pt x="104932" y="63206"/>
                </a:lnTo>
                <a:lnTo>
                  <a:pt x="100435" y="68808"/>
                </a:lnTo>
                <a:lnTo>
                  <a:pt x="95532" y="74447"/>
                </a:lnTo>
                <a:lnTo>
                  <a:pt x="90358" y="81064"/>
                </a:lnTo>
                <a:lnTo>
                  <a:pt x="85003" y="88333"/>
                </a:lnTo>
                <a:lnTo>
                  <a:pt x="79529" y="96036"/>
                </a:lnTo>
                <a:lnTo>
                  <a:pt x="74927" y="103076"/>
                </a:lnTo>
                <a:lnTo>
                  <a:pt x="70906" y="109675"/>
                </a:lnTo>
                <a:lnTo>
                  <a:pt x="67273" y="115979"/>
                </a:lnTo>
                <a:lnTo>
                  <a:pt x="60697" y="128064"/>
                </a:lnTo>
                <a:lnTo>
                  <a:pt x="57610" y="133953"/>
                </a:lnTo>
                <a:lnTo>
                  <a:pt x="53646" y="139785"/>
                </a:lnTo>
                <a:lnTo>
                  <a:pt x="49099" y="145577"/>
                </a:lnTo>
                <a:lnTo>
                  <a:pt x="44163" y="151344"/>
                </a:lnTo>
                <a:lnTo>
                  <a:pt x="39919" y="156141"/>
                </a:lnTo>
                <a:lnTo>
                  <a:pt x="32664" y="164011"/>
                </a:lnTo>
                <a:lnTo>
                  <a:pt x="23225" y="173797"/>
                </a:lnTo>
                <a:lnTo>
                  <a:pt x="20246" y="175872"/>
                </a:lnTo>
                <a:lnTo>
                  <a:pt x="17307" y="177255"/>
                </a:lnTo>
                <a:lnTo>
                  <a:pt x="14396" y="178178"/>
                </a:lnTo>
                <a:lnTo>
                  <a:pt x="11502" y="179745"/>
                </a:lnTo>
                <a:lnTo>
                  <a:pt x="8620" y="181743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29"/>
          <p:cNvSpPr/>
          <p:nvPr/>
        </p:nvSpPr>
        <p:spPr>
          <a:xfrm>
            <a:off x="5900737" y="3068955"/>
            <a:ext cx="34291" cy="231458"/>
          </a:xfrm>
          <a:custGeom>
            <a:avLst/>
            <a:gdLst/>
            <a:ahLst/>
            <a:cxnLst/>
            <a:rect l="0" t="0" r="0" b="0"/>
            <a:pathLst>
              <a:path w="34291" h="231458">
                <a:moveTo>
                  <a:pt x="0" y="0"/>
                </a:moveTo>
                <a:lnTo>
                  <a:pt x="0" y="49113"/>
                </a:lnTo>
                <a:lnTo>
                  <a:pt x="953" y="54650"/>
                </a:lnTo>
                <a:lnTo>
                  <a:pt x="2540" y="60246"/>
                </a:lnTo>
                <a:lnTo>
                  <a:pt x="4551" y="65881"/>
                </a:lnTo>
                <a:lnTo>
                  <a:pt x="5892" y="71543"/>
                </a:lnTo>
                <a:lnTo>
                  <a:pt x="6785" y="77223"/>
                </a:lnTo>
                <a:lnTo>
                  <a:pt x="7381" y="82914"/>
                </a:lnTo>
                <a:lnTo>
                  <a:pt x="7778" y="88614"/>
                </a:lnTo>
                <a:lnTo>
                  <a:pt x="8043" y="94318"/>
                </a:lnTo>
                <a:lnTo>
                  <a:pt x="8219" y="100026"/>
                </a:lnTo>
                <a:lnTo>
                  <a:pt x="9290" y="105736"/>
                </a:lnTo>
                <a:lnTo>
                  <a:pt x="10956" y="111448"/>
                </a:lnTo>
                <a:lnTo>
                  <a:pt x="13019" y="117161"/>
                </a:lnTo>
                <a:lnTo>
                  <a:pt x="14394" y="122875"/>
                </a:lnTo>
                <a:lnTo>
                  <a:pt x="15311" y="128589"/>
                </a:lnTo>
                <a:lnTo>
                  <a:pt x="15923" y="134303"/>
                </a:lnTo>
                <a:lnTo>
                  <a:pt x="16330" y="140018"/>
                </a:lnTo>
                <a:lnTo>
                  <a:pt x="16602" y="145733"/>
                </a:lnTo>
                <a:lnTo>
                  <a:pt x="16904" y="157162"/>
                </a:lnTo>
                <a:lnTo>
                  <a:pt x="17114" y="181186"/>
                </a:lnTo>
                <a:lnTo>
                  <a:pt x="18076" y="185561"/>
                </a:lnTo>
                <a:lnTo>
                  <a:pt x="19671" y="190382"/>
                </a:lnTo>
                <a:lnTo>
                  <a:pt x="21687" y="195501"/>
                </a:lnTo>
                <a:lnTo>
                  <a:pt x="23030" y="199867"/>
                </a:lnTo>
                <a:lnTo>
                  <a:pt x="23926" y="203729"/>
                </a:lnTo>
                <a:lnTo>
                  <a:pt x="24921" y="210561"/>
                </a:lnTo>
                <a:lnTo>
                  <a:pt x="25364" y="216773"/>
                </a:lnTo>
                <a:lnTo>
                  <a:pt x="26434" y="219762"/>
                </a:lnTo>
                <a:lnTo>
                  <a:pt x="28100" y="222708"/>
                </a:lnTo>
                <a:lnTo>
                  <a:pt x="3429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230"/>
          <p:cNvSpPr/>
          <p:nvPr/>
        </p:nvSpPr>
        <p:spPr>
          <a:xfrm>
            <a:off x="5797867" y="3180397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11932" y="25717"/>
                </a:lnTo>
                <a:lnTo>
                  <a:pt x="15574" y="24765"/>
                </a:lnTo>
                <a:lnTo>
                  <a:pt x="19908" y="23178"/>
                </a:lnTo>
                <a:lnTo>
                  <a:pt x="24702" y="21167"/>
                </a:lnTo>
                <a:lnTo>
                  <a:pt x="29803" y="19826"/>
                </a:lnTo>
                <a:lnTo>
                  <a:pt x="35109" y="18932"/>
                </a:lnTo>
                <a:lnTo>
                  <a:pt x="40551" y="18337"/>
                </a:lnTo>
                <a:lnTo>
                  <a:pt x="47036" y="17940"/>
                </a:lnTo>
                <a:lnTo>
                  <a:pt x="61863" y="17498"/>
                </a:lnTo>
                <a:lnTo>
                  <a:pt x="81724" y="17250"/>
                </a:lnTo>
                <a:lnTo>
                  <a:pt x="87820" y="16262"/>
                </a:lnTo>
                <a:lnTo>
                  <a:pt x="93790" y="14652"/>
                </a:lnTo>
                <a:lnTo>
                  <a:pt x="99674" y="12625"/>
                </a:lnTo>
                <a:lnTo>
                  <a:pt x="106454" y="11274"/>
                </a:lnTo>
                <a:lnTo>
                  <a:pt x="113832" y="10374"/>
                </a:lnTo>
                <a:lnTo>
                  <a:pt x="121608" y="9773"/>
                </a:lnTo>
                <a:lnTo>
                  <a:pt x="128697" y="9373"/>
                </a:lnTo>
                <a:lnTo>
                  <a:pt x="141654" y="8928"/>
                </a:lnTo>
                <a:lnTo>
                  <a:pt x="164209" y="8678"/>
                </a:lnTo>
                <a:lnTo>
                  <a:pt x="171385" y="7690"/>
                </a:lnTo>
                <a:lnTo>
                  <a:pt x="178075" y="6079"/>
                </a:lnTo>
                <a:lnTo>
                  <a:pt x="184439" y="4053"/>
                </a:lnTo>
                <a:lnTo>
                  <a:pt x="190587" y="2702"/>
                </a:lnTo>
                <a:lnTo>
                  <a:pt x="196590" y="1801"/>
                </a:lnTo>
                <a:lnTo>
                  <a:pt x="202498" y="1201"/>
                </a:lnTo>
                <a:lnTo>
                  <a:pt x="208341" y="801"/>
                </a:lnTo>
                <a:lnTo>
                  <a:pt x="214142" y="53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31"/>
          <p:cNvSpPr/>
          <p:nvPr/>
        </p:nvSpPr>
        <p:spPr>
          <a:xfrm>
            <a:off x="6115050" y="3060382"/>
            <a:ext cx="17146" cy="231459"/>
          </a:xfrm>
          <a:custGeom>
            <a:avLst/>
            <a:gdLst/>
            <a:ahLst/>
            <a:cxnLst/>
            <a:rect l="0" t="0" r="0" b="0"/>
            <a:pathLst>
              <a:path w="17146" h="231459">
                <a:moveTo>
                  <a:pt x="0" y="0"/>
                </a:moveTo>
                <a:lnTo>
                  <a:pt x="0" y="17570"/>
                </a:lnTo>
                <a:lnTo>
                  <a:pt x="952" y="21238"/>
                </a:lnTo>
                <a:lnTo>
                  <a:pt x="2540" y="24636"/>
                </a:lnTo>
                <a:lnTo>
                  <a:pt x="4550" y="27854"/>
                </a:lnTo>
                <a:lnTo>
                  <a:pt x="5891" y="31904"/>
                </a:lnTo>
                <a:lnTo>
                  <a:pt x="6785" y="36510"/>
                </a:lnTo>
                <a:lnTo>
                  <a:pt x="7380" y="41485"/>
                </a:lnTo>
                <a:lnTo>
                  <a:pt x="7778" y="47659"/>
                </a:lnTo>
                <a:lnTo>
                  <a:pt x="8042" y="54633"/>
                </a:lnTo>
                <a:lnTo>
                  <a:pt x="8219" y="62140"/>
                </a:lnTo>
                <a:lnTo>
                  <a:pt x="7384" y="69049"/>
                </a:lnTo>
                <a:lnTo>
                  <a:pt x="5875" y="75560"/>
                </a:lnTo>
                <a:lnTo>
                  <a:pt x="3916" y="81806"/>
                </a:lnTo>
                <a:lnTo>
                  <a:pt x="2611" y="88827"/>
                </a:lnTo>
                <a:lnTo>
                  <a:pt x="1740" y="96366"/>
                </a:lnTo>
                <a:lnTo>
                  <a:pt x="1160" y="104249"/>
                </a:lnTo>
                <a:lnTo>
                  <a:pt x="773" y="111409"/>
                </a:lnTo>
                <a:lnTo>
                  <a:pt x="343" y="124445"/>
                </a:lnTo>
                <a:lnTo>
                  <a:pt x="30" y="167288"/>
                </a:lnTo>
                <a:lnTo>
                  <a:pt x="8" y="185351"/>
                </a:lnTo>
                <a:lnTo>
                  <a:pt x="958" y="190242"/>
                </a:lnTo>
                <a:lnTo>
                  <a:pt x="2544" y="194456"/>
                </a:lnTo>
                <a:lnTo>
                  <a:pt x="4553" y="198217"/>
                </a:lnTo>
                <a:lnTo>
                  <a:pt x="5893" y="201677"/>
                </a:lnTo>
                <a:lnTo>
                  <a:pt x="6786" y="204937"/>
                </a:lnTo>
                <a:lnTo>
                  <a:pt x="7382" y="208062"/>
                </a:lnTo>
                <a:lnTo>
                  <a:pt x="7778" y="211098"/>
                </a:lnTo>
                <a:lnTo>
                  <a:pt x="8219" y="217011"/>
                </a:lnTo>
                <a:lnTo>
                  <a:pt x="9289" y="218969"/>
                </a:lnTo>
                <a:lnTo>
                  <a:pt x="10955" y="220275"/>
                </a:lnTo>
                <a:lnTo>
                  <a:pt x="13018" y="221145"/>
                </a:lnTo>
                <a:lnTo>
                  <a:pt x="14394" y="222677"/>
                </a:lnTo>
                <a:lnTo>
                  <a:pt x="15311" y="224652"/>
                </a:lnTo>
                <a:lnTo>
                  <a:pt x="17145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32"/>
          <p:cNvSpPr/>
          <p:nvPr/>
        </p:nvSpPr>
        <p:spPr>
          <a:xfrm>
            <a:off x="6183629" y="3068958"/>
            <a:ext cx="317184" cy="214192"/>
          </a:xfrm>
          <a:custGeom>
            <a:avLst/>
            <a:gdLst/>
            <a:ahLst/>
            <a:cxnLst/>
            <a:rect l="0" t="0" r="0" b="0"/>
            <a:pathLst>
              <a:path w="317184" h="214192">
                <a:moveTo>
                  <a:pt x="0" y="42859"/>
                </a:moveTo>
                <a:lnTo>
                  <a:pt x="0" y="38308"/>
                </a:lnTo>
                <a:lnTo>
                  <a:pt x="953" y="36968"/>
                </a:lnTo>
                <a:lnTo>
                  <a:pt x="2541" y="36074"/>
                </a:lnTo>
                <a:lnTo>
                  <a:pt x="4552" y="35478"/>
                </a:lnTo>
                <a:lnTo>
                  <a:pt x="5892" y="34128"/>
                </a:lnTo>
                <a:lnTo>
                  <a:pt x="6786" y="32276"/>
                </a:lnTo>
                <a:lnTo>
                  <a:pt x="7382" y="30089"/>
                </a:lnTo>
                <a:lnTo>
                  <a:pt x="10584" y="25118"/>
                </a:lnTo>
                <a:lnTo>
                  <a:pt x="15849" y="18717"/>
                </a:lnTo>
                <a:lnTo>
                  <a:pt x="21312" y="13057"/>
                </a:lnTo>
                <a:lnTo>
                  <a:pt x="28840" y="8024"/>
                </a:lnTo>
                <a:lnTo>
                  <a:pt x="37583" y="3564"/>
                </a:lnTo>
                <a:lnTo>
                  <a:pt x="44644" y="1582"/>
                </a:lnTo>
                <a:lnTo>
                  <a:pt x="53497" y="701"/>
                </a:lnTo>
                <a:lnTo>
                  <a:pt x="62829" y="310"/>
                </a:lnTo>
                <a:lnTo>
                  <a:pt x="70152" y="136"/>
                </a:lnTo>
                <a:lnTo>
                  <a:pt x="112722" y="0"/>
                </a:lnTo>
                <a:lnTo>
                  <a:pt x="121854" y="2538"/>
                </a:lnTo>
                <a:lnTo>
                  <a:pt x="131310" y="6841"/>
                </a:lnTo>
                <a:lnTo>
                  <a:pt x="138688" y="11929"/>
                </a:lnTo>
                <a:lnTo>
                  <a:pt x="141036" y="14619"/>
                </a:lnTo>
                <a:lnTo>
                  <a:pt x="142602" y="17365"/>
                </a:lnTo>
                <a:lnTo>
                  <a:pt x="143646" y="20148"/>
                </a:lnTo>
                <a:lnTo>
                  <a:pt x="147346" y="25780"/>
                </a:lnTo>
                <a:lnTo>
                  <a:pt x="149666" y="28616"/>
                </a:lnTo>
                <a:lnTo>
                  <a:pt x="151212" y="32411"/>
                </a:lnTo>
                <a:lnTo>
                  <a:pt x="152243" y="36846"/>
                </a:lnTo>
                <a:lnTo>
                  <a:pt x="152931" y="41708"/>
                </a:lnTo>
                <a:lnTo>
                  <a:pt x="152436" y="46854"/>
                </a:lnTo>
                <a:lnTo>
                  <a:pt x="151155" y="52190"/>
                </a:lnTo>
                <a:lnTo>
                  <a:pt x="149348" y="57652"/>
                </a:lnTo>
                <a:lnTo>
                  <a:pt x="148143" y="62246"/>
                </a:lnTo>
                <a:lnTo>
                  <a:pt x="147339" y="66261"/>
                </a:lnTo>
                <a:lnTo>
                  <a:pt x="146804" y="69891"/>
                </a:lnTo>
                <a:lnTo>
                  <a:pt x="145494" y="74215"/>
                </a:lnTo>
                <a:lnTo>
                  <a:pt x="143669" y="79003"/>
                </a:lnTo>
                <a:lnTo>
                  <a:pt x="141500" y="84100"/>
                </a:lnTo>
                <a:lnTo>
                  <a:pt x="138148" y="89403"/>
                </a:lnTo>
                <a:lnTo>
                  <a:pt x="134009" y="94843"/>
                </a:lnTo>
                <a:lnTo>
                  <a:pt x="129344" y="100375"/>
                </a:lnTo>
                <a:lnTo>
                  <a:pt x="125282" y="105968"/>
                </a:lnTo>
                <a:lnTo>
                  <a:pt x="121622" y="111602"/>
                </a:lnTo>
                <a:lnTo>
                  <a:pt x="118229" y="117263"/>
                </a:lnTo>
                <a:lnTo>
                  <a:pt x="115015" y="122941"/>
                </a:lnTo>
                <a:lnTo>
                  <a:pt x="108903" y="134331"/>
                </a:lnTo>
                <a:lnTo>
                  <a:pt x="105940" y="139083"/>
                </a:lnTo>
                <a:lnTo>
                  <a:pt x="103012" y="143203"/>
                </a:lnTo>
                <a:lnTo>
                  <a:pt x="100107" y="146903"/>
                </a:lnTo>
                <a:lnTo>
                  <a:pt x="94340" y="153553"/>
                </a:lnTo>
                <a:lnTo>
                  <a:pt x="91468" y="156660"/>
                </a:lnTo>
                <a:lnTo>
                  <a:pt x="88602" y="160636"/>
                </a:lnTo>
                <a:lnTo>
                  <a:pt x="85738" y="165193"/>
                </a:lnTo>
                <a:lnTo>
                  <a:pt x="82876" y="170134"/>
                </a:lnTo>
                <a:lnTo>
                  <a:pt x="80016" y="173429"/>
                </a:lnTo>
                <a:lnTo>
                  <a:pt x="77157" y="175626"/>
                </a:lnTo>
                <a:lnTo>
                  <a:pt x="74298" y="177090"/>
                </a:lnTo>
                <a:lnTo>
                  <a:pt x="72392" y="179019"/>
                </a:lnTo>
                <a:lnTo>
                  <a:pt x="71122" y="181257"/>
                </a:lnTo>
                <a:lnTo>
                  <a:pt x="69710" y="186284"/>
                </a:lnTo>
                <a:lnTo>
                  <a:pt x="69083" y="191694"/>
                </a:lnTo>
                <a:lnTo>
                  <a:pt x="68804" y="197273"/>
                </a:lnTo>
                <a:lnTo>
                  <a:pt x="68730" y="200094"/>
                </a:lnTo>
                <a:lnTo>
                  <a:pt x="69632" y="201975"/>
                </a:lnTo>
                <a:lnTo>
                  <a:pt x="71187" y="203229"/>
                </a:lnTo>
                <a:lnTo>
                  <a:pt x="73175" y="204065"/>
                </a:lnTo>
                <a:lnTo>
                  <a:pt x="80526" y="209792"/>
                </a:lnTo>
                <a:lnTo>
                  <a:pt x="83211" y="211298"/>
                </a:lnTo>
                <a:lnTo>
                  <a:pt x="88736" y="212971"/>
                </a:lnTo>
                <a:lnTo>
                  <a:pt x="97201" y="213912"/>
                </a:lnTo>
                <a:lnTo>
                  <a:pt x="105431" y="214133"/>
                </a:lnTo>
                <a:lnTo>
                  <a:pt x="110293" y="214191"/>
                </a:lnTo>
                <a:lnTo>
                  <a:pt x="116391" y="213278"/>
                </a:lnTo>
                <a:lnTo>
                  <a:pt x="123315" y="211717"/>
                </a:lnTo>
                <a:lnTo>
                  <a:pt x="130787" y="209724"/>
                </a:lnTo>
                <a:lnTo>
                  <a:pt x="137674" y="208395"/>
                </a:lnTo>
                <a:lnTo>
                  <a:pt x="144171" y="207509"/>
                </a:lnTo>
                <a:lnTo>
                  <a:pt x="150406" y="206918"/>
                </a:lnTo>
                <a:lnTo>
                  <a:pt x="157421" y="205572"/>
                </a:lnTo>
                <a:lnTo>
                  <a:pt x="164955" y="203722"/>
                </a:lnTo>
                <a:lnTo>
                  <a:pt x="172836" y="201536"/>
                </a:lnTo>
                <a:lnTo>
                  <a:pt x="179994" y="200078"/>
                </a:lnTo>
                <a:lnTo>
                  <a:pt x="186671" y="199107"/>
                </a:lnTo>
                <a:lnTo>
                  <a:pt x="193028" y="198459"/>
                </a:lnTo>
                <a:lnTo>
                  <a:pt x="200123" y="197075"/>
                </a:lnTo>
                <a:lnTo>
                  <a:pt x="207711" y="195200"/>
                </a:lnTo>
                <a:lnTo>
                  <a:pt x="215626" y="192997"/>
                </a:lnTo>
                <a:lnTo>
                  <a:pt x="223761" y="191529"/>
                </a:lnTo>
                <a:lnTo>
                  <a:pt x="232042" y="190550"/>
                </a:lnTo>
                <a:lnTo>
                  <a:pt x="240420" y="189897"/>
                </a:lnTo>
                <a:lnTo>
                  <a:pt x="247910" y="189462"/>
                </a:lnTo>
                <a:lnTo>
                  <a:pt x="261313" y="188978"/>
                </a:lnTo>
                <a:lnTo>
                  <a:pt x="284486" y="188668"/>
                </a:lnTo>
                <a:lnTo>
                  <a:pt x="292491" y="188626"/>
                </a:lnTo>
                <a:lnTo>
                  <a:pt x="295959" y="189567"/>
                </a:lnTo>
                <a:lnTo>
                  <a:pt x="305391" y="194490"/>
                </a:lnTo>
                <a:lnTo>
                  <a:pt x="308369" y="195381"/>
                </a:lnTo>
                <a:lnTo>
                  <a:pt x="317183" y="1971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33"/>
          <p:cNvSpPr/>
          <p:nvPr/>
        </p:nvSpPr>
        <p:spPr>
          <a:xfrm>
            <a:off x="4949220" y="3338724"/>
            <a:ext cx="1568738" cy="55987"/>
          </a:xfrm>
          <a:custGeom>
            <a:avLst/>
            <a:gdLst/>
            <a:ahLst/>
            <a:cxnLst/>
            <a:rect l="0" t="0" r="0" b="0"/>
            <a:pathLst>
              <a:path w="1568738" h="55987">
                <a:moveTo>
                  <a:pt x="8542" y="21696"/>
                </a:moveTo>
                <a:lnTo>
                  <a:pt x="74" y="21696"/>
                </a:lnTo>
                <a:lnTo>
                  <a:pt x="39" y="22648"/>
                </a:lnTo>
                <a:lnTo>
                  <a:pt x="0" y="26246"/>
                </a:lnTo>
                <a:lnTo>
                  <a:pt x="943" y="27587"/>
                </a:lnTo>
                <a:lnTo>
                  <a:pt x="2523" y="28481"/>
                </a:lnTo>
                <a:lnTo>
                  <a:pt x="6820" y="29474"/>
                </a:lnTo>
                <a:lnTo>
                  <a:pt x="29773" y="31151"/>
                </a:lnTo>
                <a:lnTo>
                  <a:pt x="35079" y="32762"/>
                </a:lnTo>
                <a:lnTo>
                  <a:pt x="40520" y="34788"/>
                </a:lnTo>
                <a:lnTo>
                  <a:pt x="46053" y="36139"/>
                </a:lnTo>
                <a:lnTo>
                  <a:pt x="57281" y="37640"/>
                </a:lnTo>
                <a:lnTo>
                  <a:pt x="104930" y="38770"/>
                </a:lnTo>
                <a:lnTo>
                  <a:pt x="157784" y="38831"/>
                </a:lnTo>
                <a:lnTo>
                  <a:pt x="168044" y="37882"/>
                </a:lnTo>
                <a:lnTo>
                  <a:pt x="177742" y="36297"/>
                </a:lnTo>
                <a:lnTo>
                  <a:pt x="187064" y="34287"/>
                </a:lnTo>
                <a:lnTo>
                  <a:pt x="197089" y="32948"/>
                </a:lnTo>
                <a:lnTo>
                  <a:pt x="218388" y="31459"/>
                </a:lnTo>
                <a:lnTo>
                  <a:pt x="264059" y="30503"/>
                </a:lnTo>
                <a:lnTo>
                  <a:pt x="304067" y="29385"/>
                </a:lnTo>
                <a:lnTo>
                  <a:pt x="317954" y="27775"/>
                </a:lnTo>
                <a:lnTo>
                  <a:pt x="331974" y="25748"/>
                </a:lnTo>
                <a:lnTo>
                  <a:pt x="347036" y="24397"/>
                </a:lnTo>
                <a:lnTo>
                  <a:pt x="379011" y="22896"/>
                </a:lnTo>
                <a:lnTo>
                  <a:pt x="394587" y="21544"/>
                </a:lnTo>
                <a:lnTo>
                  <a:pt x="409733" y="19689"/>
                </a:lnTo>
                <a:lnTo>
                  <a:pt x="424592" y="17500"/>
                </a:lnTo>
                <a:lnTo>
                  <a:pt x="439261" y="16041"/>
                </a:lnTo>
                <a:lnTo>
                  <a:pt x="468260" y="14420"/>
                </a:lnTo>
                <a:lnTo>
                  <a:pt x="515912" y="13507"/>
                </a:lnTo>
                <a:lnTo>
                  <a:pt x="532527" y="12427"/>
                </a:lnTo>
                <a:lnTo>
                  <a:pt x="549318" y="10754"/>
                </a:lnTo>
                <a:lnTo>
                  <a:pt x="566227" y="8686"/>
                </a:lnTo>
                <a:lnTo>
                  <a:pt x="583214" y="7308"/>
                </a:lnTo>
                <a:lnTo>
                  <a:pt x="617329" y="5776"/>
                </a:lnTo>
                <a:lnTo>
                  <a:pt x="668666" y="4914"/>
                </a:lnTo>
                <a:lnTo>
                  <a:pt x="950190" y="4551"/>
                </a:lnTo>
                <a:lnTo>
                  <a:pt x="968730" y="3599"/>
                </a:lnTo>
                <a:lnTo>
                  <a:pt x="987757" y="2011"/>
                </a:lnTo>
                <a:lnTo>
                  <a:pt x="1007109" y="0"/>
                </a:lnTo>
                <a:lnTo>
                  <a:pt x="1043852" y="306"/>
                </a:lnTo>
                <a:lnTo>
                  <a:pt x="1061651" y="1721"/>
                </a:lnTo>
                <a:lnTo>
                  <a:pt x="1099208" y="3293"/>
                </a:lnTo>
                <a:lnTo>
                  <a:pt x="1155298" y="4178"/>
                </a:lnTo>
                <a:lnTo>
                  <a:pt x="1220899" y="4477"/>
                </a:lnTo>
                <a:lnTo>
                  <a:pt x="1236833" y="5454"/>
                </a:lnTo>
                <a:lnTo>
                  <a:pt x="1253170" y="7058"/>
                </a:lnTo>
                <a:lnTo>
                  <a:pt x="1269776" y="9080"/>
                </a:lnTo>
                <a:lnTo>
                  <a:pt x="1285610" y="10427"/>
                </a:lnTo>
                <a:lnTo>
                  <a:pt x="1315903" y="11925"/>
                </a:lnTo>
                <a:lnTo>
                  <a:pt x="1359733" y="12768"/>
                </a:lnTo>
                <a:lnTo>
                  <a:pt x="1398331" y="13018"/>
                </a:lnTo>
                <a:lnTo>
                  <a:pt x="1410365" y="14005"/>
                </a:lnTo>
                <a:lnTo>
                  <a:pt x="1422198" y="15616"/>
                </a:lnTo>
                <a:lnTo>
                  <a:pt x="1433897" y="17643"/>
                </a:lnTo>
                <a:lnTo>
                  <a:pt x="1444554" y="18994"/>
                </a:lnTo>
                <a:lnTo>
                  <a:pt x="1464014" y="20495"/>
                </a:lnTo>
                <a:lnTo>
                  <a:pt x="1473205" y="21848"/>
                </a:lnTo>
                <a:lnTo>
                  <a:pt x="1482189" y="23702"/>
                </a:lnTo>
                <a:lnTo>
                  <a:pt x="1491036" y="25891"/>
                </a:lnTo>
                <a:lnTo>
                  <a:pt x="1499791" y="28302"/>
                </a:lnTo>
                <a:lnTo>
                  <a:pt x="1517140" y="33522"/>
                </a:lnTo>
                <a:lnTo>
                  <a:pt x="1524814" y="35295"/>
                </a:lnTo>
                <a:lnTo>
                  <a:pt x="1531835" y="36477"/>
                </a:lnTo>
                <a:lnTo>
                  <a:pt x="1538421" y="37265"/>
                </a:lnTo>
                <a:lnTo>
                  <a:pt x="1543763" y="38743"/>
                </a:lnTo>
                <a:lnTo>
                  <a:pt x="1548278" y="40680"/>
                </a:lnTo>
                <a:lnTo>
                  <a:pt x="1557816" y="46083"/>
                </a:lnTo>
                <a:lnTo>
                  <a:pt x="1561661" y="46822"/>
                </a:lnTo>
                <a:lnTo>
                  <a:pt x="1567339" y="47296"/>
                </a:lnTo>
                <a:lnTo>
                  <a:pt x="1567805" y="48288"/>
                </a:lnTo>
                <a:lnTo>
                  <a:pt x="1568116" y="49901"/>
                </a:lnTo>
                <a:lnTo>
                  <a:pt x="1568737" y="559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234"/>
          <p:cNvSpPr/>
          <p:nvPr/>
        </p:nvSpPr>
        <p:spPr>
          <a:xfrm>
            <a:off x="5506402" y="3506164"/>
            <a:ext cx="239526" cy="238676"/>
          </a:xfrm>
          <a:custGeom>
            <a:avLst/>
            <a:gdLst/>
            <a:ahLst/>
            <a:cxnLst/>
            <a:rect l="0" t="0" r="0" b="0"/>
            <a:pathLst>
              <a:path w="239526" h="238676">
                <a:moveTo>
                  <a:pt x="8573" y="34278"/>
                </a:moveTo>
                <a:lnTo>
                  <a:pt x="353" y="34278"/>
                </a:lnTo>
                <a:lnTo>
                  <a:pt x="31" y="26897"/>
                </a:lnTo>
                <a:lnTo>
                  <a:pt x="973" y="26500"/>
                </a:lnTo>
                <a:lnTo>
                  <a:pt x="4560" y="26059"/>
                </a:lnTo>
                <a:lnTo>
                  <a:pt x="6850" y="24989"/>
                </a:lnTo>
                <a:lnTo>
                  <a:pt x="11935" y="21259"/>
                </a:lnTo>
                <a:lnTo>
                  <a:pt x="15576" y="19884"/>
                </a:lnTo>
                <a:lnTo>
                  <a:pt x="19909" y="18967"/>
                </a:lnTo>
                <a:lnTo>
                  <a:pt x="24703" y="18356"/>
                </a:lnTo>
                <a:lnTo>
                  <a:pt x="29804" y="16996"/>
                </a:lnTo>
                <a:lnTo>
                  <a:pt x="35109" y="15136"/>
                </a:lnTo>
                <a:lnTo>
                  <a:pt x="40551" y="12944"/>
                </a:lnTo>
                <a:lnTo>
                  <a:pt x="46084" y="10531"/>
                </a:lnTo>
                <a:lnTo>
                  <a:pt x="57312" y="5309"/>
                </a:lnTo>
                <a:lnTo>
                  <a:pt x="63925" y="3535"/>
                </a:lnTo>
                <a:lnTo>
                  <a:pt x="71192" y="2353"/>
                </a:lnTo>
                <a:lnTo>
                  <a:pt x="78894" y="1564"/>
                </a:lnTo>
                <a:lnTo>
                  <a:pt x="85933" y="1039"/>
                </a:lnTo>
                <a:lnTo>
                  <a:pt x="92532" y="688"/>
                </a:lnTo>
                <a:lnTo>
                  <a:pt x="104943" y="299"/>
                </a:lnTo>
                <a:lnTo>
                  <a:pt x="134199" y="29"/>
                </a:lnTo>
                <a:lnTo>
                  <a:pt x="151417" y="0"/>
                </a:lnTo>
                <a:lnTo>
                  <a:pt x="156189" y="949"/>
                </a:lnTo>
                <a:lnTo>
                  <a:pt x="160324" y="2534"/>
                </a:lnTo>
                <a:lnTo>
                  <a:pt x="167457" y="6835"/>
                </a:lnTo>
                <a:lnTo>
                  <a:pt x="173803" y="11921"/>
                </a:lnTo>
                <a:lnTo>
                  <a:pt x="175877" y="14611"/>
                </a:lnTo>
                <a:lnTo>
                  <a:pt x="178180" y="20140"/>
                </a:lnTo>
                <a:lnTo>
                  <a:pt x="179204" y="25772"/>
                </a:lnTo>
                <a:lnTo>
                  <a:pt x="179658" y="31450"/>
                </a:lnTo>
                <a:lnTo>
                  <a:pt x="179861" y="37149"/>
                </a:lnTo>
                <a:lnTo>
                  <a:pt x="178962" y="40002"/>
                </a:lnTo>
                <a:lnTo>
                  <a:pt x="175424" y="45712"/>
                </a:lnTo>
                <a:lnTo>
                  <a:pt x="170676" y="51425"/>
                </a:lnTo>
                <a:lnTo>
                  <a:pt x="165391" y="57139"/>
                </a:lnTo>
                <a:lnTo>
                  <a:pt x="159868" y="62853"/>
                </a:lnTo>
                <a:lnTo>
                  <a:pt x="156108" y="65711"/>
                </a:lnTo>
                <a:lnTo>
                  <a:pt x="151697" y="68568"/>
                </a:lnTo>
                <a:lnTo>
                  <a:pt x="146852" y="71426"/>
                </a:lnTo>
                <a:lnTo>
                  <a:pt x="142669" y="74283"/>
                </a:lnTo>
                <a:lnTo>
                  <a:pt x="135481" y="79998"/>
                </a:lnTo>
                <a:lnTo>
                  <a:pt x="129111" y="85713"/>
                </a:lnTo>
                <a:lnTo>
                  <a:pt x="126079" y="88571"/>
                </a:lnTo>
                <a:lnTo>
                  <a:pt x="123105" y="90476"/>
                </a:lnTo>
                <a:lnTo>
                  <a:pt x="117261" y="92592"/>
                </a:lnTo>
                <a:lnTo>
                  <a:pt x="111456" y="94282"/>
                </a:lnTo>
                <a:lnTo>
                  <a:pt x="123376" y="94285"/>
                </a:lnTo>
                <a:lnTo>
                  <a:pt x="126066" y="93333"/>
                </a:lnTo>
                <a:lnTo>
                  <a:pt x="131594" y="89735"/>
                </a:lnTo>
                <a:lnTo>
                  <a:pt x="135354" y="88394"/>
                </a:lnTo>
                <a:lnTo>
                  <a:pt x="139766" y="87500"/>
                </a:lnTo>
                <a:lnTo>
                  <a:pt x="144613" y="86905"/>
                </a:lnTo>
                <a:lnTo>
                  <a:pt x="149748" y="87460"/>
                </a:lnTo>
                <a:lnTo>
                  <a:pt x="155077" y="88783"/>
                </a:lnTo>
                <a:lnTo>
                  <a:pt x="160535" y="90617"/>
                </a:lnTo>
                <a:lnTo>
                  <a:pt x="166078" y="91840"/>
                </a:lnTo>
                <a:lnTo>
                  <a:pt x="171679" y="92655"/>
                </a:lnTo>
                <a:lnTo>
                  <a:pt x="177317" y="93199"/>
                </a:lnTo>
                <a:lnTo>
                  <a:pt x="182982" y="94513"/>
                </a:lnTo>
                <a:lnTo>
                  <a:pt x="188663" y="96343"/>
                </a:lnTo>
                <a:lnTo>
                  <a:pt x="194355" y="98514"/>
                </a:lnTo>
                <a:lnTo>
                  <a:pt x="199103" y="100915"/>
                </a:lnTo>
                <a:lnTo>
                  <a:pt x="203220" y="103467"/>
                </a:lnTo>
                <a:lnTo>
                  <a:pt x="210335" y="108844"/>
                </a:lnTo>
                <a:lnTo>
                  <a:pt x="216672" y="114408"/>
                </a:lnTo>
                <a:lnTo>
                  <a:pt x="222664" y="120057"/>
                </a:lnTo>
                <a:lnTo>
                  <a:pt x="234272" y="131444"/>
                </a:lnTo>
                <a:lnTo>
                  <a:pt x="236191" y="135250"/>
                </a:lnTo>
                <a:lnTo>
                  <a:pt x="237471" y="139693"/>
                </a:lnTo>
                <a:lnTo>
                  <a:pt x="238324" y="144560"/>
                </a:lnTo>
                <a:lnTo>
                  <a:pt x="238893" y="148757"/>
                </a:lnTo>
                <a:lnTo>
                  <a:pt x="239525" y="155960"/>
                </a:lnTo>
                <a:lnTo>
                  <a:pt x="238741" y="160167"/>
                </a:lnTo>
                <a:lnTo>
                  <a:pt x="237265" y="164877"/>
                </a:lnTo>
                <a:lnTo>
                  <a:pt x="235329" y="169921"/>
                </a:lnTo>
                <a:lnTo>
                  <a:pt x="233086" y="174237"/>
                </a:lnTo>
                <a:lnTo>
                  <a:pt x="225379" y="185814"/>
                </a:lnTo>
                <a:lnTo>
                  <a:pt x="222642" y="190547"/>
                </a:lnTo>
                <a:lnTo>
                  <a:pt x="219865" y="195607"/>
                </a:lnTo>
                <a:lnTo>
                  <a:pt x="216110" y="199934"/>
                </a:lnTo>
                <a:lnTo>
                  <a:pt x="211700" y="203770"/>
                </a:lnTo>
                <a:lnTo>
                  <a:pt x="206856" y="207280"/>
                </a:lnTo>
                <a:lnTo>
                  <a:pt x="201722" y="210573"/>
                </a:lnTo>
                <a:lnTo>
                  <a:pt x="196394" y="213720"/>
                </a:lnTo>
                <a:lnTo>
                  <a:pt x="190937" y="216771"/>
                </a:lnTo>
                <a:lnTo>
                  <a:pt x="179793" y="222701"/>
                </a:lnTo>
                <a:lnTo>
                  <a:pt x="174155" y="225616"/>
                </a:lnTo>
                <a:lnTo>
                  <a:pt x="167538" y="227559"/>
                </a:lnTo>
                <a:lnTo>
                  <a:pt x="160270" y="228855"/>
                </a:lnTo>
                <a:lnTo>
                  <a:pt x="152566" y="229718"/>
                </a:lnTo>
                <a:lnTo>
                  <a:pt x="145526" y="231247"/>
                </a:lnTo>
                <a:lnTo>
                  <a:pt x="138927" y="233218"/>
                </a:lnTo>
                <a:lnTo>
                  <a:pt x="132623" y="235485"/>
                </a:lnTo>
                <a:lnTo>
                  <a:pt x="126516" y="236996"/>
                </a:lnTo>
                <a:lnTo>
                  <a:pt x="120539" y="238003"/>
                </a:lnTo>
                <a:lnTo>
                  <a:pt x="114649" y="238675"/>
                </a:lnTo>
                <a:lnTo>
                  <a:pt x="108818" y="238170"/>
                </a:lnTo>
                <a:lnTo>
                  <a:pt x="103025" y="236881"/>
                </a:lnTo>
                <a:lnTo>
                  <a:pt x="97259" y="235069"/>
                </a:lnTo>
                <a:lnTo>
                  <a:pt x="91509" y="233861"/>
                </a:lnTo>
                <a:lnTo>
                  <a:pt x="85771" y="233056"/>
                </a:lnTo>
                <a:lnTo>
                  <a:pt x="80041" y="232519"/>
                </a:lnTo>
                <a:lnTo>
                  <a:pt x="74315" y="231209"/>
                </a:lnTo>
                <a:lnTo>
                  <a:pt x="68594" y="229383"/>
                </a:lnTo>
                <a:lnTo>
                  <a:pt x="62874" y="227213"/>
                </a:lnTo>
                <a:lnTo>
                  <a:pt x="57156" y="224814"/>
                </a:lnTo>
                <a:lnTo>
                  <a:pt x="51439" y="222262"/>
                </a:lnTo>
                <a:lnTo>
                  <a:pt x="45723" y="219608"/>
                </a:lnTo>
                <a:lnTo>
                  <a:pt x="40960" y="217839"/>
                </a:lnTo>
                <a:lnTo>
                  <a:pt x="36831" y="216659"/>
                </a:lnTo>
                <a:lnTo>
                  <a:pt x="33127" y="215873"/>
                </a:lnTo>
                <a:lnTo>
                  <a:pt x="26470" y="212460"/>
                </a:lnTo>
                <a:lnTo>
                  <a:pt x="23362" y="210216"/>
                </a:lnTo>
                <a:lnTo>
                  <a:pt x="17368" y="207723"/>
                </a:lnTo>
                <a:lnTo>
                  <a:pt x="11529" y="206615"/>
                </a:lnTo>
                <a:lnTo>
                  <a:pt x="5759" y="206122"/>
                </a:lnTo>
                <a:lnTo>
                  <a:pt x="3839" y="205038"/>
                </a:lnTo>
                <a:lnTo>
                  <a:pt x="2560" y="203363"/>
                </a:lnTo>
                <a:lnTo>
                  <a:pt x="0" y="19715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235"/>
          <p:cNvSpPr/>
          <p:nvPr/>
        </p:nvSpPr>
        <p:spPr>
          <a:xfrm>
            <a:off x="1144247" y="4029462"/>
            <a:ext cx="213066" cy="359659"/>
          </a:xfrm>
          <a:custGeom>
            <a:avLst/>
            <a:gdLst/>
            <a:ahLst/>
            <a:cxnLst/>
            <a:rect l="0" t="0" r="0" b="0"/>
            <a:pathLst>
              <a:path w="213066" h="359659">
                <a:moveTo>
                  <a:pt x="178775" y="51048"/>
                </a:moveTo>
                <a:lnTo>
                  <a:pt x="171394" y="51048"/>
                </a:lnTo>
                <a:lnTo>
                  <a:pt x="170997" y="50095"/>
                </a:lnTo>
                <a:lnTo>
                  <a:pt x="170272" y="42317"/>
                </a:lnTo>
                <a:lnTo>
                  <a:pt x="170205" y="29736"/>
                </a:lnTo>
                <a:lnTo>
                  <a:pt x="169252" y="27315"/>
                </a:lnTo>
                <a:lnTo>
                  <a:pt x="165652" y="22085"/>
                </a:lnTo>
                <a:lnTo>
                  <a:pt x="163359" y="20309"/>
                </a:lnTo>
                <a:lnTo>
                  <a:pt x="160878" y="19125"/>
                </a:lnTo>
                <a:lnTo>
                  <a:pt x="158271" y="18336"/>
                </a:lnTo>
                <a:lnTo>
                  <a:pt x="156533" y="16858"/>
                </a:lnTo>
                <a:lnTo>
                  <a:pt x="155375" y="14919"/>
                </a:lnTo>
                <a:lnTo>
                  <a:pt x="154602" y="12674"/>
                </a:lnTo>
                <a:lnTo>
                  <a:pt x="153135" y="11178"/>
                </a:lnTo>
                <a:lnTo>
                  <a:pt x="151204" y="10180"/>
                </a:lnTo>
                <a:lnTo>
                  <a:pt x="145566" y="8119"/>
                </a:lnTo>
                <a:lnTo>
                  <a:pt x="141396" y="6237"/>
                </a:lnTo>
                <a:lnTo>
                  <a:pt x="136711" y="4029"/>
                </a:lnTo>
                <a:lnTo>
                  <a:pt x="132635" y="2557"/>
                </a:lnTo>
                <a:lnTo>
                  <a:pt x="128965" y="1575"/>
                </a:lnTo>
                <a:lnTo>
                  <a:pt x="122347" y="485"/>
                </a:lnTo>
                <a:lnTo>
                  <a:pt x="116231" y="0"/>
                </a:lnTo>
                <a:lnTo>
                  <a:pt x="112314" y="824"/>
                </a:lnTo>
                <a:lnTo>
                  <a:pt x="107798" y="2325"/>
                </a:lnTo>
                <a:lnTo>
                  <a:pt x="102882" y="4278"/>
                </a:lnTo>
                <a:lnTo>
                  <a:pt x="98652" y="6533"/>
                </a:lnTo>
                <a:lnTo>
                  <a:pt x="94880" y="8989"/>
                </a:lnTo>
                <a:lnTo>
                  <a:pt x="91412" y="11578"/>
                </a:lnTo>
                <a:lnTo>
                  <a:pt x="87196" y="14257"/>
                </a:lnTo>
                <a:lnTo>
                  <a:pt x="82480" y="16996"/>
                </a:lnTo>
                <a:lnTo>
                  <a:pt x="77431" y="19774"/>
                </a:lnTo>
                <a:lnTo>
                  <a:pt x="73112" y="22579"/>
                </a:lnTo>
                <a:lnTo>
                  <a:pt x="69280" y="25401"/>
                </a:lnTo>
                <a:lnTo>
                  <a:pt x="65774" y="28235"/>
                </a:lnTo>
                <a:lnTo>
                  <a:pt x="59337" y="36463"/>
                </a:lnTo>
                <a:lnTo>
                  <a:pt x="56287" y="41325"/>
                </a:lnTo>
                <a:lnTo>
                  <a:pt x="52349" y="45518"/>
                </a:lnTo>
                <a:lnTo>
                  <a:pt x="47818" y="49266"/>
                </a:lnTo>
                <a:lnTo>
                  <a:pt x="42893" y="52718"/>
                </a:lnTo>
                <a:lnTo>
                  <a:pt x="37705" y="57876"/>
                </a:lnTo>
                <a:lnTo>
                  <a:pt x="32340" y="64173"/>
                </a:lnTo>
                <a:lnTo>
                  <a:pt x="26860" y="71228"/>
                </a:lnTo>
                <a:lnTo>
                  <a:pt x="22253" y="76883"/>
                </a:lnTo>
                <a:lnTo>
                  <a:pt x="18230" y="81606"/>
                </a:lnTo>
                <a:lnTo>
                  <a:pt x="14595" y="85708"/>
                </a:lnTo>
                <a:lnTo>
                  <a:pt x="12171" y="90347"/>
                </a:lnTo>
                <a:lnTo>
                  <a:pt x="9479" y="100582"/>
                </a:lnTo>
                <a:lnTo>
                  <a:pt x="8282" y="111480"/>
                </a:lnTo>
                <a:lnTo>
                  <a:pt x="6798" y="122674"/>
                </a:lnTo>
                <a:lnTo>
                  <a:pt x="5069" y="128326"/>
                </a:lnTo>
                <a:lnTo>
                  <a:pt x="2963" y="133999"/>
                </a:lnTo>
                <a:lnTo>
                  <a:pt x="1560" y="139686"/>
                </a:lnTo>
                <a:lnTo>
                  <a:pt x="624" y="145383"/>
                </a:lnTo>
                <a:lnTo>
                  <a:pt x="0" y="151085"/>
                </a:lnTo>
                <a:lnTo>
                  <a:pt x="537" y="155839"/>
                </a:lnTo>
                <a:lnTo>
                  <a:pt x="1847" y="159961"/>
                </a:lnTo>
                <a:lnTo>
                  <a:pt x="4890" y="167081"/>
                </a:lnTo>
                <a:lnTo>
                  <a:pt x="6243" y="173420"/>
                </a:lnTo>
                <a:lnTo>
                  <a:pt x="9384" y="179413"/>
                </a:lnTo>
                <a:lnTo>
                  <a:pt x="13955" y="185252"/>
                </a:lnTo>
                <a:lnTo>
                  <a:pt x="19162" y="191021"/>
                </a:lnTo>
                <a:lnTo>
                  <a:pt x="21884" y="192941"/>
                </a:lnTo>
                <a:lnTo>
                  <a:pt x="27448" y="195074"/>
                </a:lnTo>
                <a:lnTo>
                  <a:pt x="33096" y="196022"/>
                </a:lnTo>
                <a:lnTo>
                  <a:pt x="39734" y="196443"/>
                </a:lnTo>
                <a:lnTo>
                  <a:pt x="49034" y="196630"/>
                </a:lnTo>
                <a:lnTo>
                  <a:pt x="53228" y="195728"/>
                </a:lnTo>
                <a:lnTo>
                  <a:pt x="56977" y="194173"/>
                </a:lnTo>
                <a:lnTo>
                  <a:pt x="60429" y="192185"/>
                </a:lnTo>
                <a:lnTo>
                  <a:pt x="69344" y="187435"/>
                </a:lnTo>
                <a:lnTo>
                  <a:pt x="74389" y="184835"/>
                </a:lnTo>
                <a:lnTo>
                  <a:pt x="78704" y="182149"/>
                </a:lnTo>
                <a:lnTo>
                  <a:pt x="82534" y="179407"/>
                </a:lnTo>
                <a:lnTo>
                  <a:pt x="86039" y="176625"/>
                </a:lnTo>
                <a:lnTo>
                  <a:pt x="90281" y="172866"/>
                </a:lnTo>
                <a:lnTo>
                  <a:pt x="100074" y="163609"/>
                </a:lnTo>
                <a:lnTo>
                  <a:pt x="116298" y="147688"/>
                </a:lnTo>
                <a:lnTo>
                  <a:pt x="120931" y="142144"/>
                </a:lnTo>
                <a:lnTo>
                  <a:pt x="124972" y="136544"/>
                </a:lnTo>
                <a:lnTo>
                  <a:pt x="128619" y="130905"/>
                </a:lnTo>
                <a:lnTo>
                  <a:pt x="135211" y="122100"/>
                </a:lnTo>
                <a:lnTo>
                  <a:pt x="141316" y="114059"/>
                </a:lnTo>
                <a:lnTo>
                  <a:pt x="147204" y="104135"/>
                </a:lnTo>
                <a:lnTo>
                  <a:pt x="152996" y="93375"/>
                </a:lnTo>
                <a:lnTo>
                  <a:pt x="158745" y="83195"/>
                </a:lnTo>
                <a:lnTo>
                  <a:pt x="164475" y="75495"/>
                </a:lnTo>
                <a:lnTo>
                  <a:pt x="167657" y="68898"/>
                </a:lnTo>
                <a:lnTo>
                  <a:pt x="169448" y="59829"/>
                </a:lnTo>
                <a:lnTo>
                  <a:pt x="169700" y="56902"/>
                </a:lnTo>
                <a:lnTo>
                  <a:pt x="170820" y="54951"/>
                </a:lnTo>
                <a:lnTo>
                  <a:pt x="172519" y="53650"/>
                </a:lnTo>
                <a:lnTo>
                  <a:pt x="174604" y="52783"/>
                </a:lnTo>
                <a:lnTo>
                  <a:pt x="175042" y="51252"/>
                </a:lnTo>
                <a:lnTo>
                  <a:pt x="174381" y="49278"/>
                </a:lnTo>
                <a:lnTo>
                  <a:pt x="170447" y="42873"/>
                </a:lnTo>
                <a:lnTo>
                  <a:pt x="170212" y="53074"/>
                </a:lnTo>
                <a:lnTo>
                  <a:pt x="170203" y="75719"/>
                </a:lnTo>
                <a:lnTo>
                  <a:pt x="171155" y="79878"/>
                </a:lnTo>
                <a:lnTo>
                  <a:pt x="174753" y="87039"/>
                </a:lnTo>
                <a:lnTo>
                  <a:pt x="176988" y="95936"/>
                </a:lnTo>
                <a:lnTo>
                  <a:pt x="177981" y="106240"/>
                </a:lnTo>
                <a:lnTo>
                  <a:pt x="178422" y="117170"/>
                </a:lnTo>
                <a:lnTo>
                  <a:pt x="178705" y="145600"/>
                </a:lnTo>
                <a:lnTo>
                  <a:pt x="178744" y="158476"/>
                </a:lnTo>
                <a:lnTo>
                  <a:pt x="179707" y="165529"/>
                </a:lnTo>
                <a:lnTo>
                  <a:pt x="181301" y="173089"/>
                </a:lnTo>
                <a:lnTo>
                  <a:pt x="183317" y="180986"/>
                </a:lnTo>
                <a:lnTo>
                  <a:pt x="184660" y="188156"/>
                </a:lnTo>
                <a:lnTo>
                  <a:pt x="185556" y="194841"/>
                </a:lnTo>
                <a:lnTo>
                  <a:pt x="186153" y="201202"/>
                </a:lnTo>
                <a:lnTo>
                  <a:pt x="186551" y="208301"/>
                </a:lnTo>
                <a:lnTo>
                  <a:pt x="186993" y="223808"/>
                </a:lnTo>
                <a:lnTo>
                  <a:pt x="187243" y="248603"/>
                </a:lnTo>
                <a:lnTo>
                  <a:pt x="188230" y="256094"/>
                </a:lnTo>
                <a:lnTo>
                  <a:pt x="189841" y="262993"/>
                </a:lnTo>
                <a:lnTo>
                  <a:pt x="191867" y="269497"/>
                </a:lnTo>
                <a:lnTo>
                  <a:pt x="193218" y="276691"/>
                </a:lnTo>
                <a:lnTo>
                  <a:pt x="194119" y="284344"/>
                </a:lnTo>
                <a:lnTo>
                  <a:pt x="195119" y="298562"/>
                </a:lnTo>
                <a:lnTo>
                  <a:pt x="195564" y="308057"/>
                </a:lnTo>
                <a:lnTo>
                  <a:pt x="195762" y="317992"/>
                </a:lnTo>
                <a:lnTo>
                  <a:pt x="195815" y="323307"/>
                </a:lnTo>
                <a:lnTo>
                  <a:pt x="196802" y="327804"/>
                </a:lnTo>
                <a:lnTo>
                  <a:pt x="201790" y="338684"/>
                </a:lnTo>
                <a:lnTo>
                  <a:pt x="203692" y="347940"/>
                </a:lnTo>
                <a:lnTo>
                  <a:pt x="204137" y="353815"/>
                </a:lnTo>
                <a:lnTo>
                  <a:pt x="205208" y="355762"/>
                </a:lnTo>
                <a:lnTo>
                  <a:pt x="206874" y="357061"/>
                </a:lnTo>
                <a:lnTo>
                  <a:pt x="213065" y="3596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236"/>
          <p:cNvSpPr/>
          <p:nvPr/>
        </p:nvSpPr>
        <p:spPr>
          <a:xfrm>
            <a:off x="1460182" y="4106227"/>
            <a:ext cx="240031" cy="222886"/>
          </a:xfrm>
          <a:custGeom>
            <a:avLst/>
            <a:gdLst/>
            <a:ahLst/>
            <a:cxnLst/>
            <a:rect l="0" t="0" r="0" b="0"/>
            <a:pathLst>
              <a:path w="240031" h="222886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4228" y="9290"/>
                </a:lnTo>
                <a:lnTo>
                  <a:pt x="15201" y="10956"/>
                </a:lnTo>
                <a:lnTo>
                  <a:pt x="15849" y="13019"/>
                </a:lnTo>
                <a:lnTo>
                  <a:pt x="19109" y="17851"/>
                </a:lnTo>
                <a:lnTo>
                  <a:pt x="23733" y="23174"/>
                </a:lnTo>
                <a:lnTo>
                  <a:pt x="28963" y="28715"/>
                </a:lnTo>
                <a:lnTo>
                  <a:pt x="32644" y="30573"/>
                </a:lnTo>
                <a:lnTo>
                  <a:pt x="37002" y="31812"/>
                </a:lnTo>
                <a:lnTo>
                  <a:pt x="41813" y="32638"/>
                </a:lnTo>
                <a:lnTo>
                  <a:pt x="45973" y="34141"/>
                </a:lnTo>
                <a:lnTo>
                  <a:pt x="53135" y="38352"/>
                </a:lnTo>
                <a:lnTo>
                  <a:pt x="57331" y="41760"/>
                </a:lnTo>
                <a:lnTo>
                  <a:pt x="62033" y="45938"/>
                </a:lnTo>
                <a:lnTo>
                  <a:pt x="71385" y="54707"/>
                </a:lnTo>
                <a:lnTo>
                  <a:pt x="82958" y="65951"/>
                </a:lnTo>
                <a:lnTo>
                  <a:pt x="104422" y="87296"/>
                </a:lnTo>
                <a:lnTo>
                  <a:pt x="108667" y="90582"/>
                </a:lnTo>
                <a:lnTo>
                  <a:pt x="113402" y="93726"/>
                </a:lnTo>
                <a:lnTo>
                  <a:pt x="118464" y="96774"/>
                </a:lnTo>
                <a:lnTo>
                  <a:pt x="122791" y="100711"/>
                </a:lnTo>
                <a:lnTo>
                  <a:pt x="126628" y="105241"/>
                </a:lnTo>
                <a:lnTo>
                  <a:pt x="130139" y="110166"/>
                </a:lnTo>
                <a:lnTo>
                  <a:pt x="134384" y="115354"/>
                </a:lnTo>
                <a:lnTo>
                  <a:pt x="139119" y="120718"/>
                </a:lnTo>
                <a:lnTo>
                  <a:pt x="144181" y="126198"/>
                </a:lnTo>
                <a:lnTo>
                  <a:pt x="148508" y="131757"/>
                </a:lnTo>
                <a:lnTo>
                  <a:pt x="152345" y="137368"/>
                </a:lnTo>
                <a:lnTo>
                  <a:pt x="155856" y="143014"/>
                </a:lnTo>
                <a:lnTo>
                  <a:pt x="160102" y="147730"/>
                </a:lnTo>
                <a:lnTo>
                  <a:pt x="164837" y="151827"/>
                </a:lnTo>
                <a:lnTo>
                  <a:pt x="169899" y="155510"/>
                </a:lnTo>
                <a:lnTo>
                  <a:pt x="174226" y="159871"/>
                </a:lnTo>
                <a:lnTo>
                  <a:pt x="178063" y="164683"/>
                </a:lnTo>
                <a:lnTo>
                  <a:pt x="181574" y="169796"/>
                </a:lnTo>
                <a:lnTo>
                  <a:pt x="184867" y="174157"/>
                </a:lnTo>
                <a:lnTo>
                  <a:pt x="188014" y="178018"/>
                </a:lnTo>
                <a:lnTo>
                  <a:pt x="194052" y="184847"/>
                </a:lnTo>
                <a:lnTo>
                  <a:pt x="199910" y="191057"/>
                </a:lnTo>
                <a:lnTo>
                  <a:pt x="217160" y="208563"/>
                </a:lnTo>
                <a:lnTo>
                  <a:pt x="219068" y="211432"/>
                </a:lnTo>
                <a:lnTo>
                  <a:pt x="221189" y="217160"/>
                </a:lnTo>
                <a:lnTo>
                  <a:pt x="222706" y="219068"/>
                </a:lnTo>
                <a:lnTo>
                  <a:pt x="224671" y="220341"/>
                </a:lnTo>
                <a:lnTo>
                  <a:pt x="229394" y="221754"/>
                </a:lnTo>
                <a:lnTo>
                  <a:pt x="236455" y="222550"/>
                </a:lnTo>
                <a:lnTo>
                  <a:pt x="24003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237"/>
          <p:cNvSpPr/>
          <p:nvPr/>
        </p:nvSpPr>
        <p:spPr>
          <a:xfrm>
            <a:off x="1494472" y="4097654"/>
            <a:ext cx="188596" cy="231459"/>
          </a:xfrm>
          <a:custGeom>
            <a:avLst/>
            <a:gdLst/>
            <a:ahLst/>
            <a:cxnLst/>
            <a:rect l="0" t="0" r="0" b="0"/>
            <a:pathLst>
              <a:path w="188596" h="231459">
                <a:moveTo>
                  <a:pt x="188595" y="0"/>
                </a:moveTo>
                <a:lnTo>
                  <a:pt x="172746" y="0"/>
                </a:lnTo>
                <a:lnTo>
                  <a:pt x="167283" y="4551"/>
                </a:lnTo>
                <a:lnTo>
                  <a:pt x="165815" y="6844"/>
                </a:lnTo>
                <a:lnTo>
                  <a:pt x="164183" y="11932"/>
                </a:lnTo>
                <a:lnTo>
                  <a:pt x="160918" y="17369"/>
                </a:lnTo>
                <a:lnTo>
                  <a:pt x="156292" y="23912"/>
                </a:lnTo>
                <a:lnTo>
                  <a:pt x="153724" y="28324"/>
                </a:lnTo>
                <a:lnTo>
                  <a:pt x="151060" y="33170"/>
                </a:lnTo>
                <a:lnTo>
                  <a:pt x="147379" y="38306"/>
                </a:lnTo>
                <a:lnTo>
                  <a:pt x="143020" y="43635"/>
                </a:lnTo>
                <a:lnTo>
                  <a:pt x="138209" y="49093"/>
                </a:lnTo>
                <a:lnTo>
                  <a:pt x="134050" y="54636"/>
                </a:lnTo>
                <a:lnTo>
                  <a:pt x="130324" y="60237"/>
                </a:lnTo>
                <a:lnTo>
                  <a:pt x="126887" y="65876"/>
                </a:lnTo>
                <a:lnTo>
                  <a:pt x="123644" y="71540"/>
                </a:lnTo>
                <a:lnTo>
                  <a:pt x="117501" y="82913"/>
                </a:lnTo>
                <a:lnTo>
                  <a:pt x="113576" y="88613"/>
                </a:lnTo>
                <a:lnTo>
                  <a:pt x="109055" y="94318"/>
                </a:lnTo>
                <a:lnTo>
                  <a:pt x="104136" y="100026"/>
                </a:lnTo>
                <a:lnTo>
                  <a:pt x="98951" y="105737"/>
                </a:lnTo>
                <a:lnTo>
                  <a:pt x="88111" y="117162"/>
                </a:lnTo>
                <a:lnTo>
                  <a:pt x="83506" y="122876"/>
                </a:lnTo>
                <a:lnTo>
                  <a:pt x="79483" y="128590"/>
                </a:lnTo>
                <a:lnTo>
                  <a:pt x="75849" y="134304"/>
                </a:lnTo>
                <a:lnTo>
                  <a:pt x="72473" y="140019"/>
                </a:lnTo>
                <a:lnTo>
                  <a:pt x="69270" y="145734"/>
                </a:lnTo>
                <a:lnTo>
                  <a:pt x="66183" y="151449"/>
                </a:lnTo>
                <a:lnTo>
                  <a:pt x="63172" y="156211"/>
                </a:lnTo>
                <a:lnTo>
                  <a:pt x="60212" y="160338"/>
                </a:lnTo>
                <a:lnTo>
                  <a:pt x="57286" y="164042"/>
                </a:lnTo>
                <a:lnTo>
                  <a:pt x="54383" y="168416"/>
                </a:lnTo>
                <a:lnTo>
                  <a:pt x="51496" y="173238"/>
                </a:lnTo>
                <a:lnTo>
                  <a:pt x="48618" y="178357"/>
                </a:lnTo>
                <a:lnTo>
                  <a:pt x="45747" y="182722"/>
                </a:lnTo>
                <a:lnTo>
                  <a:pt x="42880" y="186585"/>
                </a:lnTo>
                <a:lnTo>
                  <a:pt x="37155" y="193417"/>
                </a:lnTo>
                <a:lnTo>
                  <a:pt x="31436" y="199629"/>
                </a:lnTo>
                <a:lnTo>
                  <a:pt x="29530" y="202618"/>
                </a:lnTo>
                <a:lnTo>
                  <a:pt x="27412" y="208481"/>
                </a:lnTo>
                <a:lnTo>
                  <a:pt x="23931" y="214261"/>
                </a:lnTo>
                <a:lnTo>
                  <a:pt x="21669" y="217136"/>
                </a:lnTo>
                <a:lnTo>
                  <a:pt x="19208" y="219053"/>
                </a:lnTo>
                <a:lnTo>
                  <a:pt x="16615" y="220330"/>
                </a:lnTo>
                <a:lnTo>
                  <a:pt x="13934" y="221182"/>
                </a:lnTo>
                <a:lnTo>
                  <a:pt x="8415" y="224668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238"/>
          <p:cNvSpPr/>
          <p:nvPr/>
        </p:nvSpPr>
        <p:spPr>
          <a:xfrm>
            <a:off x="2001441" y="4080510"/>
            <a:ext cx="67389" cy="231458"/>
          </a:xfrm>
          <a:custGeom>
            <a:avLst/>
            <a:gdLst/>
            <a:ahLst/>
            <a:cxnLst/>
            <a:rect l="0" t="0" r="0" b="0"/>
            <a:pathLst>
              <a:path w="67389" h="231458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2"/>
                </a:lnTo>
                <a:lnTo>
                  <a:pt x="5751" y="2540"/>
                </a:lnTo>
                <a:lnTo>
                  <a:pt x="7059" y="7380"/>
                </a:lnTo>
                <a:lnTo>
                  <a:pt x="7238" y="13123"/>
                </a:lnTo>
                <a:lnTo>
                  <a:pt x="7379" y="57581"/>
                </a:lnTo>
                <a:lnTo>
                  <a:pt x="8332" y="63152"/>
                </a:lnTo>
                <a:lnTo>
                  <a:pt x="9920" y="68772"/>
                </a:lnTo>
                <a:lnTo>
                  <a:pt x="11931" y="74423"/>
                </a:lnTo>
                <a:lnTo>
                  <a:pt x="13272" y="80095"/>
                </a:lnTo>
                <a:lnTo>
                  <a:pt x="14166" y="85782"/>
                </a:lnTo>
                <a:lnTo>
                  <a:pt x="14762" y="91477"/>
                </a:lnTo>
                <a:lnTo>
                  <a:pt x="16112" y="98132"/>
                </a:lnTo>
                <a:lnTo>
                  <a:pt x="17964" y="105427"/>
                </a:lnTo>
                <a:lnTo>
                  <a:pt x="20151" y="113147"/>
                </a:lnTo>
                <a:lnTo>
                  <a:pt x="21609" y="120199"/>
                </a:lnTo>
                <a:lnTo>
                  <a:pt x="22582" y="126805"/>
                </a:lnTo>
                <a:lnTo>
                  <a:pt x="23230" y="133114"/>
                </a:lnTo>
                <a:lnTo>
                  <a:pt x="24614" y="139225"/>
                </a:lnTo>
                <a:lnTo>
                  <a:pt x="26490" y="145204"/>
                </a:lnTo>
                <a:lnTo>
                  <a:pt x="28693" y="151095"/>
                </a:lnTo>
                <a:lnTo>
                  <a:pt x="31114" y="156927"/>
                </a:lnTo>
                <a:lnTo>
                  <a:pt x="33680" y="162721"/>
                </a:lnTo>
                <a:lnTo>
                  <a:pt x="36344" y="168488"/>
                </a:lnTo>
                <a:lnTo>
                  <a:pt x="38119" y="174238"/>
                </a:lnTo>
                <a:lnTo>
                  <a:pt x="39303" y="179976"/>
                </a:lnTo>
                <a:lnTo>
                  <a:pt x="40093" y="185706"/>
                </a:lnTo>
                <a:lnTo>
                  <a:pt x="41571" y="190479"/>
                </a:lnTo>
                <a:lnTo>
                  <a:pt x="43509" y="194613"/>
                </a:lnTo>
                <a:lnTo>
                  <a:pt x="45754" y="198322"/>
                </a:lnTo>
                <a:lnTo>
                  <a:pt x="48203" y="201747"/>
                </a:lnTo>
                <a:lnTo>
                  <a:pt x="50788" y="204983"/>
                </a:lnTo>
                <a:lnTo>
                  <a:pt x="53464" y="208092"/>
                </a:lnTo>
                <a:lnTo>
                  <a:pt x="55248" y="211118"/>
                </a:lnTo>
                <a:lnTo>
                  <a:pt x="57230" y="217020"/>
                </a:lnTo>
                <a:lnTo>
                  <a:pt x="58711" y="219927"/>
                </a:lnTo>
                <a:lnTo>
                  <a:pt x="60651" y="222818"/>
                </a:lnTo>
                <a:lnTo>
                  <a:pt x="67388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239"/>
          <p:cNvSpPr/>
          <p:nvPr/>
        </p:nvSpPr>
        <p:spPr>
          <a:xfrm>
            <a:off x="1923201" y="4200525"/>
            <a:ext cx="265644" cy="4940"/>
          </a:xfrm>
          <a:custGeom>
            <a:avLst/>
            <a:gdLst/>
            <a:ahLst/>
            <a:cxnLst/>
            <a:rect l="0" t="0" r="0" b="0"/>
            <a:pathLst>
              <a:path w="265644" h="4940">
                <a:moveTo>
                  <a:pt x="8468" y="0"/>
                </a:moveTo>
                <a:lnTo>
                  <a:pt x="0" y="0"/>
                </a:lnTo>
                <a:lnTo>
                  <a:pt x="20050" y="0"/>
                </a:lnTo>
                <a:lnTo>
                  <a:pt x="22857" y="952"/>
                </a:lnTo>
                <a:lnTo>
                  <a:pt x="25681" y="2540"/>
                </a:lnTo>
                <a:lnTo>
                  <a:pt x="28516" y="4550"/>
                </a:lnTo>
                <a:lnTo>
                  <a:pt x="32311" y="4939"/>
                </a:lnTo>
                <a:lnTo>
                  <a:pt x="36746" y="4245"/>
                </a:lnTo>
                <a:lnTo>
                  <a:pt x="41608" y="2830"/>
                </a:lnTo>
                <a:lnTo>
                  <a:pt x="45801" y="1886"/>
                </a:lnTo>
                <a:lnTo>
                  <a:pt x="49550" y="1258"/>
                </a:lnTo>
                <a:lnTo>
                  <a:pt x="53001" y="838"/>
                </a:lnTo>
                <a:lnTo>
                  <a:pt x="57207" y="559"/>
                </a:lnTo>
                <a:lnTo>
                  <a:pt x="61916" y="372"/>
                </a:lnTo>
                <a:lnTo>
                  <a:pt x="72228" y="165"/>
                </a:lnTo>
                <a:lnTo>
                  <a:pt x="26564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40"/>
          <p:cNvSpPr/>
          <p:nvPr/>
        </p:nvSpPr>
        <p:spPr>
          <a:xfrm>
            <a:off x="2343150" y="4029192"/>
            <a:ext cx="221148" cy="248482"/>
          </a:xfrm>
          <a:custGeom>
            <a:avLst/>
            <a:gdLst/>
            <a:ahLst/>
            <a:cxnLst/>
            <a:rect l="0" t="0" r="0" b="0"/>
            <a:pathLst>
              <a:path w="221148" h="248482">
                <a:moveTo>
                  <a:pt x="0" y="34173"/>
                </a:moveTo>
                <a:lnTo>
                  <a:pt x="0" y="26792"/>
                </a:lnTo>
                <a:lnTo>
                  <a:pt x="4550" y="21402"/>
                </a:lnTo>
                <a:lnTo>
                  <a:pt x="7796" y="18991"/>
                </a:lnTo>
                <a:lnTo>
                  <a:pt x="11865" y="16432"/>
                </a:lnTo>
                <a:lnTo>
                  <a:pt x="16482" y="13773"/>
                </a:lnTo>
                <a:lnTo>
                  <a:pt x="21465" y="12000"/>
                </a:lnTo>
                <a:lnTo>
                  <a:pt x="26692" y="10819"/>
                </a:lnTo>
                <a:lnTo>
                  <a:pt x="32082" y="10031"/>
                </a:lnTo>
                <a:lnTo>
                  <a:pt x="36628" y="8553"/>
                </a:lnTo>
                <a:lnTo>
                  <a:pt x="40611" y="6615"/>
                </a:lnTo>
                <a:lnTo>
                  <a:pt x="44219" y="4371"/>
                </a:lnTo>
                <a:lnTo>
                  <a:pt x="48529" y="2875"/>
                </a:lnTo>
                <a:lnTo>
                  <a:pt x="53307" y="1878"/>
                </a:lnTo>
                <a:lnTo>
                  <a:pt x="58398" y="1213"/>
                </a:lnTo>
                <a:lnTo>
                  <a:pt x="63697" y="769"/>
                </a:lnTo>
                <a:lnTo>
                  <a:pt x="69135" y="474"/>
                </a:lnTo>
                <a:lnTo>
                  <a:pt x="83349" y="58"/>
                </a:lnTo>
                <a:lnTo>
                  <a:pt x="86998" y="0"/>
                </a:lnTo>
                <a:lnTo>
                  <a:pt x="91336" y="913"/>
                </a:lnTo>
                <a:lnTo>
                  <a:pt x="96133" y="2475"/>
                </a:lnTo>
                <a:lnTo>
                  <a:pt x="101236" y="4468"/>
                </a:lnTo>
                <a:lnTo>
                  <a:pt x="105591" y="5797"/>
                </a:lnTo>
                <a:lnTo>
                  <a:pt x="109446" y="6683"/>
                </a:lnTo>
                <a:lnTo>
                  <a:pt x="112969" y="7274"/>
                </a:lnTo>
                <a:lnTo>
                  <a:pt x="119423" y="10470"/>
                </a:lnTo>
                <a:lnTo>
                  <a:pt x="122478" y="12656"/>
                </a:lnTo>
                <a:lnTo>
                  <a:pt x="124514" y="16018"/>
                </a:lnTo>
                <a:lnTo>
                  <a:pt x="125872" y="20165"/>
                </a:lnTo>
                <a:lnTo>
                  <a:pt x="126777" y="24834"/>
                </a:lnTo>
                <a:lnTo>
                  <a:pt x="127782" y="32562"/>
                </a:lnTo>
                <a:lnTo>
                  <a:pt x="128230" y="40124"/>
                </a:lnTo>
                <a:lnTo>
                  <a:pt x="128428" y="49835"/>
                </a:lnTo>
                <a:lnTo>
                  <a:pt x="127529" y="55092"/>
                </a:lnTo>
                <a:lnTo>
                  <a:pt x="125976" y="60501"/>
                </a:lnTo>
                <a:lnTo>
                  <a:pt x="123989" y="66013"/>
                </a:lnTo>
                <a:lnTo>
                  <a:pt x="120759" y="71592"/>
                </a:lnTo>
                <a:lnTo>
                  <a:pt x="116701" y="77216"/>
                </a:lnTo>
                <a:lnTo>
                  <a:pt x="112091" y="82870"/>
                </a:lnTo>
                <a:lnTo>
                  <a:pt x="108064" y="87593"/>
                </a:lnTo>
                <a:lnTo>
                  <a:pt x="104428" y="91694"/>
                </a:lnTo>
                <a:lnTo>
                  <a:pt x="101051" y="95380"/>
                </a:lnTo>
                <a:lnTo>
                  <a:pt x="97847" y="99742"/>
                </a:lnTo>
                <a:lnTo>
                  <a:pt x="94759" y="104556"/>
                </a:lnTo>
                <a:lnTo>
                  <a:pt x="91747" y="109670"/>
                </a:lnTo>
                <a:lnTo>
                  <a:pt x="87835" y="114031"/>
                </a:lnTo>
                <a:lnTo>
                  <a:pt x="83321" y="117892"/>
                </a:lnTo>
                <a:lnTo>
                  <a:pt x="78408" y="121418"/>
                </a:lnTo>
                <a:lnTo>
                  <a:pt x="74179" y="123769"/>
                </a:lnTo>
                <a:lnTo>
                  <a:pt x="70408" y="125336"/>
                </a:lnTo>
                <a:lnTo>
                  <a:pt x="62061" y="127851"/>
                </a:lnTo>
                <a:lnTo>
                  <a:pt x="56065" y="128286"/>
                </a:lnTo>
                <a:lnTo>
                  <a:pt x="51555" y="128465"/>
                </a:lnTo>
                <a:lnTo>
                  <a:pt x="58826" y="128470"/>
                </a:lnTo>
                <a:lnTo>
                  <a:pt x="64208" y="123919"/>
                </a:lnTo>
                <a:lnTo>
                  <a:pt x="67570" y="121626"/>
                </a:lnTo>
                <a:lnTo>
                  <a:pt x="71717" y="119145"/>
                </a:lnTo>
                <a:lnTo>
                  <a:pt x="76386" y="116539"/>
                </a:lnTo>
                <a:lnTo>
                  <a:pt x="81404" y="114801"/>
                </a:lnTo>
                <a:lnTo>
                  <a:pt x="86654" y="113642"/>
                </a:lnTo>
                <a:lnTo>
                  <a:pt x="92059" y="112870"/>
                </a:lnTo>
                <a:lnTo>
                  <a:pt x="97568" y="111402"/>
                </a:lnTo>
                <a:lnTo>
                  <a:pt x="103145" y="109472"/>
                </a:lnTo>
                <a:lnTo>
                  <a:pt x="108768" y="107232"/>
                </a:lnTo>
                <a:lnTo>
                  <a:pt x="113470" y="105739"/>
                </a:lnTo>
                <a:lnTo>
                  <a:pt x="117556" y="104744"/>
                </a:lnTo>
                <a:lnTo>
                  <a:pt x="121233" y="104080"/>
                </a:lnTo>
                <a:lnTo>
                  <a:pt x="125589" y="103638"/>
                </a:lnTo>
                <a:lnTo>
                  <a:pt x="130399" y="103342"/>
                </a:lnTo>
                <a:lnTo>
                  <a:pt x="135510" y="103146"/>
                </a:lnTo>
                <a:lnTo>
                  <a:pt x="140822" y="103968"/>
                </a:lnTo>
                <a:lnTo>
                  <a:pt x="146269" y="105468"/>
                </a:lnTo>
                <a:lnTo>
                  <a:pt x="151805" y="107420"/>
                </a:lnTo>
                <a:lnTo>
                  <a:pt x="157401" y="108722"/>
                </a:lnTo>
                <a:lnTo>
                  <a:pt x="163036" y="109589"/>
                </a:lnTo>
                <a:lnTo>
                  <a:pt x="168698" y="110168"/>
                </a:lnTo>
                <a:lnTo>
                  <a:pt x="174378" y="111506"/>
                </a:lnTo>
                <a:lnTo>
                  <a:pt x="180069" y="113351"/>
                </a:lnTo>
                <a:lnTo>
                  <a:pt x="185769" y="115533"/>
                </a:lnTo>
                <a:lnTo>
                  <a:pt x="190520" y="117940"/>
                </a:lnTo>
                <a:lnTo>
                  <a:pt x="194641" y="120498"/>
                </a:lnTo>
                <a:lnTo>
                  <a:pt x="198340" y="123156"/>
                </a:lnTo>
                <a:lnTo>
                  <a:pt x="204991" y="128648"/>
                </a:lnTo>
                <a:lnTo>
                  <a:pt x="211122" y="134264"/>
                </a:lnTo>
                <a:lnTo>
                  <a:pt x="217022" y="139936"/>
                </a:lnTo>
                <a:lnTo>
                  <a:pt x="218976" y="142781"/>
                </a:lnTo>
                <a:lnTo>
                  <a:pt x="221147" y="148483"/>
                </a:lnTo>
                <a:lnTo>
                  <a:pt x="220774" y="152289"/>
                </a:lnTo>
                <a:lnTo>
                  <a:pt x="219572" y="156732"/>
                </a:lnTo>
                <a:lnTo>
                  <a:pt x="217819" y="161599"/>
                </a:lnTo>
                <a:lnTo>
                  <a:pt x="216650" y="165796"/>
                </a:lnTo>
                <a:lnTo>
                  <a:pt x="215351" y="172999"/>
                </a:lnTo>
                <a:lnTo>
                  <a:pt x="214052" y="177206"/>
                </a:lnTo>
                <a:lnTo>
                  <a:pt x="212234" y="181916"/>
                </a:lnTo>
                <a:lnTo>
                  <a:pt x="210069" y="186961"/>
                </a:lnTo>
                <a:lnTo>
                  <a:pt x="206721" y="192229"/>
                </a:lnTo>
                <a:lnTo>
                  <a:pt x="202584" y="197646"/>
                </a:lnTo>
                <a:lnTo>
                  <a:pt x="197921" y="203162"/>
                </a:lnTo>
                <a:lnTo>
                  <a:pt x="192907" y="207792"/>
                </a:lnTo>
                <a:lnTo>
                  <a:pt x="187659" y="211832"/>
                </a:lnTo>
                <a:lnTo>
                  <a:pt x="182256" y="215477"/>
                </a:lnTo>
                <a:lnTo>
                  <a:pt x="177701" y="219812"/>
                </a:lnTo>
                <a:lnTo>
                  <a:pt x="173712" y="224607"/>
                </a:lnTo>
                <a:lnTo>
                  <a:pt x="170101" y="229709"/>
                </a:lnTo>
                <a:lnTo>
                  <a:pt x="165788" y="234063"/>
                </a:lnTo>
                <a:lnTo>
                  <a:pt x="161008" y="237918"/>
                </a:lnTo>
                <a:lnTo>
                  <a:pt x="155916" y="241440"/>
                </a:lnTo>
                <a:lnTo>
                  <a:pt x="150616" y="243789"/>
                </a:lnTo>
                <a:lnTo>
                  <a:pt x="145178" y="245354"/>
                </a:lnTo>
                <a:lnTo>
                  <a:pt x="139648" y="246398"/>
                </a:lnTo>
                <a:lnTo>
                  <a:pt x="134056" y="247093"/>
                </a:lnTo>
                <a:lnTo>
                  <a:pt x="128423" y="247557"/>
                </a:lnTo>
                <a:lnTo>
                  <a:pt x="118036" y="248073"/>
                </a:lnTo>
                <a:lnTo>
                  <a:pt x="110245" y="248302"/>
                </a:lnTo>
                <a:lnTo>
                  <a:pt x="74691" y="248481"/>
                </a:lnTo>
                <a:lnTo>
                  <a:pt x="72654" y="247529"/>
                </a:lnTo>
                <a:lnTo>
                  <a:pt x="71296" y="245943"/>
                </a:lnTo>
                <a:lnTo>
                  <a:pt x="70390" y="243933"/>
                </a:lnTo>
                <a:lnTo>
                  <a:pt x="69384" y="239159"/>
                </a:lnTo>
                <a:lnTo>
                  <a:pt x="69116" y="236553"/>
                </a:lnTo>
                <a:lnTo>
                  <a:pt x="67985" y="234815"/>
                </a:lnTo>
                <a:lnTo>
                  <a:pt x="66278" y="233657"/>
                </a:lnTo>
                <a:lnTo>
                  <a:pt x="60007" y="2313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41"/>
          <p:cNvSpPr/>
          <p:nvPr/>
        </p:nvSpPr>
        <p:spPr>
          <a:xfrm>
            <a:off x="2823209" y="4123372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15601" y="8573"/>
                </a:lnTo>
                <a:lnTo>
                  <a:pt x="18021" y="7620"/>
                </a:lnTo>
                <a:lnTo>
                  <a:pt x="21539" y="6032"/>
                </a:lnTo>
                <a:lnTo>
                  <a:pt x="25789" y="4022"/>
                </a:lnTo>
                <a:lnTo>
                  <a:pt x="29576" y="2681"/>
                </a:lnTo>
                <a:lnTo>
                  <a:pt x="33052" y="1788"/>
                </a:lnTo>
                <a:lnTo>
                  <a:pt x="36322" y="1192"/>
                </a:lnTo>
                <a:lnTo>
                  <a:pt x="40408" y="795"/>
                </a:lnTo>
                <a:lnTo>
                  <a:pt x="45036" y="530"/>
                </a:lnTo>
                <a:lnTo>
                  <a:pt x="55259" y="235"/>
                </a:lnTo>
                <a:lnTo>
                  <a:pt x="111644" y="6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42"/>
          <p:cNvSpPr/>
          <p:nvPr/>
        </p:nvSpPr>
        <p:spPr>
          <a:xfrm>
            <a:off x="3114675" y="4003367"/>
            <a:ext cx="248603" cy="248594"/>
          </a:xfrm>
          <a:custGeom>
            <a:avLst/>
            <a:gdLst/>
            <a:ahLst/>
            <a:cxnLst/>
            <a:rect l="0" t="0" r="0" b="0"/>
            <a:pathLst>
              <a:path w="248603" h="248594">
                <a:moveTo>
                  <a:pt x="0" y="25708"/>
                </a:moveTo>
                <a:lnTo>
                  <a:pt x="0" y="21157"/>
                </a:lnTo>
                <a:lnTo>
                  <a:pt x="952" y="19816"/>
                </a:lnTo>
                <a:lnTo>
                  <a:pt x="2539" y="18923"/>
                </a:lnTo>
                <a:lnTo>
                  <a:pt x="7380" y="17488"/>
                </a:lnTo>
                <a:lnTo>
                  <a:pt x="12770" y="12689"/>
                </a:lnTo>
                <a:lnTo>
                  <a:pt x="15181" y="11313"/>
                </a:lnTo>
                <a:lnTo>
                  <a:pt x="24077" y="8425"/>
                </a:lnTo>
                <a:lnTo>
                  <a:pt x="28434" y="6566"/>
                </a:lnTo>
                <a:lnTo>
                  <a:pt x="33243" y="4374"/>
                </a:lnTo>
                <a:lnTo>
                  <a:pt x="37402" y="2913"/>
                </a:lnTo>
                <a:lnTo>
                  <a:pt x="44563" y="1289"/>
                </a:lnTo>
                <a:lnTo>
                  <a:pt x="48758" y="856"/>
                </a:lnTo>
                <a:lnTo>
                  <a:pt x="53460" y="568"/>
                </a:lnTo>
                <a:lnTo>
                  <a:pt x="62813" y="247"/>
                </a:lnTo>
                <a:lnTo>
                  <a:pt x="74385" y="66"/>
                </a:lnTo>
                <a:lnTo>
                  <a:pt x="100400" y="0"/>
                </a:lnTo>
                <a:lnTo>
                  <a:pt x="105986" y="949"/>
                </a:lnTo>
                <a:lnTo>
                  <a:pt x="111615" y="2534"/>
                </a:lnTo>
                <a:lnTo>
                  <a:pt x="117272" y="4544"/>
                </a:lnTo>
                <a:lnTo>
                  <a:pt x="121996" y="6836"/>
                </a:lnTo>
                <a:lnTo>
                  <a:pt x="126098" y="9317"/>
                </a:lnTo>
                <a:lnTo>
                  <a:pt x="133196" y="14612"/>
                </a:lnTo>
                <a:lnTo>
                  <a:pt x="139525" y="20142"/>
                </a:lnTo>
                <a:lnTo>
                  <a:pt x="142547" y="23902"/>
                </a:lnTo>
                <a:lnTo>
                  <a:pt x="145513" y="28314"/>
                </a:lnTo>
                <a:lnTo>
                  <a:pt x="148444" y="33160"/>
                </a:lnTo>
                <a:lnTo>
                  <a:pt x="151350" y="38296"/>
                </a:lnTo>
                <a:lnTo>
                  <a:pt x="157119" y="49082"/>
                </a:lnTo>
                <a:lnTo>
                  <a:pt x="165722" y="65865"/>
                </a:lnTo>
                <a:lnTo>
                  <a:pt x="167631" y="71530"/>
                </a:lnTo>
                <a:lnTo>
                  <a:pt x="168904" y="77210"/>
                </a:lnTo>
                <a:lnTo>
                  <a:pt x="169753" y="82903"/>
                </a:lnTo>
                <a:lnTo>
                  <a:pt x="170318" y="88603"/>
                </a:lnTo>
                <a:lnTo>
                  <a:pt x="170695" y="94308"/>
                </a:lnTo>
                <a:lnTo>
                  <a:pt x="170947" y="100016"/>
                </a:lnTo>
                <a:lnTo>
                  <a:pt x="170162" y="106679"/>
                </a:lnTo>
                <a:lnTo>
                  <a:pt x="168686" y="113978"/>
                </a:lnTo>
                <a:lnTo>
                  <a:pt x="166749" y="121702"/>
                </a:lnTo>
                <a:lnTo>
                  <a:pt x="165459" y="128757"/>
                </a:lnTo>
                <a:lnTo>
                  <a:pt x="164598" y="135365"/>
                </a:lnTo>
                <a:lnTo>
                  <a:pt x="164024" y="141675"/>
                </a:lnTo>
                <a:lnTo>
                  <a:pt x="161737" y="147787"/>
                </a:lnTo>
                <a:lnTo>
                  <a:pt x="158307" y="153766"/>
                </a:lnTo>
                <a:lnTo>
                  <a:pt x="154115" y="159657"/>
                </a:lnTo>
                <a:lnTo>
                  <a:pt x="150369" y="165490"/>
                </a:lnTo>
                <a:lnTo>
                  <a:pt x="146918" y="171283"/>
                </a:lnTo>
                <a:lnTo>
                  <a:pt x="143665" y="177051"/>
                </a:lnTo>
                <a:lnTo>
                  <a:pt x="137511" y="188539"/>
                </a:lnTo>
                <a:lnTo>
                  <a:pt x="134536" y="194269"/>
                </a:lnTo>
                <a:lnTo>
                  <a:pt x="130648" y="199995"/>
                </a:lnTo>
                <a:lnTo>
                  <a:pt x="126151" y="205716"/>
                </a:lnTo>
                <a:lnTo>
                  <a:pt x="121248" y="211436"/>
                </a:lnTo>
                <a:lnTo>
                  <a:pt x="116075" y="216201"/>
                </a:lnTo>
                <a:lnTo>
                  <a:pt x="110720" y="220331"/>
                </a:lnTo>
                <a:lnTo>
                  <a:pt x="105246" y="224036"/>
                </a:lnTo>
                <a:lnTo>
                  <a:pt x="100644" y="227459"/>
                </a:lnTo>
                <a:lnTo>
                  <a:pt x="92991" y="233803"/>
                </a:lnTo>
                <a:lnTo>
                  <a:pt x="88663" y="236828"/>
                </a:lnTo>
                <a:lnTo>
                  <a:pt x="83874" y="239797"/>
                </a:lnTo>
                <a:lnTo>
                  <a:pt x="78776" y="242729"/>
                </a:lnTo>
                <a:lnTo>
                  <a:pt x="73472" y="244683"/>
                </a:lnTo>
                <a:lnTo>
                  <a:pt x="68031" y="245986"/>
                </a:lnTo>
                <a:lnTo>
                  <a:pt x="62499" y="246856"/>
                </a:lnTo>
                <a:lnTo>
                  <a:pt x="57858" y="246482"/>
                </a:lnTo>
                <a:lnTo>
                  <a:pt x="53812" y="245281"/>
                </a:lnTo>
                <a:lnTo>
                  <a:pt x="46776" y="242358"/>
                </a:lnTo>
                <a:lnTo>
                  <a:pt x="40474" y="241059"/>
                </a:lnTo>
                <a:lnTo>
                  <a:pt x="34498" y="237942"/>
                </a:lnTo>
                <a:lnTo>
                  <a:pt x="28667" y="233382"/>
                </a:lnTo>
                <a:lnTo>
                  <a:pt x="22901" y="228180"/>
                </a:lnTo>
                <a:lnTo>
                  <a:pt x="20982" y="225459"/>
                </a:lnTo>
                <a:lnTo>
                  <a:pt x="18850" y="219896"/>
                </a:lnTo>
                <a:lnTo>
                  <a:pt x="17903" y="214249"/>
                </a:lnTo>
                <a:lnTo>
                  <a:pt x="17481" y="208564"/>
                </a:lnTo>
                <a:lnTo>
                  <a:pt x="17294" y="202862"/>
                </a:lnTo>
                <a:lnTo>
                  <a:pt x="17189" y="194297"/>
                </a:lnTo>
                <a:lnTo>
                  <a:pt x="18126" y="192393"/>
                </a:lnTo>
                <a:lnTo>
                  <a:pt x="19704" y="191124"/>
                </a:lnTo>
                <a:lnTo>
                  <a:pt x="21708" y="190277"/>
                </a:lnTo>
                <a:lnTo>
                  <a:pt x="32722" y="182075"/>
                </a:lnTo>
                <a:lnTo>
                  <a:pt x="37054" y="179483"/>
                </a:lnTo>
                <a:lnTo>
                  <a:pt x="41848" y="176802"/>
                </a:lnTo>
                <a:lnTo>
                  <a:pt x="46948" y="175015"/>
                </a:lnTo>
                <a:lnTo>
                  <a:pt x="52254" y="173823"/>
                </a:lnTo>
                <a:lnTo>
                  <a:pt x="57696" y="173029"/>
                </a:lnTo>
                <a:lnTo>
                  <a:pt x="63229" y="172499"/>
                </a:lnTo>
                <a:lnTo>
                  <a:pt x="68822" y="172146"/>
                </a:lnTo>
                <a:lnTo>
                  <a:pt x="74456" y="171911"/>
                </a:lnTo>
                <a:lnTo>
                  <a:pt x="80117" y="172706"/>
                </a:lnTo>
                <a:lnTo>
                  <a:pt x="85796" y="174190"/>
                </a:lnTo>
                <a:lnTo>
                  <a:pt x="91488" y="176130"/>
                </a:lnTo>
                <a:lnTo>
                  <a:pt x="97186" y="177425"/>
                </a:lnTo>
                <a:lnTo>
                  <a:pt x="102891" y="178287"/>
                </a:lnTo>
                <a:lnTo>
                  <a:pt x="108599" y="178862"/>
                </a:lnTo>
                <a:lnTo>
                  <a:pt x="114309" y="180198"/>
                </a:lnTo>
                <a:lnTo>
                  <a:pt x="120021" y="182041"/>
                </a:lnTo>
                <a:lnTo>
                  <a:pt x="125734" y="184223"/>
                </a:lnTo>
                <a:lnTo>
                  <a:pt x="132400" y="187582"/>
                </a:lnTo>
                <a:lnTo>
                  <a:pt x="139701" y="191726"/>
                </a:lnTo>
                <a:lnTo>
                  <a:pt x="147427" y="196394"/>
                </a:lnTo>
                <a:lnTo>
                  <a:pt x="154482" y="200458"/>
                </a:lnTo>
                <a:lnTo>
                  <a:pt x="167401" y="207515"/>
                </a:lnTo>
                <a:lnTo>
                  <a:pt x="185384" y="216842"/>
                </a:lnTo>
                <a:lnTo>
                  <a:pt x="202777" y="225638"/>
                </a:lnTo>
                <a:lnTo>
                  <a:pt x="207575" y="228527"/>
                </a:lnTo>
                <a:lnTo>
                  <a:pt x="211726" y="231406"/>
                </a:lnTo>
                <a:lnTo>
                  <a:pt x="215445" y="234277"/>
                </a:lnTo>
                <a:lnTo>
                  <a:pt x="219830" y="237144"/>
                </a:lnTo>
                <a:lnTo>
                  <a:pt x="224658" y="240008"/>
                </a:lnTo>
                <a:lnTo>
                  <a:pt x="229782" y="242869"/>
                </a:lnTo>
                <a:lnTo>
                  <a:pt x="234150" y="244777"/>
                </a:lnTo>
                <a:lnTo>
                  <a:pt x="238015" y="246049"/>
                </a:lnTo>
                <a:lnTo>
                  <a:pt x="248602" y="2485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243"/>
          <p:cNvSpPr/>
          <p:nvPr/>
        </p:nvSpPr>
        <p:spPr>
          <a:xfrm>
            <a:off x="3526154" y="3978831"/>
            <a:ext cx="240031" cy="84534"/>
          </a:xfrm>
          <a:custGeom>
            <a:avLst/>
            <a:gdLst/>
            <a:ahLst/>
            <a:cxnLst/>
            <a:rect l="0" t="0" r="0" b="0"/>
            <a:pathLst>
              <a:path w="240031" h="84534">
                <a:moveTo>
                  <a:pt x="0" y="7381"/>
                </a:moveTo>
                <a:lnTo>
                  <a:pt x="0" y="0"/>
                </a:lnTo>
                <a:lnTo>
                  <a:pt x="953" y="555"/>
                </a:lnTo>
                <a:lnTo>
                  <a:pt x="2541" y="1878"/>
                </a:lnTo>
                <a:lnTo>
                  <a:pt x="7382" y="6294"/>
                </a:lnTo>
                <a:lnTo>
                  <a:pt x="12771" y="11610"/>
                </a:lnTo>
                <a:lnTo>
                  <a:pt x="14229" y="14010"/>
                </a:lnTo>
                <a:lnTo>
                  <a:pt x="15201" y="16563"/>
                </a:lnTo>
                <a:lnTo>
                  <a:pt x="15849" y="19218"/>
                </a:lnTo>
                <a:lnTo>
                  <a:pt x="16282" y="22892"/>
                </a:lnTo>
                <a:lnTo>
                  <a:pt x="16570" y="27247"/>
                </a:lnTo>
                <a:lnTo>
                  <a:pt x="16761" y="32055"/>
                </a:lnTo>
                <a:lnTo>
                  <a:pt x="17842" y="36213"/>
                </a:lnTo>
                <a:lnTo>
                  <a:pt x="19515" y="39938"/>
                </a:lnTo>
                <a:lnTo>
                  <a:pt x="21583" y="43373"/>
                </a:lnTo>
                <a:lnTo>
                  <a:pt x="22961" y="47568"/>
                </a:lnTo>
                <a:lnTo>
                  <a:pt x="23880" y="52270"/>
                </a:lnTo>
                <a:lnTo>
                  <a:pt x="24493" y="57309"/>
                </a:lnTo>
                <a:lnTo>
                  <a:pt x="24901" y="61621"/>
                </a:lnTo>
                <a:lnTo>
                  <a:pt x="25173" y="65449"/>
                </a:lnTo>
                <a:lnTo>
                  <a:pt x="25355" y="68953"/>
                </a:lnTo>
                <a:lnTo>
                  <a:pt x="25557" y="75387"/>
                </a:lnTo>
                <a:lnTo>
                  <a:pt x="25610" y="78436"/>
                </a:lnTo>
                <a:lnTo>
                  <a:pt x="26598" y="80468"/>
                </a:lnTo>
                <a:lnTo>
                  <a:pt x="28210" y="81823"/>
                </a:lnTo>
                <a:lnTo>
                  <a:pt x="33089" y="83998"/>
                </a:lnTo>
                <a:lnTo>
                  <a:pt x="38486" y="84375"/>
                </a:lnTo>
                <a:lnTo>
                  <a:pt x="46117" y="84487"/>
                </a:lnTo>
                <a:lnTo>
                  <a:pt x="91945" y="84533"/>
                </a:lnTo>
                <a:lnTo>
                  <a:pt x="97492" y="83581"/>
                </a:lnTo>
                <a:lnTo>
                  <a:pt x="103095" y="81994"/>
                </a:lnTo>
                <a:lnTo>
                  <a:pt x="108735" y="79982"/>
                </a:lnTo>
                <a:lnTo>
                  <a:pt x="114400" y="78642"/>
                </a:lnTo>
                <a:lnTo>
                  <a:pt x="120082" y="77748"/>
                </a:lnTo>
                <a:lnTo>
                  <a:pt x="125775" y="77153"/>
                </a:lnTo>
                <a:lnTo>
                  <a:pt x="131475" y="76755"/>
                </a:lnTo>
                <a:lnTo>
                  <a:pt x="137180" y="76491"/>
                </a:lnTo>
                <a:lnTo>
                  <a:pt x="142889" y="76314"/>
                </a:lnTo>
                <a:lnTo>
                  <a:pt x="148599" y="75244"/>
                </a:lnTo>
                <a:lnTo>
                  <a:pt x="154311" y="73578"/>
                </a:lnTo>
                <a:lnTo>
                  <a:pt x="160024" y="71515"/>
                </a:lnTo>
                <a:lnTo>
                  <a:pt x="165738" y="70140"/>
                </a:lnTo>
                <a:lnTo>
                  <a:pt x="171452" y="69223"/>
                </a:lnTo>
                <a:lnTo>
                  <a:pt x="177167" y="68611"/>
                </a:lnTo>
                <a:lnTo>
                  <a:pt x="182882" y="68204"/>
                </a:lnTo>
                <a:lnTo>
                  <a:pt x="188596" y="67932"/>
                </a:lnTo>
                <a:lnTo>
                  <a:pt x="200026" y="67630"/>
                </a:lnTo>
                <a:lnTo>
                  <a:pt x="211456" y="67496"/>
                </a:lnTo>
                <a:lnTo>
                  <a:pt x="217170" y="68413"/>
                </a:lnTo>
                <a:lnTo>
                  <a:pt x="222885" y="69976"/>
                </a:lnTo>
                <a:lnTo>
                  <a:pt x="240030" y="759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44"/>
          <p:cNvSpPr/>
          <p:nvPr/>
        </p:nvSpPr>
        <p:spPr>
          <a:xfrm>
            <a:off x="3723322" y="3934777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8573" y="0"/>
                </a:moveTo>
                <a:lnTo>
                  <a:pt x="4022" y="0"/>
                </a:lnTo>
                <a:lnTo>
                  <a:pt x="2681" y="952"/>
                </a:lnTo>
                <a:lnTo>
                  <a:pt x="1787" y="2540"/>
                </a:lnTo>
                <a:lnTo>
                  <a:pt x="353" y="7381"/>
                </a:lnTo>
                <a:lnTo>
                  <a:pt x="70" y="15181"/>
                </a:lnTo>
                <a:lnTo>
                  <a:pt x="0" y="137562"/>
                </a:lnTo>
                <a:lnTo>
                  <a:pt x="953" y="146000"/>
                </a:lnTo>
                <a:lnTo>
                  <a:pt x="2540" y="154483"/>
                </a:lnTo>
                <a:lnTo>
                  <a:pt x="4551" y="162996"/>
                </a:lnTo>
                <a:lnTo>
                  <a:pt x="5891" y="170577"/>
                </a:lnTo>
                <a:lnTo>
                  <a:pt x="6785" y="177535"/>
                </a:lnTo>
                <a:lnTo>
                  <a:pt x="7381" y="184079"/>
                </a:lnTo>
                <a:lnTo>
                  <a:pt x="8730" y="190347"/>
                </a:lnTo>
                <a:lnTo>
                  <a:pt x="10583" y="196431"/>
                </a:lnTo>
                <a:lnTo>
                  <a:pt x="12770" y="202391"/>
                </a:lnTo>
                <a:lnTo>
                  <a:pt x="14228" y="208270"/>
                </a:lnTo>
                <a:lnTo>
                  <a:pt x="15200" y="214094"/>
                </a:lnTo>
                <a:lnTo>
                  <a:pt x="15849" y="219882"/>
                </a:lnTo>
                <a:lnTo>
                  <a:pt x="16281" y="225645"/>
                </a:lnTo>
                <a:lnTo>
                  <a:pt x="16569" y="231393"/>
                </a:lnTo>
                <a:lnTo>
                  <a:pt x="16761" y="237129"/>
                </a:lnTo>
                <a:lnTo>
                  <a:pt x="17841" y="241906"/>
                </a:lnTo>
                <a:lnTo>
                  <a:pt x="19515" y="246044"/>
                </a:lnTo>
                <a:lnTo>
                  <a:pt x="21582" y="249754"/>
                </a:lnTo>
                <a:lnTo>
                  <a:pt x="22960" y="254133"/>
                </a:lnTo>
                <a:lnTo>
                  <a:pt x="23880" y="258957"/>
                </a:lnTo>
                <a:lnTo>
                  <a:pt x="24492" y="264078"/>
                </a:lnTo>
                <a:lnTo>
                  <a:pt x="25853" y="267492"/>
                </a:lnTo>
                <a:lnTo>
                  <a:pt x="27713" y="269768"/>
                </a:lnTo>
                <a:lnTo>
                  <a:pt x="29905" y="271286"/>
                </a:lnTo>
                <a:lnTo>
                  <a:pt x="31367" y="273249"/>
                </a:lnTo>
                <a:lnTo>
                  <a:pt x="32341" y="275512"/>
                </a:lnTo>
                <a:lnTo>
                  <a:pt x="32991" y="277972"/>
                </a:lnTo>
                <a:lnTo>
                  <a:pt x="34376" y="280565"/>
                </a:lnTo>
                <a:lnTo>
                  <a:pt x="36253" y="283246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45"/>
          <p:cNvSpPr/>
          <p:nvPr/>
        </p:nvSpPr>
        <p:spPr>
          <a:xfrm>
            <a:off x="4049077" y="4046220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142772" y="0"/>
                </a:lnTo>
                <a:lnTo>
                  <a:pt x="148521" y="952"/>
                </a:lnTo>
                <a:lnTo>
                  <a:pt x="154259" y="2540"/>
                </a:lnTo>
                <a:lnTo>
                  <a:pt x="159989" y="4550"/>
                </a:lnTo>
                <a:lnTo>
                  <a:pt x="164762" y="5891"/>
                </a:lnTo>
                <a:lnTo>
                  <a:pt x="168897" y="6785"/>
                </a:lnTo>
                <a:lnTo>
                  <a:pt x="172605" y="7381"/>
                </a:lnTo>
                <a:lnTo>
                  <a:pt x="176982" y="7778"/>
                </a:lnTo>
                <a:lnTo>
                  <a:pt x="181806" y="8042"/>
                </a:lnTo>
                <a:lnTo>
                  <a:pt x="195156" y="8415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46"/>
          <p:cNvSpPr/>
          <p:nvPr/>
        </p:nvSpPr>
        <p:spPr>
          <a:xfrm>
            <a:off x="4083367" y="4106227"/>
            <a:ext cx="274321" cy="25716"/>
          </a:xfrm>
          <a:custGeom>
            <a:avLst/>
            <a:gdLst/>
            <a:ahLst/>
            <a:cxnLst/>
            <a:rect l="0" t="0" r="0" b="0"/>
            <a:pathLst>
              <a:path w="274321" h="25716">
                <a:moveTo>
                  <a:pt x="0" y="17145"/>
                </a:moveTo>
                <a:lnTo>
                  <a:pt x="7381" y="24526"/>
                </a:lnTo>
                <a:lnTo>
                  <a:pt x="10583" y="25188"/>
                </a:lnTo>
                <a:lnTo>
                  <a:pt x="16133" y="25482"/>
                </a:lnTo>
                <a:lnTo>
                  <a:pt x="29969" y="25648"/>
                </a:lnTo>
                <a:lnTo>
                  <a:pt x="78901" y="25715"/>
                </a:lnTo>
                <a:lnTo>
                  <a:pt x="87843" y="24763"/>
                </a:lnTo>
                <a:lnTo>
                  <a:pt x="97614" y="23176"/>
                </a:lnTo>
                <a:lnTo>
                  <a:pt x="107939" y="21166"/>
                </a:lnTo>
                <a:lnTo>
                  <a:pt x="117679" y="19826"/>
                </a:lnTo>
                <a:lnTo>
                  <a:pt x="127031" y="18932"/>
                </a:lnTo>
                <a:lnTo>
                  <a:pt x="136122" y="18337"/>
                </a:lnTo>
                <a:lnTo>
                  <a:pt x="145993" y="16987"/>
                </a:lnTo>
                <a:lnTo>
                  <a:pt x="156384" y="15135"/>
                </a:lnTo>
                <a:lnTo>
                  <a:pt x="167121" y="12947"/>
                </a:lnTo>
                <a:lnTo>
                  <a:pt x="178089" y="11489"/>
                </a:lnTo>
                <a:lnTo>
                  <a:pt x="189211" y="10517"/>
                </a:lnTo>
                <a:lnTo>
                  <a:pt x="200435" y="9869"/>
                </a:lnTo>
                <a:lnTo>
                  <a:pt x="210776" y="8485"/>
                </a:lnTo>
                <a:lnTo>
                  <a:pt x="220527" y="6609"/>
                </a:lnTo>
                <a:lnTo>
                  <a:pt x="229886" y="4406"/>
                </a:lnTo>
                <a:lnTo>
                  <a:pt x="238983" y="2938"/>
                </a:lnTo>
                <a:lnTo>
                  <a:pt x="247904" y="195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47"/>
          <p:cNvSpPr/>
          <p:nvPr/>
        </p:nvSpPr>
        <p:spPr>
          <a:xfrm>
            <a:off x="4580572" y="3909060"/>
            <a:ext cx="248604" cy="128556"/>
          </a:xfrm>
          <a:custGeom>
            <a:avLst/>
            <a:gdLst/>
            <a:ahLst/>
            <a:cxnLst/>
            <a:rect l="0" t="0" r="0" b="0"/>
            <a:pathLst>
              <a:path w="248604" h="128556">
                <a:moveTo>
                  <a:pt x="0" y="0"/>
                </a:moveTo>
                <a:lnTo>
                  <a:pt x="0" y="115386"/>
                </a:lnTo>
                <a:lnTo>
                  <a:pt x="953" y="116929"/>
                </a:lnTo>
                <a:lnTo>
                  <a:pt x="2540" y="117957"/>
                </a:lnTo>
                <a:lnTo>
                  <a:pt x="7381" y="119609"/>
                </a:lnTo>
                <a:lnTo>
                  <a:pt x="10583" y="122374"/>
                </a:lnTo>
                <a:lnTo>
                  <a:pt x="15849" y="127360"/>
                </a:lnTo>
                <a:lnTo>
                  <a:pt x="19109" y="128042"/>
                </a:lnTo>
                <a:lnTo>
                  <a:pt x="26299" y="128425"/>
                </a:lnTo>
                <a:lnTo>
                  <a:pt x="34462" y="128539"/>
                </a:lnTo>
                <a:lnTo>
                  <a:pt x="37262" y="128555"/>
                </a:lnTo>
                <a:lnTo>
                  <a:pt x="40082" y="127613"/>
                </a:lnTo>
                <a:lnTo>
                  <a:pt x="45754" y="124027"/>
                </a:lnTo>
                <a:lnTo>
                  <a:pt x="49553" y="122689"/>
                </a:lnTo>
                <a:lnTo>
                  <a:pt x="53990" y="121798"/>
                </a:lnTo>
                <a:lnTo>
                  <a:pt x="58853" y="121203"/>
                </a:lnTo>
                <a:lnTo>
                  <a:pt x="64001" y="119855"/>
                </a:lnTo>
                <a:lnTo>
                  <a:pt x="69337" y="118003"/>
                </a:lnTo>
                <a:lnTo>
                  <a:pt x="74800" y="115816"/>
                </a:lnTo>
                <a:lnTo>
                  <a:pt x="80347" y="114358"/>
                </a:lnTo>
                <a:lnTo>
                  <a:pt x="85949" y="113386"/>
                </a:lnTo>
                <a:lnTo>
                  <a:pt x="91589" y="112738"/>
                </a:lnTo>
                <a:lnTo>
                  <a:pt x="97255" y="111354"/>
                </a:lnTo>
                <a:lnTo>
                  <a:pt x="102937" y="109478"/>
                </a:lnTo>
                <a:lnTo>
                  <a:pt x="108629" y="107275"/>
                </a:lnTo>
                <a:lnTo>
                  <a:pt x="113377" y="105807"/>
                </a:lnTo>
                <a:lnTo>
                  <a:pt x="117495" y="104828"/>
                </a:lnTo>
                <a:lnTo>
                  <a:pt x="121192" y="104175"/>
                </a:lnTo>
                <a:lnTo>
                  <a:pt x="126515" y="103740"/>
                </a:lnTo>
                <a:lnTo>
                  <a:pt x="132921" y="103450"/>
                </a:lnTo>
                <a:lnTo>
                  <a:pt x="154632" y="102985"/>
                </a:lnTo>
                <a:lnTo>
                  <a:pt x="208120" y="102871"/>
                </a:lnTo>
                <a:lnTo>
                  <a:pt x="211137" y="103822"/>
                </a:lnTo>
                <a:lnTo>
                  <a:pt x="217028" y="107421"/>
                </a:lnTo>
                <a:lnTo>
                  <a:pt x="222822" y="109655"/>
                </a:lnTo>
                <a:lnTo>
                  <a:pt x="228572" y="110648"/>
                </a:lnTo>
                <a:lnTo>
                  <a:pt x="236212" y="111207"/>
                </a:lnTo>
                <a:lnTo>
                  <a:pt x="241816" y="111396"/>
                </a:lnTo>
                <a:lnTo>
                  <a:pt x="248603" y="1114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48"/>
          <p:cNvSpPr/>
          <p:nvPr/>
        </p:nvSpPr>
        <p:spPr>
          <a:xfrm>
            <a:off x="4769167" y="3866197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778" y="32415"/>
                </a:lnTo>
                <a:lnTo>
                  <a:pt x="8219" y="41712"/>
                </a:lnTo>
                <a:lnTo>
                  <a:pt x="8468" y="57656"/>
                </a:lnTo>
                <a:lnTo>
                  <a:pt x="8563" y="91485"/>
                </a:lnTo>
                <a:lnTo>
                  <a:pt x="9519" y="97185"/>
                </a:lnTo>
                <a:lnTo>
                  <a:pt x="11109" y="102890"/>
                </a:lnTo>
                <a:lnTo>
                  <a:pt x="13121" y="108598"/>
                </a:lnTo>
                <a:lnTo>
                  <a:pt x="14462" y="115261"/>
                </a:lnTo>
                <a:lnTo>
                  <a:pt x="15357" y="122561"/>
                </a:lnTo>
                <a:lnTo>
                  <a:pt x="15952" y="130285"/>
                </a:lnTo>
                <a:lnTo>
                  <a:pt x="16350" y="138291"/>
                </a:lnTo>
                <a:lnTo>
                  <a:pt x="16792" y="154808"/>
                </a:lnTo>
                <a:lnTo>
                  <a:pt x="17114" y="201233"/>
                </a:lnTo>
                <a:lnTo>
                  <a:pt x="18077" y="208451"/>
                </a:lnTo>
                <a:lnTo>
                  <a:pt x="19671" y="216120"/>
                </a:lnTo>
                <a:lnTo>
                  <a:pt x="21687" y="224090"/>
                </a:lnTo>
                <a:lnTo>
                  <a:pt x="23030" y="231308"/>
                </a:lnTo>
                <a:lnTo>
                  <a:pt x="23926" y="238026"/>
                </a:lnTo>
                <a:lnTo>
                  <a:pt x="24523" y="244409"/>
                </a:lnTo>
                <a:lnTo>
                  <a:pt x="24921" y="250569"/>
                </a:lnTo>
                <a:lnTo>
                  <a:pt x="25187" y="256581"/>
                </a:lnTo>
                <a:lnTo>
                  <a:pt x="25560" y="271604"/>
                </a:lnTo>
                <a:lnTo>
                  <a:pt x="25717" y="328141"/>
                </a:lnTo>
                <a:lnTo>
                  <a:pt x="26669" y="330203"/>
                </a:lnTo>
                <a:lnTo>
                  <a:pt x="28257" y="331578"/>
                </a:lnTo>
                <a:lnTo>
                  <a:pt x="30269" y="332494"/>
                </a:lnTo>
                <a:lnTo>
                  <a:pt x="31609" y="334058"/>
                </a:lnTo>
                <a:lnTo>
                  <a:pt x="32503" y="336053"/>
                </a:lnTo>
                <a:lnTo>
                  <a:pt x="34259" y="342781"/>
                </a:lnTo>
                <a:lnTo>
                  <a:pt x="35222" y="342821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49"/>
          <p:cNvSpPr/>
          <p:nvPr/>
        </p:nvSpPr>
        <p:spPr>
          <a:xfrm>
            <a:off x="4932045" y="3969067"/>
            <a:ext cx="162878" cy="257176"/>
          </a:xfrm>
          <a:custGeom>
            <a:avLst/>
            <a:gdLst/>
            <a:ahLst/>
            <a:cxnLst/>
            <a:rect l="0" t="0" r="0" b="0"/>
            <a:pathLst>
              <a:path w="162878" h="25717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5181" y="23125"/>
                </a:lnTo>
                <a:lnTo>
                  <a:pt x="20399" y="28693"/>
                </a:lnTo>
                <a:lnTo>
                  <a:pt x="28692" y="37183"/>
                </a:lnTo>
                <a:lnTo>
                  <a:pt x="31510" y="40981"/>
                </a:lnTo>
                <a:lnTo>
                  <a:pt x="34342" y="45418"/>
                </a:lnTo>
                <a:lnTo>
                  <a:pt x="37182" y="50281"/>
                </a:lnTo>
                <a:lnTo>
                  <a:pt x="40028" y="55429"/>
                </a:lnTo>
                <a:lnTo>
                  <a:pt x="45730" y="66227"/>
                </a:lnTo>
                <a:lnTo>
                  <a:pt x="48584" y="70822"/>
                </a:lnTo>
                <a:lnTo>
                  <a:pt x="51439" y="74837"/>
                </a:lnTo>
                <a:lnTo>
                  <a:pt x="54295" y="78466"/>
                </a:lnTo>
                <a:lnTo>
                  <a:pt x="57152" y="82791"/>
                </a:lnTo>
                <a:lnTo>
                  <a:pt x="60009" y="87579"/>
                </a:lnTo>
                <a:lnTo>
                  <a:pt x="62866" y="92676"/>
                </a:lnTo>
                <a:lnTo>
                  <a:pt x="66675" y="97979"/>
                </a:lnTo>
                <a:lnTo>
                  <a:pt x="71120" y="103420"/>
                </a:lnTo>
                <a:lnTo>
                  <a:pt x="75988" y="108951"/>
                </a:lnTo>
                <a:lnTo>
                  <a:pt x="80186" y="114544"/>
                </a:lnTo>
                <a:lnTo>
                  <a:pt x="83937" y="120178"/>
                </a:lnTo>
                <a:lnTo>
                  <a:pt x="87390" y="125838"/>
                </a:lnTo>
                <a:lnTo>
                  <a:pt x="90645" y="131517"/>
                </a:lnTo>
                <a:lnTo>
                  <a:pt x="96801" y="142907"/>
                </a:lnTo>
                <a:lnTo>
                  <a:pt x="111395" y="171455"/>
                </a:lnTo>
                <a:lnTo>
                  <a:pt x="114269" y="177168"/>
                </a:lnTo>
                <a:lnTo>
                  <a:pt x="118089" y="181930"/>
                </a:lnTo>
                <a:lnTo>
                  <a:pt x="122541" y="186056"/>
                </a:lnTo>
                <a:lnTo>
                  <a:pt x="127414" y="189760"/>
                </a:lnTo>
                <a:lnTo>
                  <a:pt x="130663" y="194134"/>
                </a:lnTo>
                <a:lnTo>
                  <a:pt x="132828" y="198956"/>
                </a:lnTo>
                <a:lnTo>
                  <a:pt x="134272" y="204074"/>
                </a:lnTo>
                <a:lnTo>
                  <a:pt x="136187" y="208440"/>
                </a:lnTo>
                <a:lnTo>
                  <a:pt x="140855" y="215830"/>
                </a:lnTo>
                <a:lnTo>
                  <a:pt x="143433" y="219134"/>
                </a:lnTo>
                <a:lnTo>
                  <a:pt x="146105" y="222289"/>
                </a:lnTo>
                <a:lnTo>
                  <a:pt x="148838" y="225345"/>
                </a:lnTo>
                <a:lnTo>
                  <a:pt x="154415" y="231281"/>
                </a:lnTo>
                <a:lnTo>
                  <a:pt x="157236" y="234198"/>
                </a:lnTo>
                <a:lnTo>
                  <a:pt x="159116" y="237094"/>
                </a:lnTo>
                <a:lnTo>
                  <a:pt x="161205" y="242853"/>
                </a:lnTo>
                <a:lnTo>
                  <a:pt x="162134" y="248587"/>
                </a:lnTo>
                <a:lnTo>
                  <a:pt x="162877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50"/>
          <p:cNvSpPr/>
          <p:nvPr/>
        </p:nvSpPr>
        <p:spPr>
          <a:xfrm>
            <a:off x="4932045" y="4003357"/>
            <a:ext cx="162878" cy="205741"/>
          </a:xfrm>
          <a:custGeom>
            <a:avLst/>
            <a:gdLst/>
            <a:ahLst/>
            <a:cxnLst/>
            <a:rect l="0" t="0" r="0" b="0"/>
            <a:pathLst>
              <a:path w="162878" h="205741">
                <a:moveTo>
                  <a:pt x="162877" y="0"/>
                </a:moveTo>
                <a:lnTo>
                  <a:pt x="162877" y="4551"/>
                </a:lnTo>
                <a:lnTo>
                  <a:pt x="161925" y="5891"/>
                </a:lnTo>
                <a:lnTo>
                  <a:pt x="160337" y="6785"/>
                </a:lnTo>
                <a:lnTo>
                  <a:pt x="155496" y="8219"/>
                </a:lnTo>
                <a:lnTo>
                  <a:pt x="152294" y="10956"/>
                </a:lnTo>
                <a:lnTo>
                  <a:pt x="150107" y="13019"/>
                </a:lnTo>
                <a:lnTo>
                  <a:pt x="147696" y="14394"/>
                </a:lnTo>
                <a:lnTo>
                  <a:pt x="145136" y="15311"/>
                </a:lnTo>
                <a:lnTo>
                  <a:pt x="142478" y="15923"/>
                </a:lnTo>
                <a:lnTo>
                  <a:pt x="139752" y="18235"/>
                </a:lnTo>
                <a:lnTo>
                  <a:pt x="136983" y="21682"/>
                </a:lnTo>
                <a:lnTo>
                  <a:pt x="134184" y="25885"/>
                </a:lnTo>
                <a:lnTo>
                  <a:pt x="131366" y="30591"/>
                </a:lnTo>
                <a:lnTo>
                  <a:pt x="128535" y="35634"/>
                </a:lnTo>
                <a:lnTo>
                  <a:pt x="125695" y="40901"/>
                </a:lnTo>
                <a:lnTo>
                  <a:pt x="121896" y="46317"/>
                </a:lnTo>
                <a:lnTo>
                  <a:pt x="117459" y="51833"/>
                </a:lnTo>
                <a:lnTo>
                  <a:pt x="112596" y="57416"/>
                </a:lnTo>
                <a:lnTo>
                  <a:pt x="108401" y="63042"/>
                </a:lnTo>
                <a:lnTo>
                  <a:pt x="104652" y="68698"/>
                </a:lnTo>
                <a:lnTo>
                  <a:pt x="101201" y="74374"/>
                </a:lnTo>
                <a:lnTo>
                  <a:pt x="96995" y="80063"/>
                </a:lnTo>
                <a:lnTo>
                  <a:pt x="92285" y="85760"/>
                </a:lnTo>
                <a:lnTo>
                  <a:pt x="87241" y="91463"/>
                </a:lnTo>
                <a:lnTo>
                  <a:pt x="76556" y="102881"/>
                </a:lnTo>
                <a:lnTo>
                  <a:pt x="54175" y="125732"/>
                </a:lnTo>
                <a:lnTo>
                  <a:pt x="49451" y="131446"/>
                </a:lnTo>
                <a:lnTo>
                  <a:pt x="45350" y="137161"/>
                </a:lnTo>
                <a:lnTo>
                  <a:pt x="41663" y="142876"/>
                </a:lnTo>
                <a:lnTo>
                  <a:pt x="38253" y="148590"/>
                </a:lnTo>
                <a:lnTo>
                  <a:pt x="35027" y="154305"/>
                </a:lnTo>
                <a:lnTo>
                  <a:pt x="31924" y="160021"/>
                </a:lnTo>
                <a:lnTo>
                  <a:pt x="28902" y="164783"/>
                </a:lnTo>
                <a:lnTo>
                  <a:pt x="25936" y="168910"/>
                </a:lnTo>
                <a:lnTo>
                  <a:pt x="23005" y="172614"/>
                </a:lnTo>
                <a:lnTo>
                  <a:pt x="20099" y="176036"/>
                </a:lnTo>
                <a:lnTo>
                  <a:pt x="17209" y="179270"/>
                </a:lnTo>
                <a:lnTo>
                  <a:pt x="11458" y="185403"/>
                </a:lnTo>
                <a:lnTo>
                  <a:pt x="1697" y="195430"/>
                </a:lnTo>
                <a:lnTo>
                  <a:pt x="1131" y="196962"/>
                </a:lnTo>
                <a:lnTo>
                  <a:pt x="754" y="19893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51"/>
          <p:cNvSpPr/>
          <p:nvPr/>
        </p:nvSpPr>
        <p:spPr>
          <a:xfrm>
            <a:off x="5334952" y="3969067"/>
            <a:ext cx="60008" cy="188596"/>
          </a:xfrm>
          <a:custGeom>
            <a:avLst/>
            <a:gdLst/>
            <a:ahLst/>
            <a:cxnLst/>
            <a:rect l="0" t="0" r="0" b="0"/>
            <a:pathLst>
              <a:path w="60008" h="18859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7796"/>
                </a:lnTo>
                <a:lnTo>
                  <a:pt x="10583" y="11865"/>
                </a:lnTo>
                <a:lnTo>
                  <a:pt x="12770" y="16482"/>
                </a:lnTo>
                <a:lnTo>
                  <a:pt x="14228" y="20513"/>
                </a:lnTo>
                <a:lnTo>
                  <a:pt x="15201" y="24153"/>
                </a:lnTo>
                <a:lnTo>
                  <a:pt x="15849" y="27532"/>
                </a:lnTo>
                <a:lnTo>
                  <a:pt x="17234" y="31689"/>
                </a:lnTo>
                <a:lnTo>
                  <a:pt x="19109" y="36366"/>
                </a:lnTo>
                <a:lnTo>
                  <a:pt x="21312" y="41389"/>
                </a:lnTo>
                <a:lnTo>
                  <a:pt x="22781" y="46643"/>
                </a:lnTo>
                <a:lnTo>
                  <a:pt x="23760" y="52050"/>
                </a:lnTo>
                <a:lnTo>
                  <a:pt x="24412" y="57560"/>
                </a:lnTo>
                <a:lnTo>
                  <a:pt x="25800" y="63139"/>
                </a:lnTo>
                <a:lnTo>
                  <a:pt x="27678" y="68762"/>
                </a:lnTo>
                <a:lnTo>
                  <a:pt x="29882" y="74417"/>
                </a:lnTo>
                <a:lnTo>
                  <a:pt x="32304" y="80091"/>
                </a:lnTo>
                <a:lnTo>
                  <a:pt x="37535" y="91476"/>
                </a:lnTo>
                <a:lnTo>
                  <a:pt x="39311" y="97179"/>
                </a:lnTo>
                <a:lnTo>
                  <a:pt x="40495" y="102886"/>
                </a:lnTo>
                <a:lnTo>
                  <a:pt x="41284" y="108596"/>
                </a:lnTo>
                <a:lnTo>
                  <a:pt x="41810" y="114307"/>
                </a:lnTo>
                <a:lnTo>
                  <a:pt x="42161" y="120020"/>
                </a:lnTo>
                <a:lnTo>
                  <a:pt x="42395" y="125733"/>
                </a:lnTo>
                <a:lnTo>
                  <a:pt x="43503" y="131447"/>
                </a:lnTo>
                <a:lnTo>
                  <a:pt x="45195" y="137162"/>
                </a:lnTo>
                <a:lnTo>
                  <a:pt x="47275" y="142876"/>
                </a:lnTo>
                <a:lnTo>
                  <a:pt x="48662" y="148591"/>
                </a:lnTo>
                <a:lnTo>
                  <a:pt x="49586" y="154306"/>
                </a:lnTo>
                <a:lnTo>
                  <a:pt x="50203" y="160020"/>
                </a:lnTo>
                <a:lnTo>
                  <a:pt x="50613" y="164783"/>
                </a:lnTo>
                <a:lnTo>
                  <a:pt x="50887" y="168910"/>
                </a:lnTo>
                <a:lnTo>
                  <a:pt x="51070" y="172614"/>
                </a:lnTo>
                <a:lnTo>
                  <a:pt x="52144" y="176036"/>
                </a:lnTo>
                <a:lnTo>
                  <a:pt x="53812" y="179270"/>
                </a:lnTo>
                <a:lnTo>
                  <a:pt x="60007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52"/>
          <p:cNvSpPr/>
          <p:nvPr/>
        </p:nvSpPr>
        <p:spPr>
          <a:xfrm>
            <a:off x="5258153" y="4046222"/>
            <a:ext cx="231105" cy="8571"/>
          </a:xfrm>
          <a:custGeom>
            <a:avLst/>
            <a:gdLst/>
            <a:ahLst/>
            <a:cxnLst/>
            <a:rect l="0" t="0" r="0" b="0"/>
            <a:pathLst>
              <a:path w="231105" h="8571">
                <a:moveTo>
                  <a:pt x="8219" y="8570"/>
                </a:moveTo>
                <a:lnTo>
                  <a:pt x="0" y="8570"/>
                </a:lnTo>
                <a:lnTo>
                  <a:pt x="41359" y="8570"/>
                </a:lnTo>
                <a:lnTo>
                  <a:pt x="46505" y="7618"/>
                </a:lnTo>
                <a:lnTo>
                  <a:pt x="51840" y="6030"/>
                </a:lnTo>
                <a:lnTo>
                  <a:pt x="57303" y="4019"/>
                </a:lnTo>
                <a:lnTo>
                  <a:pt x="62849" y="2679"/>
                </a:lnTo>
                <a:lnTo>
                  <a:pt x="68452" y="1785"/>
                </a:lnTo>
                <a:lnTo>
                  <a:pt x="74092" y="1189"/>
                </a:lnTo>
                <a:lnTo>
                  <a:pt x="80709" y="792"/>
                </a:lnTo>
                <a:lnTo>
                  <a:pt x="95682" y="351"/>
                </a:lnTo>
                <a:lnTo>
                  <a:pt x="133600" y="29"/>
                </a:lnTo>
                <a:lnTo>
                  <a:pt x="172759" y="0"/>
                </a:lnTo>
                <a:lnTo>
                  <a:pt x="179825" y="952"/>
                </a:lnTo>
                <a:lnTo>
                  <a:pt x="186441" y="2539"/>
                </a:lnTo>
                <a:lnTo>
                  <a:pt x="192756" y="4549"/>
                </a:lnTo>
                <a:lnTo>
                  <a:pt x="197919" y="5889"/>
                </a:lnTo>
                <a:lnTo>
                  <a:pt x="202313" y="6783"/>
                </a:lnTo>
                <a:lnTo>
                  <a:pt x="206196" y="7379"/>
                </a:lnTo>
                <a:lnTo>
                  <a:pt x="210688" y="7776"/>
                </a:lnTo>
                <a:lnTo>
                  <a:pt x="215588" y="8040"/>
                </a:lnTo>
                <a:lnTo>
                  <a:pt x="231104" y="85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53"/>
          <p:cNvSpPr/>
          <p:nvPr/>
        </p:nvSpPr>
        <p:spPr>
          <a:xfrm>
            <a:off x="5617876" y="3891915"/>
            <a:ext cx="214282" cy="111443"/>
          </a:xfrm>
          <a:custGeom>
            <a:avLst/>
            <a:gdLst/>
            <a:ahLst/>
            <a:cxnLst/>
            <a:rect l="0" t="0" r="0" b="0"/>
            <a:pathLst>
              <a:path w="214282" h="111443">
                <a:moveTo>
                  <a:pt x="25686" y="0"/>
                </a:moveTo>
                <a:lnTo>
                  <a:pt x="17218" y="0"/>
                </a:lnTo>
                <a:lnTo>
                  <a:pt x="17160" y="2539"/>
                </a:lnTo>
                <a:lnTo>
                  <a:pt x="17114" y="36073"/>
                </a:lnTo>
                <a:lnTo>
                  <a:pt x="16161" y="40241"/>
                </a:lnTo>
                <a:lnTo>
                  <a:pt x="14574" y="44925"/>
                </a:lnTo>
                <a:lnTo>
                  <a:pt x="12563" y="49952"/>
                </a:lnTo>
                <a:lnTo>
                  <a:pt x="11222" y="54256"/>
                </a:lnTo>
                <a:lnTo>
                  <a:pt x="10328" y="58078"/>
                </a:lnTo>
                <a:lnTo>
                  <a:pt x="9732" y="61579"/>
                </a:lnTo>
                <a:lnTo>
                  <a:pt x="9335" y="64865"/>
                </a:lnTo>
                <a:lnTo>
                  <a:pt x="9070" y="68008"/>
                </a:lnTo>
                <a:lnTo>
                  <a:pt x="8894" y="71056"/>
                </a:lnTo>
                <a:lnTo>
                  <a:pt x="7824" y="74040"/>
                </a:lnTo>
                <a:lnTo>
                  <a:pt x="6158" y="76983"/>
                </a:lnTo>
                <a:lnTo>
                  <a:pt x="4095" y="79897"/>
                </a:lnTo>
                <a:lnTo>
                  <a:pt x="2720" y="82792"/>
                </a:lnTo>
                <a:lnTo>
                  <a:pt x="1803" y="85674"/>
                </a:lnTo>
                <a:lnTo>
                  <a:pt x="0" y="94148"/>
                </a:lnTo>
                <a:lnTo>
                  <a:pt x="5866" y="94268"/>
                </a:lnTo>
                <a:lnTo>
                  <a:pt x="118350" y="94297"/>
                </a:lnTo>
                <a:lnTo>
                  <a:pt x="123657" y="95250"/>
                </a:lnTo>
                <a:lnTo>
                  <a:pt x="129100" y="96837"/>
                </a:lnTo>
                <a:lnTo>
                  <a:pt x="134634" y="98848"/>
                </a:lnTo>
                <a:lnTo>
                  <a:pt x="140228" y="100189"/>
                </a:lnTo>
                <a:lnTo>
                  <a:pt x="145862" y="101082"/>
                </a:lnTo>
                <a:lnTo>
                  <a:pt x="151523" y="101678"/>
                </a:lnTo>
                <a:lnTo>
                  <a:pt x="156250" y="102075"/>
                </a:lnTo>
                <a:lnTo>
                  <a:pt x="160354" y="102340"/>
                </a:lnTo>
                <a:lnTo>
                  <a:pt x="164042" y="102516"/>
                </a:lnTo>
                <a:lnTo>
                  <a:pt x="168406" y="103587"/>
                </a:lnTo>
                <a:lnTo>
                  <a:pt x="173220" y="105253"/>
                </a:lnTo>
                <a:lnTo>
                  <a:pt x="178334" y="107316"/>
                </a:lnTo>
                <a:lnTo>
                  <a:pt x="182697" y="108691"/>
                </a:lnTo>
                <a:lnTo>
                  <a:pt x="186558" y="109608"/>
                </a:lnTo>
                <a:lnTo>
                  <a:pt x="190084" y="110220"/>
                </a:lnTo>
                <a:lnTo>
                  <a:pt x="196541" y="110899"/>
                </a:lnTo>
                <a:lnTo>
                  <a:pt x="202587" y="111201"/>
                </a:lnTo>
                <a:lnTo>
                  <a:pt x="214281" y="1114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54"/>
          <p:cNvSpPr/>
          <p:nvPr/>
        </p:nvSpPr>
        <p:spPr>
          <a:xfrm>
            <a:off x="5797867" y="3849052"/>
            <a:ext cx="17146" cy="334328"/>
          </a:xfrm>
          <a:custGeom>
            <a:avLst/>
            <a:gdLst/>
            <a:ahLst/>
            <a:cxnLst/>
            <a:rect l="0" t="0" r="0" b="0"/>
            <a:pathLst>
              <a:path w="17146" h="334328">
                <a:moveTo>
                  <a:pt x="17145" y="0"/>
                </a:moveTo>
                <a:lnTo>
                  <a:pt x="9764" y="7381"/>
                </a:lnTo>
                <a:lnTo>
                  <a:pt x="9367" y="9683"/>
                </a:lnTo>
                <a:lnTo>
                  <a:pt x="8926" y="17321"/>
                </a:lnTo>
                <a:lnTo>
                  <a:pt x="8730" y="27066"/>
                </a:lnTo>
                <a:lnTo>
                  <a:pt x="8582" y="73183"/>
                </a:lnTo>
                <a:lnTo>
                  <a:pt x="7627" y="80221"/>
                </a:lnTo>
                <a:lnTo>
                  <a:pt x="6037" y="87771"/>
                </a:lnTo>
                <a:lnTo>
                  <a:pt x="4024" y="95661"/>
                </a:lnTo>
                <a:lnTo>
                  <a:pt x="2683" y="103779"/>
                </a:lnTo>
                <a:lnTo>
                  <a:pt x="1789" y="112049"/>
                </a:lnTo>
                <a:lnTo>
                  <a:pt x="1192" y="120419"/>
                </a:lnTo>
                <a:lnTo>
                  <a:pt x="1747" y="128857"/>
                </a:lnTo>
                <a:lnTo>
                  <a:pt x="3070" y="137340"/>
                </a:lnTo>
                <a:lnTo>
                  <a:pt x="4904" y="145852"/>
                </a:lnTo>
                <a:lnTo>
                  <a:pt x="6127" y="154385"/>
                </a:lnTo>
                <a:lnTo>
                  <a:pt x="6942" y="162931"/>
                </a:lnTo>
                <a:lnTo>
                  <a:pt x="7486" y="171485"/>
                </a:lnTo>
                <a:lnTo>
                  <a:pt x="8090" y="188611"/>
                </a:lnTo>
                <a:lnTo>
                  <a:pt x="8251" y="197178"/>
                </a:lnTo>
                <a:lnTo>
                  <a:pt x="7406" y="205747"/>
                </a:lnTo>
                <a:lnTo>
                  <a:pt x="5889" y="214317"/>
                </a:lnTo>
                <a:lnTo>
                  <a:pt x="3926" y="222888"/>
                </a:lnTo>
                <a:lnTo>
                  <a:pt x="2618" y="230507"/>
                </a:lnTo>
                <a:lnTo>
                  <a:pt x="1745" y="237491"/>
                </a:lnTo>
                <a:lnTo>
                  <a:pt x="1164" y="244053"/>
                </a:lnTo>
                <a:lnTo>
                  <a:pt x="775" y="251284"/>
                </a:lnTo>
                <a:lnTo>
                  <a:pt x="345" y="266939"/>
                </a:lnTo>
                <a:lnTo>
                  <a:pt x="30" y="305356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255"/>
          <p:cNvSpPr/>
          <p:nvPr/>
        </p:nvSpPr>
        <p:spPr>
          <a:xfrm>
            <a:off x="1940630" y="4543426"/>
            <a:ext cx="205353" cy="351472"/>
          </a:xfrm>
          <a:custGeom>
            <a:avLst/>
            <a:gdLst/>
            <a:ahLst/>
            <a:cxnLst/>
            <a:rect l="0" t="0" r="0" b="0"/>
            <a:pathLst>
              <a:path w="205353" h="351472">
                <a:moveTo>
                  <a:pt x="196779" y="34289"/>
                </a:moveTo>
                <a:lnTo>
                  <a:pt x="188312" y="25821"/>
                </a:lnTo>
                <a:lnTo>
                  <a:pt x="183687" y="25747"/>
                </a:lnTo>
                <a:lnTo>
                  <a:pt x="181384" y="24784"/>
                </a:lnTo>
                <a:lnTo>
                  <a:pt x="176284" y="21174"/>
                </a:lnTo>
                <a:lnTo>
                  <a:pt x="173591" y="19831"/>
                </a:lnTo>
                <a:lnTo>
                  <a:pt x="168059" y="18338"/>
                </a:lnTo>
                <a:lnTo>
                  <a:pt x="162424" y="15134"/>
                </a:lnTo>
                <a:lnTo>
                  <a:pt x="159589" y="12947"/>
                </a:lnTo>
                <a:lnTo>
                  <a:pt x="153898" y="10516"/>
                </a:lnTo>
                <a:lnTo>
                  <a:pt x="148193" y="9436"/>
                </a:lnTo>
                <a:lnTo>
                  <a:pt x="142483" y="8955"/>
                </a:lnTo>
                <a:lnTo>
                  <a:pt x="136770" y="8742"/>
                </a:lnTo>
                <a:lnTo>
                  <a:pt x="125659" y="8622"/>
                </a:lnTo>
                <a:lnTo>
                  <a:pt x="86606" y="8572"/>
                </a:lnTo>
                <a:lnTo>
                  <a:pt x="82373" y="9524"/>
                </a:lnTo>
                <a:lnTo>
                  <a:pt x="78598" y="11111"/>
                </a:lnTo>
                <a:lnTo>
                  <a:pt x="75130" y="13122"/>
                </a:lnTo>
                <a:lnTo>
                  <a:pt x="68735" y="17897"/>
                </a:lnTo>
                <a:lnTo>
                  <a:pt x="65697" y="20503"/>
                </a:lnTo>
                <a:lnTo>
                  <a:pt x="61766" y="22240"/>
                </a:lnTo>
                <a:lnTo>
                  <a:pt x="57241" y="23399"/>
                </a:lnTo>
                <a:lnTo>
                  <a:pt x="52319" y="24171"/>
                </a:lnTo>
                <a:lnTo>
                  <a:pt x="48085" y="26591"/>
                </a:lnTo>
                <a:lnTo>
                  <a:pt x="44310" y="30109"/>
                </a:lnTo>
                <a:lnTo>
                  <a:pt x="40840" y="34360"/>
                </a:lnTo>
                <a:lnTo>
                  <a:pt x="34446" y="41623"/>
                </a:lnTo>
                <a:lnTo>
                  <a:pt x="28429" y="48026"/>
                </a:lnTo>
                <a:lnTo>
                  <a:pt x="22579" y="54047"/>
                </a:lnTo>
                <a:lnTo>
                  <a:pt x="20639" y="57938"/>
                </a:lnTo>
                <a:lnTo>
                  <a:pt x="18482" y="67342"/>
                </a:lnTo>
                <a:lnTo>
                  <a:pt x="14984" y="75332"/>
                </a:lnTo>
                <a:lnTo>
                  <a:pt x="12717" y="78796"/>
                </a:lnTo>
                <a:lnTo>
                  <a:pt x="10199" y="87725"/>
                </a:lnTo>
                <a:lnTo>
                  <a:pt x="9528" y="92772"/>
                </a:lnTo>
                <a:lnTo>
                  <a:pt x="6241" y="100922"/>
                </a:lnTo>
                <a:lnTo>
                  <a:pt x="4032" y="104428"/>
                </a:lnTo>
                <a:lnTo>
                  <a:pt x="1576" y="113404"/>
                </a:lnTo>
                <a:lnTo>
                  <a:pt x="485" y="122791"/>
                </a:lnTo>
                <a:lnTo>
                  <a:pt x="0" y="130138"/>
                </a:lnTo>
                <a:lnTo>
                  <a:pt x="823" y="133431"/>
                </a:lnTo>
                <a:lnTo>
                  <a:pt x="5580" y="142616"/>
                </a:lnTo>
                <a:lnTo>
                  <a:pt x="8365" y="151370"/>
                </a:lnTo>
                <a:lnTo>
                  <a:pt x="13847" y="159043"/>
                </a:lnTo>
                <a:lnTo>
                  <a:pt x="18722" y="164659"/>
                </a:lnTo>
                <a:lnTo>
                  <a:pt x="20925" y="166922"/>
                </a:lnTo>
                <a:lnTo>
                  <a:pt x="23345" y="168431"/>
                </a:lnTo>
                <a:lnTo>
                  <a:pt x="28575" y="170107"/>
                </a:lnTo>
                <a:lnTo>
                  <a:pt x="32256" y="170554"/>
                </a:lnTo>
                <a:lnTo>
                  <a:pt x="36615" y="170853"/>
                </a:lnTo>
                <a:lnTo>
                  <a:pt x="45585" y="171184"/>
                </a:lnTo>
                <a:lnTo>
                  <a:pt x="55990" y="171370"/>
                </a:lnTo>
                <a:lnTo>
                  <a:pt x="62134" y="171414"/>
                </a:lnTo>
                <a:lnTo>
                  <a:pt x="66058" y="170473"/>
                </a:lnTo>
                <a:lnTo>
                  <a:pt x="70580" y="168893"/>
                </a:lnTo>
                <a:lnTo>
                  <a:pt x="75499" y="166888"/>
                </a:lnTo>
                <a:lnTo>
                  <a:pt x="80683" y="165550"/>
                </a:lnTo>
                <a:lnTo>
                  <a:pt x="86044" y="164659"/>
                </a:lnTo>
                <a:lnTo>
                  <a:pt x="91524" y="164065"/>
                </a:lnTo>
                <a:lnTo>
                  <a:pt x="96129" y="162716"/>
                </a:lnTo>
                <a:lnTo>
                  <a:pt x="100152" y="160864"/>
                </a:lnTo>
                <a:lnTo>
                  <a:pt x="103786" y="158678"/>
                </a:lnTo>
                <a:lnTo>
                  <a:pt x="108114" y="156267"/>
                </a:lnTo>
                <a:lnTo>
                  <a:pt x="118003" y="151049"/>
                </a:lnTo>
                <a:lnTo>
                  <a:pt x="123307" y="147371"/>
                </a:lnTo>
                <a:lnTo>
                  <a:pt x="128747" y="143015"/>
                </a:lnTo>
                <a:lnTo>
                  <a:pt x="134280" y="138205"/>
                </a:lnTo>
                <a:lnTo>
                  <a:pt x="142967" y="130321"/>
                </a:lnTo>
                <a:lnTo>
                  <a:pt x="146617" y="126886"/>
                </a:lnTo>
                <a:lnTo>
                  <a:pt x="150003" y="122690"/>
                </a:lnTo>
                <a:lnTo>
                  <a:pt x="156305" y="112948"/>
                </a:lnTo>
                <a:lnTo>
                  <a:pt x="160271" y="108636"/>
                </a:lnTo>
                <a:lnTo>
                  <a:pt x="164821" y="104808"/>
                </a:lnTo>
                <a:lnTo>
                  <a:pt x="169759" y="101304"/>
                </a:lnTo>
                <a:lnTo>
                  <a:pt x="173050" y="97064"/>
                </a:lnTo>
                <a:lnTo>
                  <a:pt x="175245" y="92331"/>
                </a:lnTo>
                <a:lnTo>
                  <a:pt x="178636" y="82945"/>
                </a:lnTo>
                <a:lnTo>
                  <a:pt x="183318" y="75599"/>
                </a:lnTo>
                <a:lnTo>
                  <a:pt x="188574" y="66618"/>
                </a:lnTo>
                <a:lnTo>
                  <a:pt x="193132" y="57230"/>
                </a:lnTo>
                <a:lnTo>
                  <a:pt x="195699" y="46589"/>
                </a:lnTo>
                <a:lnTo>
                  <a:pt x="196459" y="37404"/>
                </a:lnTo>
                <a:lnTo>
                  <a:pt x="196684" y="28650"/>
                </a:lnTo>
                <a:lnTo>
                  <a:pt x="196778" y="1693"/>
                </a:lnTo>
                <a:lnTo>
                  <a:pt x="195826" y="1128"/>
                </a:lnTo>
                <a:lnTo>
                  <a:pt x="189994" y="222"/>
                </a:lnTo>
                <a:lnTo>
                  <a:pt x="183761" y="12"/>
                </a:lnTo>
                <a:lnTo>
                  <a:pt x="180857" y="3"/>
                </a:lnTo>
                <a:lnTo>
                  <a:pt x="184548" y="0"/>
                </a:lnTo>
                <a:lnTo>
                  <a:pt x="185767" y="952"/>
                </a:lnTo>
                <a:lnTo>
                  <a:pt x="186581" y="2539"/>
                </a:lnTo>
                <a:lnTo>
                  <a:pt x="187484" y="6843"/>
                </a:lnTo>
                <a:lnTo>
                  <a:pt x="188064" y="17367"/>
                </a:lnTo>
                <a:lnTo>
                  <a:pt x="188165" y="28322"/>
                </a:lnTo>
                <a:lnTo>
                  <a:pt x="188198" y="49091"/>
                </a:lnTo>
                <a:lnTo>
                  <a:pt x="189154" y="54635"/>
                </a:lnTo>
                <a:lnTo>
                  <a:pt x="190743" y="60235"/>
                </a:lnTo>
                <a:lnTo>
                  <a:pt x="192755" y="65874"/>
                </a:lnTo>
                <a:lnTo>
                  <a:pt x="194097" y="71538"/>
                </a:lnTo>
                <a:lnTo>
                  <a:pt x="194991" y="77219"/>
                </a:lnTo>
                <a:lnTo>
                  <a:pt x="195587" y="82911"/>
                </a:lnTo>
                <a:lnTo>
                  <a:pt x="195985" y="88611"/>
                </a:lnTo>
                <a:lnTo>
                  <a:pt x="196250" y="94316"/>
                </a:lnTo>
                <a:lnTo>
                  <a:pt x="196426" y="100024"/>
                </a:lnTo>
                <a:lnTo>
                  <a:pt x="197497" y="105735"/>
                </a:lnTo>
                <a:lnTo>
                  <a:pt x="199163" y="111447"/>
                </a:lnTo>
                <a:lnTo>
                  <a:pt x="201226" y="117160"/>
                </a:lnTo>
                <a:lnTo>
                  <a:pt x="202601" y="122874"/>
                </a:lnTo>
                <a:lnTo>
                  <a:pt x="203518" y="128588"/>
                </a:lnTo>
                <a:lnTo>
                  <a:pt x="204129" y="134302"/>
                </a:lnTo>
                <a:lnTo>
                  <a:pt x="204537" y="140017"/>
                </a:lnTo>
                <a:lnTo>
                  <a:pt x="204809" y="145731"/>
                </a:lnTo>
                <a:lnTo>
                  <a:pt x="205110" y="158114"/>
                </a:lnTo>
                <a:lnTo>
                  <a:pt x="205343" y="215652"/>
                </a:lnTo>
                <a:lnTo>
                  <a:pt x="204393" y="222824"/>
                </a:lnTo>
                <a:lnTo>
                  <a:pt x="202808" y="229512"/>
                </a:lnTo>
                <a:lnTo>
                  <a:pt x="200798" y="235875"/>
                </a:lnTo>
                <a:lnTo>
                  <a:pt x="199459" y="242974"/>
                </a:lnTo>
                <a:lnTo>
                  <a:pt x="198566" y="250565"/>
                </a:lnTo>
                <a:lnTo>
                  <a:pt x="197970" y="258483"/>
                </a:lnTo>
                <a:lnTo>
                  <a:pt x="197573" y="265666"/>
                </a:lnTo>
                <a:lnTo>
                  <a:pt x="197132" y="278728"/>
                </a:lnTo>
                <a:lnTo>
                  <a:pt x="196826" y="305897"/>
                </a:lnTo>
                <a:lnTo>
                  <a:pt x="196780" y="340805"/>
                </a:lnTo>
                <a:lnTo>
                  <a:pt x="199320" y="344508"/>
                </a:lnTo>
                <a:lnTo>
                  <a:pt x="205352" y="3514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256"/>
          <p:cNvSpPr/>
          <p:nvPr/>
        </p:nvSpPr>
        <p:spPr>
          <a:xfrm>
            <a:off x="2326004" y="4586287"/>
            <a:ext cx="197169" cy="265749"/>
          </a:xfrm>
          <a:custGeom>
            <a:avLst/>
            <a:gdLst/>
            <a:ahLst/>
            <a:cxnLst/>
            <a:rect l="0" t="0" r="0" b="0"/>
            <a:pathLst>
              <a:path w="197169" h="265749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1" y="7381"/>
                </a:lnTo>
                <a:lnTo>
                  <a:pt x="14229" y="8730"/>
                </a:lnTo>
                <a:lnTo>
                  <a:pt x="15201" y="10583"/>
                </a:lnTo>
                <a:lnTo>
                  <a:pt x="15849" y="12771"/>
                </a:lnTo>
                <a:lnTo>
                  <a:pt x="19109" y="17741"/>
                </a:lnTo>
                <a:lnTo>
                  <a:pt x="21312" y="20400"/>
                </a:lnTo>
                <a:lnTo>
                  <a:pt x="22781" y="23125"/>
                </a:lnTo>
                <a:lnTo>
                  <a:pt x="25800" y="32464"/>
                </a:lnTo>
                <a:lnTo>
                  <a:pt x="27678" y="36883"/>
                </a:lnTo>
                <a:lnTo>
                  <a:pt x="29882" y="41733"/>
                </a:lnTo>
                <a:lnTo>
                  <a:pt x="34871" y="49664"/>
                </a:lnTo>
                <a:lnTo>
                  <a:pt x="37535" y="53111"/>
                </a:lnTo>
                <a:lnTo>
                  <a:pt x="41216" y="56363"/>
                </a:lnTo>
                <a:lnTo>
                  <a:pt x="45575" y="59483"/>
                </a:lnTo>
                <a:lnTo>
                  <a:pt x="50386" y="62515"/>
                </a:lnTo>
                <a:lnTo>
                  <a:pt x="54546" y="66442"/>
                </a:lnTo>
                <a:lnTo>
                  <a:pt x="58272" y="70964"/>
                </a:lnTo>
                <a:lnTo>
                  <a:pt x="61708" y="75885"/>
                </a:lnTo>
                <a:lnTo>
                  <a:pt x="64951" y="80117"/>
                </a:lnTo>
                <a:lnTo>
                  <a:pt x="71095" y="87360"/>
                </a:lnTo>
                <a:lnTo>
                  <a:pt x="74067" y="91578"/>
                </a:lnTo>
                <a:lnTo>
                  <a:pt x="77001" y="96294"/>
                </a:lnTo>
                <a:lnTo>
                  <a:pt x="79909" y="101344"/>
                </a:lnTo>
                <a:lnTo>
                  <a:pt x="83753" y="106615"/>
                </a:lnTo>
                <a:lnTo>
                  <a:pt x="88220" y="112034"/>
                </a:lnTo>
                <a:lnTo>
                  <a:pt x="97312" y="122183"/>
                </a:lnTo>
                <a:lnTo>
                  <a:pt x="104528" y="129869"/>
                </a:lnTo>
                <a:lnTo>
                  <a:pt x="107785" y="134204"/>
                </a:lnTo>
                <a:lnTo>
                  <a:pt x="110910" y="139000"/>
                </a:lnTo>
                <a:lnTo>
                  <a:pt x="113945" y="144101"/>
                </a:lnTo>
                <a:lnTo>
                  <a:pt x="116921" y="149408"/>
                </a:lnTo>
                <a:lnTo>
                  <a:pt x="122768" y="160383"/>
                </a:lnTo>
                <a:lnTo>
                  <a:pt x="126613" y="165977"/>
                </a:lnTo>
                <a:lnTo>
                  <a:pt x="131081" y="171612"/>
                </a:lnTo>
                <a:lnTo>
                  <a:pt x="135965" y="177273"/>
                </a:lnTo>
                <a:lnTo>
                  <a:pt x="139221" y="181999"/>
                </a:lnTo>
                <a:lnTo>
                  <a:pt x="142839" y="189791"/>
                </a:lnTo>
                <a:lnTo>
                  <a:pt x="144756" y="194155"/>
                </a:lnTo>
                <a:lnTo>
                  <a:pt x="149426" y="204084"/>
                </a:lnTo>
                <a:lnTo>
                  <a:pt x="154677" y="212306"/>
                </a:lnTo>
                <a:lnTo>
                  <a:pt x="160185" y="220089"/>
                </a:lnTo>
                <a:lnTo>
                  <a:pt x="162988" y="224831"/>
                </a:lnTo>
                <a:lnTo>
                  <a:pt x="165809" y="229897"/>
                </a:lnTo>
                <a:lnTo>
                  <a:pt x="171483" y="238066"/>
                </a:lnTo>
                <a:lnTo>
                  <a:pt x="174330" y="241578"/>
                </a:lnTo>
                <a:lnTo>
                  <a:pt x="177493" y="248021"/>
                </a:lnTo>
                <a:lnTo>
                  <a:pt x="178336" y="251072"/>
                </a:lnTo>
                <a:lnTo>
                  <a:pt x="179851" y="253107"/>
                </a:lnTo>
                <a:lnTo>
                  <a:pt x="181813" y="254463"/>
                </a:lnTo>
                <a:lnTo>
                  <a:pt x="184074" y="255367"/>
                </a:lnTo>
                <a:lnTo>
                  <a:pt x="189126" y="258912"/>
                </a:lnTo>
                <a:lnTo>
                  <a:pt x="197168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257"/>
          <p:cNvSpPr/>
          <p:nvPr/>
        </p:nvSpPr>
        <p:spPr>
          <a:xfrm>
            <a:off x="2360294" y="4594860"/>
            <a:ext cx="180024" cy="231458"/>
          </a:xfrm>
          <a:custGeom>
            <a:avLst/>
            <a:gdLst/>
            <a:ahLst/>
            <a:cxnLst/>
            <a:rect l="0" t="0" r="0" b="0"/>
            <a:pathLst>
              <a:path w="180024" h="231458">
                <a:moveTo>
                  <a:pt x="180023" y="0"/>
                </a:moveTo>
                <a:lnTo>
                  <a:pt x="171803" y="0"/>
                </a:lnTo>
                <a:lnTo>
                  <a:pt x="171555" y="4551"/>
                </a:lnTo>
                <a:lnTo>
                  <a:pt x="170568" y="5891"/>
                </a:lnTo>
                <a:lnTo>
                  <a:pt x="168957" y="6785"/>
                </a:lnTo>
                <a:lnTo>
                  <a:pt x="166931" y="7381"/>
                </a:lnTo>
                <a:lnTo>
                  <a:pt x="165580" y="9683"/>
                </a:lnTo>
                <a:lnTo>
                  <a:pt x="164679" y="13123"/>
                </a:lnTo>
                <a:lnTo>
                  <a:pt x="164079" y="17321"/>
                </a:lnTo>
                <a:lnTo>
                  <a:pt x="160872" y="24525"/>
                </a:lnTo>
                <a:lnTo>
                  <a:pt x="156271" y="30903"/>
                </a:lnTo>
                <a:lnTo>
                  <a:pt x="151052" y="36912"/>
                </a:lnTo>
                <a:lnTo>
                  <a:pt x="148326" y="40800"/>
                </a:lnTo>
                <a:lnTo>
                  <a:pt x="145557" y="45298"/>
                </a:lnTo>
                <a:lnTo>
                  <a:pt x="142758" y="50201"/>
                </a:lnTo>
                <a:lnTo>
                  <a:pt x="139940" y="54422"/>
                </a:lnTo>
                <a:lnTo>
                  <a:pt x="137108" y="58189"/>
                </a:lnTo>
                <a:lnTo>
                  <a:pt x="134268" y="61652"/>
                </a:lnTo>
                <a:lnTo>
                  <a:pt x="130470" y="65866"/>
                </a:lnTo>
                <a:lnTo>
                  <a:pt x="121169" y="75629"/>
                </a:lnTo>
                <a:lnTo>
                  <a:pt x="116975" y="80899"/>
                </a:lnTo>
                <a:lnTo>
                  <a:pt x="113226" y="86317"/>
                </a:lnTo>
                <a:lnTo>
                  <a:pt x="109774" y="91835"/>
                </a:lnTo>
                <a:lnTo>
                  <a:pt x="105568" y="97418"/>
                </a:lnTo>
                <a:lnTo>
                  <a:pt x="100859" y="103045"/>
                </a:lnTo>
                <a:lnTo>
                  <a:pt x="95814" y="108702"/>
                </a:lnTo>
                <a:lnTo>
                  <a:pt x="91499" y="114378"/>
                </a:lnTo>
                <a:lnTo>
                  <a:pt x="87669" y="120067"/>
                </a:lnTo>
                <a:lnTo>
                  <a:pt x="84164" y="125764"/>
                </a:lnTo>
                <a:lnTo>
                  <a:pt x="79922" y="131468"/>
                </a:lnTo>
                <a:lnTo>
                  <a:pt x="75189" y="137175"/>
                </a:lnTo>
                <a:lnTo>
                  <a:pt x="70129" y="142885"/>
                </a:lnTo>
                <a:lnTo>
                  <a:pt x="59426" y="154309"/>
                </a:lnTo>
                <a:lnTo>
                  <a:pt x="53905" y="160023"/>
                </a:lnTo>
                <a:lnTo>
                  <a:pt x="49272" y="165737"/>
                </a:lnTo>
                <a:lnTo>
                  <a:pt x="45231" y="171451"/>
                </a:lnTo>
                <a:lnTo>
                  <a:pt x="41584" y="177166"/>
                </a:lnTo>
                <a:lnTo>
                  <a:pt x="38200" y="181928"/>
                </a:lnTo>
                <a:lnTo>
                  <a:pt x="34992" y="186055"/>
                </a:lnTo>
                <a:lnTo>
                  <a:pt x="31901" y="189759"/>
                </a:lnTo>
                <a:lnTo>
                  <a:pt x="28887" y="194134"/>
                </a:lnTo>
                <a:lnTo>
                  <a:pt x="25926" y="198955"/>
                </a:lnTo>
                <a:lnTo>
                  <a:pt x="22999" y="204074"/>
                </a:lnTo>
                <a:lnTo>
                  <a:pt x="20095" y="208439"/>
                </a:lnTo>
                <a:lnTo>
                  <a:pt x="17207" y="212302"/>
                </a:lnTo>
                <a:lnTo>
                  <a:pt x="14329" y="215830"/>
                </a:lnTo>
                <a:lnTo>
                  <a:pt x="11458" y="218181"/>
                </a:lnTo>
                <a:lnTo>
                  <a:pt x="8591" y="219749"/>
                </a:lnTo>
                <a:lnTo>
                  <a:pt x="5728" y="220794"/>
                </a:lnTo>
                <a:lnTo>
                  <a:pt x="3819" y="222444"/>
                </a:lnTo>
                <a:lnTo>
                  <a:pt x="2546" y="22449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258"/>
          <p:cNvSpPr/>
          <p:nvPr/>
        </p:nvSpPr>
        <p:spPr>
          <a:xfrm>
            <a:off x="2857500" y="4594860"/>
            <a:ext cx="188595" cy="17145"/>
          </a:xfrm>
          <a:custGeom>
            <a:avLst/>
            <a:gdLst/>
            <a:ahLst/>
            <a:cxnLst/>
            <a:rect l="0" t="0" r="0" b="0"/>
            <a:pathLst>
              <a:path w="188595" h="17145">
                <a:moveTo>
                  <a:pt x="0" y="8572"/>
                </a:moveTo>
                <a:lnTo>
                  <a:pt x="0" y="13123"/>
                </a:lnTo>
                <a:lnTo>
                  <a:pt x="952" y="14464"/>
                </a:lnTo>
                <a:lnTo>
                  <a:pt x="2539" y="15357"/>
                </a:lnTo>
                <a:lnTo>
                  <a:pt x="7380" y="16791"/>
                </a:lnTo>
                <a:lnTo>
                  <a:pt x="12770" y="17040"/>
                </a:lnTo>
                <a:lnTo>
                  <a:pt x="36882" y="17141"/>
                </a:lnTo>
                <a:lnTo>
                  <a:pt x="57662" y="17144"/>
                </a:lnTo>
                <a:lnTo>
                  <a:pt x="63206" y="16191"/>
                </a:lnTo>
                <a:lnTo>
                  <a:pt x="68807" y="14604"/>
                </a:lnTo>
                <a:lnTo>
                  <a:pt x="74446" y="12594"/>
                </a:lnTo>
                <a:lnTo>
                  <a:pt x="80111" y="11253"/>
                </a:lnTo>
                <a:lnTo>
                  <a:pt x="85792" y="10360"/>
                </a:lnTo>
                <a:lnTo>
                  <a:pt x="91484" y="9763"/>
                </a:lnTo>
                <a:lnTo>
                  <a:pt x="96232" y="9366"/>
                </a:lnTo>
                <a:lnTo>
                  <a:pt x="100350" y="9102"/>
                </a:lnTo>
                <a:lnTo>
                  <a:pt x="104047" y="8925"/>
                </a:lnTo>
                <a:lnTo>
                  <a:pt x="108417" y="7855"/>
                </a:lnTo>
                <a:lnTo>
                  <a:pt x="113235" y="6189"/>
                </a:lnTo>
                <a:lnTo>
                  <a:pt x="118353" y="4126"/>
                </a:lnTo>
                <a:lnTo>
                  <a:pt x="123669" y="2751"/>
                </a:lnTo>
                <a:lnTo>
                  <a:pt x="129118" y="1833"/>
                </a:lnTo>
                <a:lnTo>
                  <a:pt x="134656" y="1223"/>
                </a:lnTo>
                <a:lnTo>
                  <a:pt x="140253" y="815"/>
                </a:lnTo>
                <a:lnTo>
                  <a:pt x="145889" y="543"/>
                </a:lnTo>
                <a:lnTo>
                  <a:pt x="160384" y="161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259"/>
          <p:cNvSpPr/>
          <p:nvPr/>
        </p:nvSpPr>
        <p:spPr>
          <a:xfrm>
            <a:off x="3157537" y="4483420"/>
            <a:ext cx="265748" cy="256740"/>
          </a:xfrm>
          <a:custGeom>
            <a:avLst/>
            <a:gdLst/>
            <a:ahLst/>
            <a:cxnLst/>
            <a:rect l="0" t="0" r="0" b="0"/>
            <a:pathLst>
              <a:path w="265748" h="256740">
                <a:moveTo>
                  <a:pt x="0" y="34287"/>
                </a:moveTo>
                <a:lnTo>
                  <a:pt x="12770" y="21517"/>
                </a:lnTo>
                <a:lnTo>
                  <a:pt x="20281" y="16547"/>
                </a:lnTo>
                <a:lnTo>
                  <a:pt x="24950" y="13888"/>
                </a:lnTo>
                <a:lnTo>
                  <a:pt x="32679" y="10933"/>
                </a:lnTo>
                <a:lnTo>
                  <a:pt x="40241" y="8667"/>
                </a:lnTo>
                <a:lnTo>
                  <a:pt x="44925" y="6730"/>
                </a:lnTo>
                <a:lnTo>
                  <a:pt x="49953" y="4486"/>
                </a:lnTo>
                <a:lnTo>
                  <a:pt x="55209" y="2989"/>
                </a:lnTo>
                <a:lnTo>
                  <a:pt x="60619" y="1992"/>
                </a:lnTo>
                <a:lnTo>
                  <a:pt x="66130" y="1327"/>
                </a:lnTo>
                <a:lnTo>
                  <a:pt x="71709" y="884"/>
                </a:lnTo>
                <a:lnTo>
                  <a:pt x="77333" y="588"/>
                </a:lnTo>
                <a:lnTo>
                  <a:pt x="88663" y="260"/>
                </a:lnTo>
                <a:lnTo>
                  <a:pt x="128592" y="13"/>
                </a:lnTo>
                <a:lnTo>
                  <a:pt x="146898" y="0"/>
                </a:lnTo>
                <a:lnTo>
                  <a:pt x="151272" y="952"/>
                </a:lnTo>
                <a:lnTo>
                  <a:pt x="156093" y="2538"/>
                </a:lnTo>
                <a:lnTo>
                  <a:pt x="161212" y="4549"/>
                </a:lnTo>
                <a:lnTo>
                  <a:pt x="169440" y="9322"/>
                </a:lnTo>
                <a:lnTo>
                  <a:pt x="177224" y="14619"/>
                </a:lnTo>
                <a:lnTo>
                  <a:pt x="181967" y="17366"/>
                </a:lnTo>
                <a:lnTo>
                  <a:pt x="187034" y="20148"/>
                </a:lnTo>
                <a:lnTo>
                  <a:pt x="191364" y="23909"/>
                </a:lnTo>
                <a:lnTo>
                  <a:pt x="195204" y="28321"/>
                </a:lnTo>
                <a:lnTo>
                  <a:pt x="198716" y="33167"/>
                </a:lnTo>
                <a:lnTo>
                  <a:pt x="202010" y="38303"/>
                </a:lnTo>
                <a:lnTo>
                  <a:pt x="205158" y="43632"/>
                </a:lnTo>
                <a:lnTo>
                  <a:pt x="208209" y="49090"/>
                </a:lnTo>
                <a:lnTo>
                  <a:pt x="210244" y="53680"/>
                </a:lnTo>
                <a:lnTo>
                  <a:pt x="212504" y="61321"/>
                </a:lnTo>
                <a:lnTo>
                  <a:pt x="213107" y="65645"/>
                </a:lnTo>
                <a:lnTo>
                  <a:pt x="213509" y="70433"/>
                </a:lnTo>
                <a:lnTo>
                  <a:pt x="213776" y="75529"/>
                </a:lnTo>
                <a:lnTo>
                  <a:pt x="214075" y="86272"/>
                </a:lnTo>
                <a:lnTo>
                  <a:pt x="214154" y="91803"/>
                </a:lnTo>
                <a:lnTo>
                  <a:pt x="213254" y="98349"/>
                </a:lnTo>
                <a:lnTo>
                  <a:pt x="211702" y="105570"/>
                </a:lnTo>
                <a:lnTo>
                  <a:pt x="209715" y="113242"/>
                </a:lnTo>
                <a:lnTo>
                  <a:pt x="207437" y="120261"/>
                </a:lnTo>
                <a:lnTo>
                  <a:pt x="204967" y="126845"/>
                </a:lnTo>
                <a:lnTo>
                  <a:pt x="202367" y="133140"/>
                </a:lnTo>
                <a:lnTo>
                  <a:pt x="199681" y="139242"/>
                </a:lnTo>
                <a:lnTo>
                  <a:pt x="194157" y="151101"/>
                </a:lnTo>
                <a:lnTo>
                  <a:pt x="190398" y="156931"/>
                </a:lnTo>
                <a:lnTo>
                  <a:pt x="185987" y="162722"/>
                </a:lnTo>
                <a:lnTo>
                  <a:pt x="181141" y="168488"/>
                </a:lnTo>
                <a:lnTo>
                  <a:pt x="176959" y="175189"/>
                </a:lnTo>
                <a:lnTo>
                  <a:pt x="173217" y="182514"/>
                </a:lnTo>
                <a:lnTo>
                  <a:pt x="169771" y="190255"/>
                </a:lnTo>
                <a:lnTo>
                  <a:pt x="165568" y="197321"/>
                </a:lnTo>
                <a:lnTo>
                  <a:pt x="160861" y="203936"/>
                </a:lnTo>
                <a:lnTo>
                  <a:pt x="155818" y="210252"/>
                </a:lnTo>
                <a:lnTo>
                  <a:pt x="150551" y="215414"/>
                </a:lnTo>
                <a:lnTo>
                  <a:pt x="145135" y="219809"/>
                </a:lnTo>
                <a:lnTo>
                  <a:pt x="139619" y="223691"/>
                </a:lnTo>
                <a:lnTo>
                  <a:pt x="134989" y="228183"/>
                </a:lnTo>
                <a:lnTo>
                  <a:pt x="130951" y="233084"/>
                </a:lnTo>
                <a:lnTo>
                  <a:pt x="127305" y="238256"/>
                </a:lnTo>
                <a:lnTo>
                  <a:pt x="122970" y="241703"/>
                </a:lnTo>
                <a:lnTo>
                  <a:pt x="118175" y="244003"/>
                </a:lnTo>
                <a:lnTo>
                  <a:pt x="113073" y="245535"/>
                </a:lnTo>
                <a:lnTo>
                  <a:pt x="104865" y="249777"/>
                </a:lnTo>
                <a:lnTo>
                  <a:pt x="101342" y="252242"/>
                </a:lnTo>
                <a:lnTo>
                  <a:pt x="94888" y="254981"/>
                </a:lnTo>
                <a:lnTo>
                  <a:pt x="87893" y="256198"/>
                </a:lnTo>
                <a:lnTo>
                  <a:pt x="83360" y="256523"/>
                </a:lnTo>
                <a:lnTo>
                  <a:pt x="78433" y="256739"/>
                </a:lnTo>
                <a:lnTo>
                  <a:pt x="74196" y="255931"/>
                </a:lnTo>
                <a:lnTo>
                  <a:pt x="63683" y="251195"/>
                </a:lnTo>
                <a:lnTo>
                  <a:pt x="57513" y="249753"/>
                </a:lnTo>
                <a:lnTo>
                  <a:pt x="51597" y="246573"/>
                </a:lnTo>
                <a:lnTo>
                  <a:pt x="48685" y="244391"/>
                </a:lnTo>
                <a:lnTo>
                  <a:pt x="46744" y="241983"/>
                </a:lnTo>
                <a:lnTo>
                  <a:pt x="45450" y="239426"/>
                </a:lnTo>
                <a:lnTo>
                  <a:pt x="44012" y="234045"/>
                </a:lnTo>
                <a:lnTo>
                  <a:pt x="43374" y="228478"/>
                </a:lnTo>
                <a:lnTo>
                  <a:pt x="43090" y="222830"/>
                </a:lnTo>
                <a:lnTo>
                  <a:pt x="43014" y="219990"/>
                </a:lnTo>
                <a:lnTo>
                  <a:pt x="43916" y="216191"/>
                </a:lnTo>
                <a:lnTo>
                  <a:pt x="45470" y="211754"/>
                </a:lnTo>
                <a:lnTo>
                  <a:pt x="47458" y="206891"/>
                </a:lnTo>
                <a:lnTo>
                  <a:pt x="52207" y="198947"/>
                </a:lnTo>
                <a:lnTo>
                  <a:pt x="57493" y="191289"/>
                </a:lnTo>
                <a:lnTo>
                  <a:pt x="60236" y="186580"/>
                </a:lnTo>
                <a:lnTo>
                  <a:pt x="63017" y="181536"/>
                </a:lnTo>
                <a:lnTo>
                  <a:pt x="66777" y="177220"/>
                </a:lnTo>
                <a:lnTo>
                  <a:pt x="71188" y="173391"/>
                </a:lnTo>
                <a:lnTo>
                  <a:pt x="76034" y="169886"/>
                </a:lnTo>
                <a:lnTo>
                  <a:pt x="83958" y="163451"/>
                </a:lnTo>
                <a:lnTo>
                  <a:pt x="91607" y="157416"/>
                </a:lnTo>
                <a:lnTo>
                  <a:pt x="96314" y="154473"/>
                </a:lnTo>
                <a:lnTo>
                  <a:pt x="101357" y="151558"/>
                </a:lnTo>
                <a:lnTo>
                  <a:pt x="106624" y="149616"/>
                </a:lnTo>
                <a:lnTo>
                  <a:pt x="112040" y="148320"/>
                </a:lnTo>
                <a:lnTo>
                  <a:pt x="117556" y="147457"/>
                </a:lnTo>
                <a:lnTo>
                  <a:pt x="123138" y="146881"/>
                </a:lnTo>
                <a:lnTo>
                  <a:pt x="128765" y="146497"/>
                </a:lnTo>
                <a:lnTo>
                  <a:pt x="139144" y="146071"/>
                </a:lnTo>
                <a:lnTo>
                  <a:pt x="146932" y="145881"/>
                </a:lnTo>
                <a:lnTo>
                  <a:pt x="161222" y="145774"/>
                </a:lnTo>
                <a:lnTo>
                  <a:pt x="165584" y="146712"/>
                </a:lnTo>
                <a:lnTo>
                  <a:pt x="172970" y="150294"/>
                </a:lnTo>
                <a:lnTo>
                  <a:pt x="179428" y="155061"/>
                </a:lnTo>
                <a:lnTo>
                  <a:pt x="185474" y="160354"/>
                </a:lnTo>
                <a:lnTo>
                  <a:pt x="191335" y="165882"/>
                </a:lnTo>
                <a:lnTo>
                  <a:pt x="195184" y="168690"/>
                </a:lnTo>
                <a:lnTo>
                  <a:pt x="199655" y="171514"/>
                </a:lnTo>
                <a:lnTo>
                  <a:pt x="204541" y="174349"/>
                </a:lnTo>
                <a:lnTo>
                  <a:pt x="208750" y="178144"/>
                </a:lnTo>
                <a:lnTo>
                  <a:pt x="212510" y="182579"/>
                </a:lnTo>
                <a:lnTo>
                  <a:pt x="215968" y="187441"/>
                </a:lnTo>
                <a:lnTo>
                  <a:pt x="222351" y="195383"/>
                </a:lnTo>
                <a:lnTo>
                  <a:pt x="228362" y="202088"/>
                </a:lnTo>
                <a:lnTo>
                  <a:pt x="234210" y="208243"/>
                </a:lnTo>
                <a:lnTo>
                  <a:pt x="265747" y="2400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260"/>
          <p:cNvSpPr/>
          <p:nvPr/>
        </p:nvSpPr>
        <p:spPr>
          <a:xfrm>
            <a:off x="3603307" y="4440554"/>
            <a:ext cx="34291" cy="282894"/>
          </a:xfrm>
          <a:custGeom>
            <a:avLst/>
            <a:gdLst/>
            <a:ahLst/>
            <a:cxnLst/>
            <a:rect l="0" t="0" r="0" b="0"/>
            <a:pathLst>
              <a:path w="34291" h="28289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503" y="8731"/>
                </a:lnTo>
                <a:lnTo>
                  <a:pt x="8563" y="20401"/>
                </a:lnTo>
                <a:lnTo>
                  <a:pt x="9519" y="23125"/>
                </a:lnTo>
                <a:lnTo>
                  <a:pt x="11109" y="25895"/>
                </a:lnTo>
                <a:lnTo>
                  <a:pt x="13121" y="28694"/>
                </a:lnTo>
                <a:lnTo>
                  <a:pt x="14462" y="32464"/>
                </a:lnTo>
                <a:lnTo>
                  <a:pt x="15357" y="36883"/>
                </a:lnTo>
                <a:lnTo>
                  <a:pt x="15953" y="41734"/>
                </a:lnTo>
                <a:lnTo>
                  <a:pt x="16350" y="46872"/>
                </a:lnTo>
                <a:lnTo>
                  <a:pt x="16615" y="52204"/>
                </a:lnTo>
                <a:lnTo>
                  <a:pt x="16910" y="63207"/>
                </a:lnTo>
                <a:lnTo>
                  <a:pt x="17144" y="155647"/>
                </a:lnTo>
                <a:lnTo>
                  <a:pt x="18097" y="162820"/>
                </a:lnTo>
                <a:lnTo>
                  <a:pt x="19685" y="169507"/>
                </a:lnTo>
                <a:lnTo>
                  <a:pt x="21696" y="175870"/>
                </a:lnTo>
                <a:lnTo>
                  <a:pt x="23036" y="182969"/>
                </a:lnTo>
                <a:lnTo>
                  <a:pt x="23930" y="190560"/>
                </a:lnTo>
                <a:lnTo>
                  <a:pt x="24526" y="198478"/>
                </a:lnTo>
                <a:lnTo>
                  <a:pt x="24923" y="205661"/>
                </a:lnTo>
                <a:lnTo>
                  <a:pt x="25364" y="218723"/>
                </a:lnTo>
                <a:lnTo>
                  <a:pt x="25671" y="245891"/>
                </a:lnTo>
                <a:lnTo>
                  <a:pt x="25715" y="275828"/>
                </a:lnTo>
                <a:lnTo>
                  <a:pt x="26668" y="278183"/>
                </a:lnTo>
                <a:lnTo>
                  <a:pt x="28256" y="279753"/>
                </a:lnTo>
                <a:lnTo>
                  <a:pt x="34290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261"/>
          <p:cNvSpPr/>
          <p:nvPr/>
        </p:nvSpPr>
        <p:spPr>
          <a:xfrm>
            <a:off x="3826192" y="4500916"/>
            <a:ext cx="222886" cy="16792"/>
          </a:xfrm>
          <a:custGeom>
            <a:avLst/>
            <a:gdLst/>
            <a:ahLst/>
            <a:cxnLst/>
            <a:rect l="0" t="0" r="0" b="0"/>
            <a:pathLst>
              <a:path w="222886" h="16792">
                <a:moveTo>
                  <a:pt x="0" y="16791"/>
                </a:moveTo>
                <a:lnTo>
                  <a:pt x="20151" y="16791"/>
                </a:lnTo>
                <a:lnTo>
                  <a:pt x="23911" y="15839"/>
                </a:lnTo>
                <a:lnTo>
                  <a:pt x="28324" y="14251"/>
                </a:lnTo>
                <a:lnTo>
                  <a:pt x="33170" y="12241"/>
                </a:lnTo>
                <a:lnTo>
                  <a:pt x="38306" y="10900"/>
                </a:lnTo>
                <a:lnTo>
                  <a:pt x="43635" y="10006"/>
                </a:lnTo>
                <a:lnTo>
                  <a:pt x="49092" y="9410"/>
                </a:lnTo>
                <a:lnTo>
                  <a:pt x="54635" y="9013"/>
                </a:lnTo>
                <a:lnTo>
                  <a:pt x="60236" y="8748"/>
                </a:lnTo>
                <a:lnTo>
                  <a:pt x="71539" y="8454"/>
                </a:lnTo>
                <a:lnTo>
                  <a:pt x="117161" y="8228"/>
                </a:lnTo>
                <a:lnTo>
                  <a:pt x="122875" y="7272"/>
                </a:lnTo>
                <a:lnTo>
                  <a:pt x="128589" y="5683"/>
                </a:lnTo>
                <a:lnTo>
                  <a:pt x="134304" y="3671"/>
                </a:lnTo>
                <a:lnTo>
                  <a:pt x="139066" y="2329"/>
                </a:lnTo>
                <a:lnTo>
                  <a:pt x="143193" y="1435"/>
                </a:lnTo>
                <a:lnTo>
                  <a:pt x="146897" y="839"/>
                </a:lnTo>
                <a:lnTo>
                  <a:pt x="151271" y="441"/>
                </a:lnTo>
                <a:lnTo>
                  <a:pt x="156093" y="176"/>
                </a:lnTo>
                <a:lnTo>
                  <a:pt x="161212" y="0"/>
                </a:lnTo>
                <a:lnTo>
                  <a:pt x="166530" y="834"/>
                </a:lnTo>
                <a:lnTo>
                  <a:pt x="171980" y="2343"/>
                </a:lnTo>
                <a:lnTo>
                  <a:pt x="177518" y="4302"/>
                </a:lnTo>
                <a:lnTo>
                  <a:pt x="183115" y="5607"/>
                </a:lnTo>
                <a:lnTo>
                  <a:pt x="188752" y="6478"/>
                </a:lnTo>
                <a:lnTo>
                  <a:pt x="194415" y="7058"/>
                </a:lnTo>
                <a:lnTo>
                  <a:pt x="199142" y="7445"/>
                </a:lnTo>
                <a:lnTo>
                  <a:pt x="203247" y="7703"/>
                </a:lnTo>
                <a:lnTo>
                  <a:pt x="210347" y="7989"/>
                </a:lnTo>
                <a:lnTo>
                  <a:pt x="222885" y="82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262"/>
          <p:cNvSpPr/>
          <p:nvPr/>
        </p:nvSpPr>
        <p:spPr>
          <a:xfrm>
            <a:off x="3894772" y="459486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2" y="8219"/>
                </a:lnTo>
                <a:lnTo>
                  <a:pt x="14622" y="8337"/>
                </a:lnTo>
                <a:lnTo>
                  <a:pt x="20151" y="8467"/>
                </a:lnTo>
                <a:lnTo>
                  <a:pt x="154305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263"/>
          <p:cNvSpPr/>
          <p:nvPr/>
        </p:nvSpPr>
        <p:spPr>
          <a:xfrm>
            <a:off x="4323407" y="4414837"/>
            <a:ext cx="162869" cy="120016"/>
          </a:xfrm>
          <a:custGeom>
            <a:avLst/>
            <a:gdLst/>
            <a:ahLst/>
            <a:cxnLst/>
            <a:rect l="0" t="0" r="0" b="0"/>
            <a:pathLst>
              <a:path w="162869" h="120016">
                <a:moveTo>
                  <a:pt x="17135" y="0"/>
                </a:moveTo>
                <a:lnTo>
                  <a:pt x="24516" y="0"/>
                </a:lnTo>
                <a:lnTo>
                  <a:pt x="24913" y="953"/>
                </a:lnTo>
                <a:lnTo>
                  <a:pt x="25354" y="4551"/>
                </a:lnTo>
                <a:lnTo>
                  <a:pt x="25603" y="7381"/>
                </a:lnTo>
                <a:lnTo>
                  <a:pt x="25661" y="10583"/>
                </a:lnTo>
                <a:lnTo>
                  <a:pt x="25677" y="12771"/>
                </a:lnTo>
                <a:lnTo>
                  <a:pt x="24734" y="15181"/>
                </a:lnTo>
                <a:lnTo>
                  <a:pt x="23154" y="17741"/>
                </a:lnTo>
                <a:lnTo>
                  <a:pt x="21147" y="20400"/>
                </a:lnTo>
                <a:lnTo>
                  <a:pt x="19810" y="24077"/>
                </a:lnTo>
                <a:lnTo>
                  <a:pt x="18918" y="28434"/>
                </a:lnTo>
                <a:lnTo>
                  <a:pt x="18324" y="33244"/>
                </a:lnTo>
                <a:lnTo>
                  <a:pt x="16975" y="37403"/>
                </a:lnTo>
                <a:lnTo>
                  <a:pt x="15123" y="41128"/>
                </a:lnTo>
                <a:lnTo>
                  <a:pt x="12937" y="44563"/>
                </a:lnTo>
                <a:lnTo>
                  <a:pt x="11478" y="47806"/>
                </a:lnTo>
                <a:lnTo>
                  <a:pt x="10507" y="50921"/>
                </a:lnTo>
                <a:lnTo>
                  <a:pt x="9859" y="53950"/>
                </a:lnTo>
                <a:lnTo>
                  <a:pt x="8474" y="57874"/>
                </a:lnTo>
                <a:lnTo>
                  <a:pt x="6599" y="62395"/>
                </a:lnTo>
                <a:lnTo>
                  <a:pt x="1296" y="74238"/>
                </a:lnTo>
                <a:lnTo>
                  <a:pt x="860" y="76162"/>
                </a:lnTo>
                <a:lnTo>
                  <a:pt x="570" y="78397"/>
                </a:lnTo>
                <a:lnTo>
                  <a:pt x="377" y="80840"/>
                </a:lnTo>
                <a:lnTo>
                  <a:pt x="248" y="83421"/>
                </a:lnTo>
                <a:lnTo>
                  <a:pt x="24" y="92677"/>
                </a:lnTo>
                <a:lnTo>
                  <a:pt x="0" y="98368"/>
                </a:lnTo>
                <a:lnTo>
                  <a:pt x="949" y="99869"/>
                </a:lnTo>
                <a:lnTo>
                  <a:pt x="2534" y="100869"/>
                </a:lnTo>
                <a:lnTo>
                  <a:pt x="7372" y="102475"/>
                </a:lnTo>
                <a:lnTo>
                  <a:pt x="10573" y="102694"/>
                </a:lnTo>
                <a:lnTo>
                  <a:pt x="15171" y="102792"/>
                </a:lnTo>
                <a:lnTo>
                  <a:pt x="109884" y="102870"/>
                </a:lnTo>
                <a:lnTo>
                  <a:pt x="114210" y="103823"/>
                </a:lnTo>
                <a:lnTo>
                  <a:pt x="118047" y="105410"/>
                </a:lnTo>
                <a:lnTo>
                  <a:pt x="121557" y="107421"/>
                </a:lnTo>
                <a:lnTo>
                  <a:pt x="124850" y="108762"/>
                </a:lnTo>
                <a:lnTo>
                  <a:pt x="127997" y="109655"/>
                </a:lnTo>
                <a:lnTo>
                  <a:pt x="131048" y="110251"/>
                </a:lnTo>
                <a:lnTo>
                  <a:pt x="134987" y="110648"/>
                </a:lnTo>
                <a:lnTo>
                  <a:pt x="139518" y="110913"/>
                </a:lnTo>
                <a:lnTo>
                  <a:pt x="144444" y="111089"/>
                </a:lnTo>
                <a:lnTo>
                  <a:pt x="148680" y="112160"/>
                </a:lnTo>
                <a:lnTo>
                  <a:pt x="152457" y="113826"/>
                </a:lnTo>
                <a:lnTo>
                  <a:pt x="162868" y="120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264"/>
          <p:cNvSpPr/>
          <p:nvPr/>
        </p:nvSpPr>
        <p:spPr>
          <a:xfrm>
            <a:off x="4460588" y="4389120"/>
            <a:ext cx="34260" cy="291466"/>
          </a:xfrm>
          <a:custGeom>
            <a:avLst/>
            <a:gdLst/>
            <a:ahLst/>
            <a:cxnLst/>
            <a:rect l="0" t="0" r="0" b="0"/>
            <a:pathLst>
              <a:path w="34260" h="291466">
                <a:moveTo>
                  <a:pt x="34259" y="0"/>
                </a:moveTo>
                <a:lnTo>
                  <a:pt x="26040" y="0"/>
                </a:lnTo>
                <a:lnTo>
                  <a:pt x="25707" y="8730"/>
                </a:lnTo>
                <a:lnTo>
                  <a:pt x="25696" y="12770"/>
                </a:lnTo>
                <a:lnTo>
                  <a:pt x="24740" y="15181"/>
                </a:lnTo>
                <a:lnTo>
                  <a:pt x="23151" y="17740"/>
                </a:lnTo>
                <a:lnTo>
                  <a:pt x="21139" y="20399"/>
                </a:lnTo>
                <a:lnTo>
                  <a:pt x="19797" y="24077"/>
                </a:lnTo>
                <a:lnTo>
                  <a:pt x="18903" y="28434"/>
                </a:lnTo>
                <a:lnTo>
                  <a:pt x="18306" y="33243"/>
                </a:lnTo>
                <a:lnTo>
                  <a:pt x="17909" y="38355"/>
                </a:lnTo>
                <a:lnTo>
                  <a:pt x="17644" y="43667"/>
                </a:lnTo>
                <a:lnTo>
                  <a:pt x="17468" y="49114"/>
                </a:lnTo>
                <a:lnTo>
                  <a:pt x="16397" y="54650"/>
                </a:lnTo>
                <a:lnTo>
                  <a:pt x="14731" y="60246"/>
                </a:lnTo>
                <a:lnTo>
                  <a:pt x="12668" y="65881"/>
                </a:lnTo>
                <a:lnTo>
                  <a:pt x="11292" y="72496"/>
                </a:lnTo>
                <a:lnTo>
                  <a:pt x="10375" y="79763"/>
                </a:lnTo>
                <a:lnTo>
                  <a:pt x="9764" y="87465"/>
                </a:lnTo>
                <a:lnTo>
                  <a:pt x="9356" y="94505"/>
                </a:lnTo>
                <a:lnTo>
                  <a:pt x="8903" y="107407"/>
                </a:lnTo>
                <a:lnTo>
                  <a:pt x="8589" y="146330"/>
                </a:lnTo>
                <a:lnTo>
                  <a:pt x="8551" y="180141"/>
                </a:lnTo>
                <a:lnTo>
                  <a:pt x="7595" y="187721"/>
                </a:lnTo>
                <a:lnTo>
                  <a:pt x="6006" y="194680"/>
                </a:lnTo>
                <a:lnTo>
                  <a:pt x="3994" y="201224"/>
                </a:lnTo>
                <a:lnTo>
                  <a:pt x="2652" y="207492"/>
                </a:lnTo>
                <a:lnTo>
                  <a:pt x="1758" y="213575"/>
                </a:lnTo>
                <a:lnTo>
                  <a:pt x="1161" y="219535"/>
                </a:lnTo>
                <a:lnTo>
                  <a:pt x="764" y="225415"/>
                </a:lnTo>
                <a:lnTo>
                  <a:pt x="499" y="231239"/>
                </a:lnTo>
                <a:lnTo>
                  <a:pt x="204" y="242790"/>
                </a:lnTo>
                <a:lnTo>
                  <a:pt x="0" y="271449"/>
                </a:lnTo>
                <a:lnTo>
                  <a:pt x="942" y="275263"/>
                </a:lnTo>
                <a:lnTo>
                  <a:pt x="2523" y="277806"/>
                </a:lnTo>
                <a:lnTo>
                  <a:pt x="4529" y="279502"/>
                </a:lnTo>
                <a:lnTo>
                  <a:pt x="5867" y="281585"/>
                </a:lnTo>
                <a:lnTo>
                  <a:pt x="6758" y="283925"/>
                </a:lnTo>
                <a:lnTo>
                  <a:pt x="8541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65"/>
          <p:cNvSpPr/>
          <p:nvPr/>
        </p:nvSpPr>
        <p:spPr>
          <a:xfrm>
            <a:off x="4700587" y="4457700"/>
            <a:ext cx="145734" cy="205741"/>
          </a:xfrm>
          <a:custGeom>
            <a:avLst/>
            <a:gdLst/>
            <a:ahLst/>
            <a:cxnLst/>
            <a:rect l="0" t="0" r="0" b="0"/>
            <a:pathLst>
              <a:path w="145734" h="205741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4551" y="20151"/>
                </a:lnTo>
                <a:lnTo>
                  <a:pt x="6844" y="22959"/>
                </a:lnTo>
                <a:lnTo>
                  <a:pt x="9325" y="25783"/>
                </a:lnTo>
                <a:lnTo>
                  <a:pt x="11931" y="28619"/>
                </a:lnTo>
                <a:lnTo>
                  <a:pt x="17368" y="34309"/>
                </a:lnTo>
                <a:lnTo>
                  <a:pt x="20151" y="37160"/>
                </a:lnTo>
                <a:lnTo>
                  <a:pt x="22959" y="40966"/>
                </a:lnTo>
                <a:lnTo>
                  <a:pt x="25783" y="45408"/>
                </a:lnTo>
                <a:lnTo>
                  <a:pt x="28619" y="50275"/>
                </a:lnTo>
                <a:lnTo>
                  <a:pt x="31462" y="55424"/>
                </a:lnTo>
                <a:lnTo>
                  <a:pt x="37161" y="66225"/>
                </a:lnTo>
                <a:lnTo>
                  <a:pt x="54294" y="100056"/>
                </a:lnTo>
                <a:lnTo>
                  <a:pt x="57151" y="104804"/>
                </a:lnTo>
                <a:lnTo>
                  <a:pt x="60008" y="108922"/>
                </a:lnTo>
                <a:lnTo>
                  <a:pt x="62865" y="112619"/>
                </a:lnTo>
                <a:lnTo>
                  <a:pt x="65723" y="116989"/>
                </a:lnTo>
                <a:lnTo>
                  <a:pt x="68580" y="121808"/>
                </a:lnTo>
                <a:lnTo>
                  <a:pt x="71437" y="126925"/>
                </a:lnTo>
                <a:lnTo>
                  <a:pt x="77153" y="137691"/>
                </a:lnTo>
                <a:lnTo>
                  <a:pt x="88582" y="160125"/>
                </a:lnTo>
                <a:lnTo>
                  <a:pt x="92392" y="164852"/>
                </a:lnTo>
                <a:lnTo>
                  <a:pt x="96838" y="168956"/>
                </a:lnTo>
                <a:lnTo>
                  <a:pt x="101706" y="172645"/>
                </a:lnTo>
                <a:lnTo>
                  <a:pt x="105904" y="176057"/>
                </a:lnTo>
                <a:lnTo>
                  <a:pt x="109655" y="179283"/>
                </a:lnTo>
                <a:lnTo>
                  <a:pt x="113109" y="182387"/>
                </a:lnTo>
                <a:lnTo>
                  <a:pt x="119485" y="188376"/>
                </a:lnTo>
                <a:lnTo>
                  <a:pt x="131341" y="199981"/>
                </a:lnTo>
                <a:lnTo>
                  <a:pt x="134233" y="201901"/>
                </a:lnTo>
                <a:lnTo>
                  <a:pt x="137113" y="203181"/>
                </a:lnTo>
                <a:lnTo>
                  <a:pt x="145733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66"/>
          <p:cNvSpPr/>
          <p:nvPr/>
        </p:nvSpPr>
        <p:spPr>
          <a:xfrm>
            <a:off x="4674870" y="4474845"/>
            <a:ext cx="197168" cy="197168"/>
          </a:xfrm>
          <a:custGeom>
            <a:avLst/>
            <a:gdLst/>
            <a:ahLst/>
            <a:cxnLst/>
            <a:rect l="0" t="0" r="0" b="0"/>
            <a:pathLst>
              <a:path w="197168" h="197168">
                <a:moveTo>
                  <a:pt x="197167" y="0"/>
                </a:moveTo>
                <a:lnTo>
                  <a:pt x="181566" y="0"/>
                </a:lnTo>
                <a:lnTo>
                  <a:pt x="178169" y="2540"/>
                </a:lnTo>
                <a:lnTo>
                  <a:pt x="175929" y="4550"/>
                </a:lnTo>
                <a:lnTo>
                  <a:pt x="172531" y="5891"/>
                </a:lnTo>
                <a:lnTo>
                  <a:pt x="168360" y="6785"/>
                </a:lnTo>
                <a:lnTo>
                  <a:pt x="163675" y="7381"/>
                </a:lnTo>
                <a:lnTo>
                  <a:pt x="160552" y="8730"/>
                </a:lnTo>
                <a:lnTo>
                  <a:pt x="158469" y="10582"/>
                </a:lnTo>
                <a:lnTo>
                  <a:pt x="155203" y="15181"/>
                </a:lnTo>
                <a:lnTo>
                  <a:pt x="150576" y="20399"/>
                </a:lnTo>
                <a:lnTo>
                  <a:pt x="145345" y="25894"/>
                </a:lnTo>
                <a:lnTo>
                  <a:pt x="142617" y="28693"/>
                </a:lnTo>
                <a:lnTo>
                  <a:pt x="138892" y="31511"/>
                </a:lnTo>
                <a:lnTo>
                  <a:pt x="134505" y="34342"/>
                </a:lnTo>
                <a:lnTo>
                  <a:pt x="129675" y="37182"/>
                </a:lnTo>
                <a:lnTo>
                  <a:pt x="125502" y="40028"/>
                </a:lnTo>
                <a:lnTo>
                  <a:pt x="121768" y="42878"/>
                </a:lnTo>
                <a:lnTo>
                  <a:pt x="118326" y="45731"/>
                </a:lnTo>
                <a:lnTo>
                  <a:pt x="114126" y="49537"/>
                </a:lnTo>
                <a:lnTo>
                  <a:pt x="104380" y="58846"/>
                </a:lnTo>
                <a:lnTo>
                  <a:pt x="88183" y="74797"/>
                </a:lnTo>
                <a:lnTo>
                  <a:pt x="83554" y="80345"/>
                </a:lnTo>
                <a:lnTo>
                  <a:pt x="79515" y="85948"/>
                </a:lnTo>
                <a:lnTo>
                  <a:pt x="75869" y="91588"/>
                </a:lnTo>
                <a:lnTo>
                  <a:pt x="71535" y="97254"/>
                </a:lnTo>
                <a:lnTo>
                  <a:pt x="66740" y="102936"/>
                </a:lnTo>
                <a:lnTo>
                  <a:pt x="61638" y="108629"/>
                </a:lnTo>
                <a:lnTo>
                  <a:pt x="57284" y="114329"/>
                </a:lnTo>
                <a:lnTo>
                  <a:pt x="53430" y="120034"/>
                </a:lnTo>
                <a:lnTo>
                  <a:pt x="49907" y="125743"/>
                </a:lnTo>
                <a:lnTo>
                  <a:pt x="45653" y="131453"/>
                </a:lnTo>
                <a:lnTo>
                  <a:pt x="40913" y="137165"/>
                </a:lnTo>
                <a:lnTo>
                  <a:pt x="35848" y="142878"/>
                </a:lnTo>
                <a:lnTo>
                  <a:pt x="32471" y="147640"/>
                </a:lnTo>
                <a:lnTo>
                  <a:pt x="30220" y="151766"/>
                </a:lnTo>
                <a:lnTo>
                  <a:pt x="28719" y="155470"/>
                </a:lnTo>
                <a:lnTo>
                  <a:pt x="26765" y="159844"/>
                </a:lnTo>
                <a:lnTo>
                  <a:pt x="22056" y="169784"/>
                </a:lnTo>
                <a:lnTo>
                  <a:pt x="19466" y="174149"/>
                </a:lnTo>
                <a:lnTo>
                  <a:pt x="16787" y="178012"/>
                </a:lnTo>
                <a:lnTo>
                  <a:pt x="10195" y="186504"/>
                </a:lnTo>
                <a:lnTo>
                  <a:pt x="6753" y="190205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67"/>
          <p:cNvSpPr/>
          <p:nvPr/>
        </p:nvSpPr>
        <p:spPr>
          <a:xfrm>
            <a:off x="5129212" y="4414837"/>
            <a:ext cx="34279" cy="214314"/>
          </a:xfrm>
          <a:custGeom>
            <a:avLst/>
            <a:gdLst/>
            <a:ahLst/>
            <a:cxnLst/>
            <a:rect l="0" t="0" r="0" b="0"/>
            <a:pathLst>
              <a:path w="34279" h="214314">
                <a:moveTo>
                  <a:pt x="0" y="0"/>
                </a:moveTo>
                <a:lnTo>
                  <a:pt x="11931" y="11932"/>
                </a:lnTo>
                <a:lnTo>
                  <a:pt x="13670" y="14622"/>
                </a:lnTo>
                <a:lnTo>
                  <a:pt x="14828" y="17368"/>
                </a:lnTo>
                <a:lnTo>
                  <a:pt x="15601" y="20151"/>
                </a:lnTo>
                <a:lnTo>
                  <a:pt x="17068" y="23911"/>
                </a:lnTo>
                <a:lnTo>
                  <a:pt x="18999" y="28324"/>
                </a:lnTo>
                <a:lnTo>
                  <a:pt x="23684" y="38306"/>
                </a:lnTo>
                <a:lnTo>
                  <a:pt x="28941" y="49092"/>
                </a:lnTo>
                <a:lnTo>
                  <a:pt x="30724" y="54636"/>
                </a:lnTo>
                <a:lnTo>
                  <a:pt x="31913" y="60236"/>
                </a:lnTo>
                <a:lnTo>
                  <a:pt x="32705" y="65875"/>
                </a:lnTo>
                <a:lnTo>
                  <a:pt x="33234" y="72492"/>
                </a:lnTo>
                <a:lnTo>
                  <a:pt x="33586" y="79760"/>
                </a:lnTo>
                <a:lnTo>
                  <a:pt x="33977" y="94504"/>
                </a:lnTo>
                <a:lnTo>
                  <a:pt x="34263" y="131213"/>
                </a:lnTo>
                <a:lnTo>
                  <a:pt x="34278" y="142772"/>
                </a:lnTo>
                <a:lnTo>
                  <a:pt x="33329" y="148521"/>
                </a:lnTo>
                <a:lnTo>
                  <a:pt x="31745" y="154259"/>
                </a:lnTo>
                <a:lnTo>
                  <a:pt x="29735" y="159989"/>
                </a:lnTo>
                <a:lnTo>
                  <a:pt x="28396" y="165715"/>
                </a:lnTo>
                <a:lnTo>
                  <a:pt x="27503" y="171436"/>
                </a:lnTo>
                <a:lnTo>
                  <a:pt x="26908" y="177156"/>
                </a:lnTo>
                <a:lnTo>
                  <a:pt x="26511" y="181921"/>
                </a:lnTo>
                <a:lnTo>
                  <a:pt x="26247" y="186051"/>
                </a:lnTo>
                <a:lnTo>
                  <a:pt x="25953" y="193180"/>
                </a:lnTo>
                <a:lnTo>
                  <a:pt x="25787" y="202547"/>
                </a:lnTo>
                <a:lnTo>
                  <a:pt x="25717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268"/>
          <p:cNvSpPr/>
          <p:nvPr/>
        </p:nvSpPr>
        <p:spPr>
          <a:xfrm>
            <a:off x="5069204" y="4526279"/>
            <a:ext cx="222887" cy="17147"/>
          </a:xfrm>
          <a:custGeom>
            <a:avLst/>
            <a:gdLst/>
            <a:ahLst/>
            <a:cxnLst/>
            <a:rect l="0" t="0" r="0" b="0"/>
            <a:pathLst>
              <a:path w="222887" h="17147">
                <a:moveTo>
                  <a:pt x="0" y="17146"/>
                </a:moveTo>
                <a:lnTo>
                  <a:pt x="75533" y="17146"/>
                </a:lnTo>
                <a:lnTo>
                  <a:pt x="80835" y="16193"/>
                </a:lnTo>
                <a:lnTo>
                  <a:pt x="86275" y="14606"/>
                </a:lnTo>
                <a:lnTo>
                  <a:pt x="91807" y="12595"/>
                </a:lnTo>
                <a:lnTo>
                  <a:pt x="98353" y="11254"/>
                </a:lnTo>
                <a:lnTo>
                  <a:pt x="105573" y="10360"/>
                </a:lnTo>
                <a:lnTo>
                  <a:pt x="113245" y="9765"/>
                </a:lnTo>
                <a:lnTo>
                  <a:pt x="120264" y="9367"/>
                </a:lnTo>
                <a:lnTo>
                  <a:pt x="133144" y="8926"/>
                </a:lnTo>
                <a:lnTo>
                  <a:pt x="169510" y="8620"/>
                </a:lnTo>
                <a:lnTo>
                  <a:pt x="175872" y="8604"/>
                </a:lnTo>
                <a:lnTo>
                  <a:pt x="182018" y="7641"/>
                </a:lnTo>
                <a:lnTo>
                  <a:pt x="188021" y="6047"/>
                </a:lnTo>
                <a:lnTo>
                  <a:pt x="193927" y="4032"/>
                </a:lnTo>
                <a:lnTo>
                  <a:pt x="199770" y="2688"/>
                </a:lnTo>
                <a:lnTo>
                  <a:pt x="205570" y="1792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269"/>
          <p:cNvSpPr/>
          <p:nvPr/>
        </p:nvSpPr>
        <p:spPr>
          <a:xfrm>
            <a:off x="5454967" y="4363402"/>
            <a:ext cx="171451" cy="85725"/>
          </a:xfrm>
          <a:custGeom>
            <a:avLst/>
            <a:gdLst/>
            <a:ahLst/>
            <a:cxnLst/>
            <a:rect l="0" t="0" r="0" b="0"/>
            <a:pathLst>
              <a:path w="171451" h="85725">
                <a:moveTo>
                  <a:pt x="0" y="0"/>
                </a:moveTo>
                <a:lnTo>
                  <a:pt x="12770" y="0"/>
                </a:lnTo>
                <a:lnTo>
                  <a:pt x="14229" y="952"/>
                </a:lnTo>
                <a:lnTo>
                  <a:pt x="15201" y="2540"/>
                </a:lnTo>
                <a:lnTo>
                  <a:pt x="16761" y="7381"/>
                </a:lnTo>
                <a:lnTo>
                  <a:pt x="17841" y="8731"/>
                </a:lnTo>
                <a:lnTo>
                  <a:pt x="19515" y="10583"/>
                </a:lnTo>
                <a:lnTo>
                  <a:pt x="21582" y="12770"/>
                </a:lnTo>
                <a:lnTo>
                  <a:pt x="22961" y="15181"/>
                </a:lnTo>
                <a:lnTo>
                  <a:pt x="23880" y="17741"/>
                </a:lnTo>
                <a:lnTo>
                  <a:pt x="24492" y="20400"/>
                </a:lnTo>
                <a:lnTo>
                  <a:pt x="24901" y="23125"/>
                </a:lnTo>
                <a:lnTo>
                  <a:pt x="25173" y="25894"/>
                </a:lnTo>
                <a:lnTo>
                  <a:pt x="25354" y="28693"/>
                </a:lnTo>
                <a:lnTo>
                  <a:pt x="25475" y="31511"/>
                </a:lnTo>
                <a:lnTo>
                  <a:pt x="25610" y="37182"/>
                </a:lnTo>
                <a:lnTo>
                  <a:pt x="25708" y="54296"/>
                </a:lnTo>
                <a:lnTo>
                  <a:pt x="24759" y="56199"/>
                </a:lnTo>
                <a:lnTo>
                  <a:pt x="23174" y="57469"/>
                </a:lnTo>
                <a:lnTo>
                  <a:pt x="18336" y="59506"/>
                </a:lnTo>
                <a:lnTo>
                  <a:pt x="17939" y="60626"/>
                </a:lnTo>
                <a:lnTo>
                  <a:pt x="17674" y="62325"/>
                </a:lnTo>
                <a:lnTo>
                  <a:pt x="17250" y="67345"/>
                </a:lnTo>
                <a:lnTo>
                  <a:pt x="17192" y="70571"/>
                </a:lnTo>
                <a:lnTo>
                  <a:pt x="17176" y="72765"/>
                </a:lnTo>
                <a:lnTo>
                  <a:pt x="18118" y="74228"/>
                </a:lnTo>
                <a:lnTo>
                  <a:pt x="19699" y="75203"/>
                </a:lnTo>
                <a:lnTo>
                  <a:pt x="21705" y="75853"/>
                </a:lnTo>
                <a:lnTo>
                  <a:pt x="23043" y="77238"/>
                </a:lnTo>
                <a:lnTo>
                  <a:pt x="23935" y="79115"/>
                </a:lnTo>
                <a:lnTo>
                  <a:pt x="25365" y="84420"/>
                </a:lnTo>
                <a:lnTo>
                  <a:pt x="26436" y="84854"/>
                </a:lnTo>
                <a:lnTo>
                  <a:pt x="30164" y="85338"/>
                </a:lnTo>
                <a:lnTo>
                  <a:pt x="34996" y="85553"/>
                </a:lnTo>
                <a:lnTo>
                  <a:pt x="42779" y="85703"/>
                </a:lnTo>
                <a:lnTo>
                  <a:pt x="58423" y="85724"/>
                </a:lnTo>
                <a:lnTo>
                  <a:pt x="60856" y="84772"/>
                </a:lnTo>
                <a:lnTo>
                  <a:pt x="64383" y="83185"/>
                </a:lnTo>
                <a:lnTo>
                  <a:pt x="68640" y="81174"/>
                </a:lnTo>
                <a:lnTo>
                  <a:pt x="72430" y="79834"/>
                </a:lnTo>
                <a:lnTo>
                  <a:pt x="75909" y="78940"/>
                </a:lnTo>
                <a:lnTo>
                  <a:pt x="79181" y="78344"/>
                </a:lnTo>
                <a:lnTo>
                  <a:pt x="82315" y="77947"/>
                </a:lnTo>
                <a:lnTo>
                  <a:pt x="85357" y="77682"/>
                </a:lnTo>
                <a:lnTo>
                  <a:pt x="88337" y="77506"/>
                </a:lnTo>
                <a:lnTo>
                  <a:pt x="94189" y="77309"/>
                </a:lnTo>
                <a:lnTo>
                  <a:pt x="97082" y="77257"/>
                </a:lnTo>
                <a:lnTo>
                  <a:pt x="99964" y="76270"/>
                </a:lnTo>
                <a:lnTo>
                  <a:pt x="102837" y="74660"/>
                </a:lnTo>
                <a:lnTo>
                  <a:pt x="105706" y="72633"/>
                </a:lnTo>
                <a:lnTo>
                  <a:pt x="108570" y="71282"/>
                </a:lnTo>
                <a:lnTo>
                  <a:pt x="111433" y="70382"/>
                </a:lnTo>
                <a:lnTo>
                  <a:pt x="114294" y="69781"/>
                </a:lnTo>
                <a:lnTo>
                  <a:pt x="118106" y="69381"/>
                </a:lnTo>
                <a:lnTo>
                  <a:pt x="122552" y="69114"/>
                </a:lnTo>
                <a:lnTo>
                  <a:pt x="131620" y="68818"/>
                </a:lnTo>
                <a:lnTo>
                  <a:pt x="145203" y="68627"/>
                </a:lnTo>
                <a:lnTo>
                  <a:pt x="171450" y="68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270"/>
          <p:cNvSpPr/>
          <p:nvPr/>
        </p:nvSpPr>
        <p:spPr>
          <a:xfrm>
            <a:off x="5626417" y="4303395"/>
            <a:ext cx="8574" cy="325756"/>
          </a:xfrm>
          <a:custGeom>
            <a:avLst/>
            <a:gdLst/>
            <a:ahLst/>
            <a:cxnLst/>
            <a:rect l="0" t="0" r="0" b="0"/>
            <a:pathLst>
              <a:path w="8574" h="325756">
                <a:moveTo>
                  <a:pt x="8573" y="0"/>
                </a:moveTo>
                <a:lnTo>
                  <a:pt x="105" y="0"/>
                </a:lnTo>
                <a:lnTo>
                  <a:pt x="21" y="7796"/>
                </a:lnTo>
                <a:lnTo>
                  <a:pt x="0" y="110665"/>
                </a:lnTo>
                <a:lnTo>
                  <a:pt x="953" y="120449"/>
                </a:lnTo>
                <a:lnTo>
                  <a:pt x="2540" y="130782"/>
                </a:lnTo>
                <a:lnTo>
                  <a:pt x="4551" y="141480"/>
                </a:lnTo>
                <a:lnTo>
                  <a:pt x="5891" y="151470"/>
                </a:lnTo>
                <a:lnTo>
                  <a:pt x="6785" y="160987"/>
                </a:lnTo>
                <a:lnTo>
                  <a:pt x="7381" y="170190"/>
                </a:lnTo>
                <a:lnTo>
                  <a:pt x="7778" y="180135"/>
                </a:lnTo>
                <a:lnTo>
                  <a:pt x="8219" y="201345"/>
                </a:lnTo>
                <a:lnTo>
                  <a:pt x="7385" y="211382"/>
                </a:lnTo>
                <a:lnTo>
                  <a:pt x="5876" y="220931"/>
                </a:lnTo>
                <a:lnTo>
                  <a:pt x="3917" y="230155"/>
                </a:lnTo>
                <a:lnTo>
                  <a:pt x="2611" y="239162"/>
                </a:lnTo>
                <a:lnTo>
                  <a:pt x="1741" y="248024"/>
                </a:lnTo>
                <a:lnTo>
                  <a:pt x="1160" y="256789"/>
                </a:lnTo>
                <a:lnTo>
                  <a:pt x="516" y="271608"/>
                </a:lnTo>
                <a:lnTo>
                  <a:pt x="153" y="29066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271"/>
          <p:cNvSpPr/>
          <p:nvPr/>
        </p:nvSpPr>
        <p:spPr>
          <a:xfrm>
            <a:off x="3028950" y="4834890"/>
            <a:ext cx="8573" cy="248603"/>
          </a:xfrm>
          <a:custGeom>
            <a:avLst/>
            <a:gdLst/>
            <a:ahLst/>
            <a:cxnLst/>
            <a:rect l="0" t="0" r="0" b="0"/>
            <a:pathLst>
              <a:path w="8573" h="248603">
                <a:moveTo>
                  <a:pt x="0" y="0"/>
                </a:moveTo>
                <a:lnTo>
                  <a:pt x="0" y="225231"/>
                </a:lnTo>
                <a:lnTo>
                  <a:pt x="952" y="228259"/>
                </a:lnTo>
                <a:lnTo>
                  <a:pt x="2539" y="231230"/>
                </a:lnTo>
                <a:lnTo>
                  <a:pt x="7380" y="238291"/>
                </a:lnTo>
                <a:lnTo>
                  <a:pt x="7778" y="239823"/>
                </a:lnTo>
                <a:lnTo>
                  <a:pt x="8042" y="241797"/>
                </a:lnTo>
                <a:lnTo>
                  <a:pt x="8572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272"/>
          <p:cNvSpPr/>
          <p:nvPr/>
        </p:nvSpPr>
        <p:spPr>
          <a:xfrm>
            <a:off x="2935005" y="4929187"/>
            <a:ext cx="213960" cy="34291"/>
          </a:xfrm>
          <a:custGeom>
            <a:avLst/>
            <a:gdLst/>
            <a:ahLst/>
            <a:cxnLst/>
            <a:rect l="0" t="0" r="0" b="0"/>
            <a:pathLst>
              <a:path w="213960" h="34291">
                <a:moveTo>
                  <a:pt x="8220" y="34290"/>
                </a:moveTo>
                <a:lnTo>
                  <a:pt x="8220" y="29740"/>
                </a:lnTo>
                <a:lnTo>
                  <a:pt x="7267" y="28399"/>
                </a:lnTo>
                <a:lnTo>
                  <a:pt x="5680" y="27505"/>
                </a:lnTo>
                <a:lnTo>
                  <a:pt x="0" y="25822"/>
                </a:lnTo>
                <a:lnTo>
                  <a:pt x="835" y="24835"/>
                </a:lnTo>
                <a:lnTo>
                  <a:pt x="2344" y="23225"/>
                </a:lnTo>
                <a:lnTo>
                  <a:pt x="7059" y="18346"/>
                </a:lnTo>
                <a:lnTo>
                  <a:pt x="10244" y="17679"/>
                </a:lnTo>
                <a:lnTo>
                  <a:pt x="14834" y="17383"/>
                </a:lnTo>
                <a:lnTo>
                  <a:pt x="20049" y="17251"/>
                </a:lnTo>
                <a:lnTo>
                  <a:pt x="22773" y="16263"/>
                </a:lnTo>
                <a:lnTo>
                  <a:pt x="25542" y="14652"/>
                </a:lnTo>
                <a:lnTo>
                  <a:pt x="28341" y="12626"/>
                </a:lnTo>
                <a:lnTo>
                  <a:pt x="32111" y="11275"/>
                </a:lnTo>
                <a:lnTo>
                  <a:pt x="36530" y="10374"/>
                </a:lnTo>
                <a:lnTo>
                  <a:pt x="41380" y="9773"/>
                </a:lnTo>
                <a:lnTo>
                  <a:pt x="45567" y="9373"/>
                </a:lnTo>
                <a:lnTo>
                  <a:pt x="49310" y="9106"/>
                </a:lnTo>
                <a:lnTo>
                  <a:pt x="52758" y="8929"/>
                </a:lnTo>
                <a:lnTo>
                  <a:pt x="61670" y="8730"/>
                </a:lnTo>
                <a:lnTo>
                  <a:pt x="125740" y="8574"/>
                </a:lnTo>
                <a:lnTo>
                  <a:pt x="131334" y="7621"/>
                </a:lnTo>
                <a:lnTo>
                  <a:pt x="136969" y="6033"/>
                </a:lnTo>
                <a:lnTo>
                  <a:pt x="142630" y="4022"/>
                </a:lnTo>
                <a:lnTo>
                  <a:pt x="148309" y="2682"/>
                </a:lnTo>
                <a:lnTo>
                  <a:pt x="154000" y="1788"/>
                </a:lnTo>
                <a:lnTo>
                  <a:pt x="159699" y="1192"/>
                </a:lnTo>
                <a:lnTo>
                  <a:pt x="165403" y="795"/>
                </a:lnTo>
                <a:lnTo>
                  <a:pt x="171111" y="530"/>
                </a:lnTo>
                <a:lnTo>
                  <a:pt x="182533" y="236"/>
                </a:lnTo>
                <a:lnTo>
                  <a:pt x="2139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273"/>
          <p:cNvSpPr/>
          <p:nvPr/>
        </p:nvSpPr>
        <p:spPr>
          <a:xfrm>
            <a:off x="3208972" y="4826465"/>
            <a:ext cx="222886" cy="188445"/>
          </a:xfrm>
          <a:custGeom>
            <a:avLst/>
            <a:gdLst/>
            <a:ahLst/>
            <a:cxnLst/>
            <a:rect l="0" t="0" r="0" b="0"/>
            <a:pathLst>
              <a:path w="222886" h="188445">
                <a:moveTo>
                  <a:pt x="0" y="68432"/>
                </a:moveTo>
                <a:lnTo>
                  <a:pt x="0" y="61051"/>
                </a:lnTo>
                <a:lnTo>
                  <a:pt x="4551" y="55662"/>
                </a:lnTo>
                <a:lnTo>
                  <a:pt x="5891" y="53251"/>
                </a:lnTo>
                <a:lnTo>
                  <a:pt x="7381" y="48033"/>
                </a:lnTo>
                <a:lnTo>
                  <a:pt x="10583" y="42538"/>
                </a:lnTo>
                <a:lnTo>
                  <a:pt x="12770" y="39739"/>
                </a:lnTo>
                <a:lnTo>
                  <a:pt x="16134" y="37874"/>
                </a:lnTo>
                <a:lnTo>
                  <a:pt x="20281" y="36630"/>
                </a:lnTo>
                <a:lnTo>
                  <a:pt x="24950" y="35801"/>
                </a:lnTo>
                <a:lnTo>
                  <a:pt x="29016" y="34296"/>
                </a:lnTo>
                <a:lnTo>
                  <a:pt x="32679" y="32339"/>
                </a:lnTo>
                <a:lnTo>
                  <a:pt x="39289" y="27626"/>
                </a:lnTo>
                <a:lnTo>
                  <a:pt x="45402" y="22356"/>
                </a:lnTo>
                <a:lnTo>
                  <a:pt x="49318" y="19617"/>
                </a:lnTo>
                <a:lnTo>
                  <a:pt x="53834" y="16839"/>
                </a:lnTo>
                <a:lnTo>
                  <a:pt x="58749" y="14034"/>
                </a:lnTo>
                <a:lnTo>
                  <a:pt x="69291" y="8378"/>
                </a:lnTo>
                <a:lnTo>
                  <a:pt x="74769" y="5536"/>
                </a:lnTo>
                <a:lnTo>
                  <a:pt x="80326" y="3641"/>
                </a:lnTo>
                <a:lnTo>
                  <a:pt x="85936" y="2378"/>
                </a:lnTo>
                <a:lnTo>
                  <a:pt x="91580" y="1536"/>
                </a:lnTo>
                <a:lnTo>
                  <a:pt x="96296" y="975"/>
                </a:lnTo>
                <a:lnTo>
                  <a:pt x="100393" y="601"/>
                </a:lnTo>
                <a:lnTo>
                  <a:pt x="104076" y="351"/>
                </a:lnTo>
                <a:lnTo>
                  <a:pt x="108436" y="185"/>
                </a:lnTo>
                <a:lnTo>
                  <a:pt x="118362" y="0"/>
                </a:lnTo>
                <a:lnTo>
                  <a:pt x="122723" y="903"/>
                </a:lnTo>
                <a:lnTo>
                  <a:pt x="126583" y="2458"/>
                </a:lnTo>
                <a:lnTo>
                  <a:pt x="133411" y="6725"/>
                </a:lnTo>
                <a:lnTo>
                  <a:pt x="139622" y="11797"/>
                </a:lnTo>
                <a:lnTo>
                  <a:pt x="141659" y="14483"/>
                </a:lnTo>
                <a:lnTo>
                  <a:pt x="143922" y="20007"/>
                </a:lnTo>
                <a:lnTo>
                  <a:pt x="144526" y="23767"/>
                </a:lnTo>
                <a:lnTo>
                  <a:pt x="144928" y="28177"/>
                </a:lnTo>
                <a:lnTo>
                  <a:pt x="145196" y="33023"/>
                </a:lnTo>
                <a:lnTo>
                  <a:pt x="145494" y="43487"/>
                </a:lnTo>
                <a:lnTo>
                  <a:pt x="145574" y="48945"/>
                </a:lnTo>
                <a:lnTo>
                  <a:pt x="144674" y="54488"/>
                </a:lnTo>
                <a:lnTo>
                  <a:pt x="143122" y="60089"/>
                </a:lnTo>
                <a:lnTo>
                  <a:pt x="141135" y="65727"/>
                </a:lnTo>
                <a:lnTo>
                  <a:pt x="138857" y="71391"/>
                </a:lnTo>
                <a:lnTo>
                  <a:pt x="136386" y="77073"/>
                </a:lnTo>
                <a:lnTo>
                  <a:pt x="133787" y="82765"/>
                </a:lnTo>
                <a:lnTo>
                  <a:pt x="132054" y="88465"/>
                </a:lnTo>
                <a:lnTo>
                  <a:pt x="130898" y="94170"/>
                </a:lnTo>
                <a:lnTo>
                  <a:pt x="130128" y="99878"/>
                </a:lnTo>
                <a:lnTo>
                  <a:pt x="128662" y="104636"/>
                </a:lnTo>
                <a:lnTo>
                  <a:pt x="126732" y="108761"/>
                </a:lnTo>
                <a:lnTo>
                  <a:pt x="124493" y="112462"/>
                </a:lnTo>
                <a:lnTo>
                  <a:pt x="122048" y="116835"/>
                </a:lnTo>
                <a:lnTo>
                  <a:pt x="116791" y="126775"/>
                </a:lnTo>
                <a:lnTo>
                  <a:pt x="108477" y="143080"/>
                </a:lnTo>
                <a:lnTo>
                  <a:pt x="106608" y="147725"/>
                </a:lnTo>
                <a:lnTo>
                  <a:pt x="105362" y="151774"/>
                </a:lnTo>
                <a:lnTo>
                  <a:pt x="104531" y="155427"/>
                </a:lnTo>
                <a:lnTo>
                  <a:pt x="103978" y="158813"/>
                </a:lnTo>
                <a:lnTo>
                  <a:pt x="103609" y="162024"/>
                </a:lnTo>
                <a:lnTo>
                  <a:pt x="103362" y="165117"/>
                </a:lnTo>
                <a:lnTo>
                  <a:pt x="102246" y="168131"/>
                </a:lnTo>
                <a:lnTo>
                  <a:pt x="100549" y="171093"/>
                </a:lnTo>
                <a:lnTo>
                  <a:pt x="98465" y="174020"/>
                </a:lnTo>
                <a:lnTo>
                  <a:pt x="98028" y="175972"/>
                </a:lnTo>
                <a:lnTo>
                  <a:pt x="98690" y="177272"/>
                </a:lnTo>
                <a:lnTo>
                  <a:pt x="102044" y="179361"/>
                </a:lnTo>
                <a:lnTo>
                  <a:pt x="102503" y="182186"/>
                </a:lnTo>
                <a:lnTo>
                  <a:pt x="102625" y="184273"/>
                </a:lnTo>
                <a:lnTo>
                  <a:pt x="103659" y="185665"/>
                </a:lnTo>
                <a:lnTo>
                  <a:pt x="105302" y="186592"/>
                </a:lnTo>
                <a:lnTo>
                  <a:pt x="109666" y="187623"/>
                </a:lnTo>
                <a:lnTo>
                  <a:pt x="116525" y="188203"/>
                </a:lnTo>
                <a:lnTo>
                  <a:pt x="121866" y="188399"/>
                </a:lnTo>
                <a:lnTo>
                  <a:pt x="140125" y="188444"/>
                </a:lnTo>
                <a:lnTo>
                  <a:pt x="142947" y="187493"/>
                </a:lnTo>
                <a:lnTo>
                  <a:pt x="148622" y="183896"/>
                </a:lnTo>
                <a:lnTo>
                  <a:pt x="152421" y="181603"/>
                </a:lnTo>
                <a:lnTo>
                  <a:pt x="156859" y="179122"/>
                </a:lnTo>
                <a:lnTo>
                  <a:pt x="166870" y="173825"/>
                </a:lnTo>
                <a:lnTo>
                  <a:pt x="194460" y="159828"/>
                </a:lnTo>
                <a:lnTo>
                  <a:pt x="199172" y="156985"/>
                </a:lnTo>
                <a:lnTo>
                  <a:pt x="203267" y="154138"/>
                </a:lnTo>
                <a:lnTo>
                  <a:pt x="206948" y="151287"/>
                </a:lnTo>
                <a:lnTo>
                  <a:pt x="213580" y="145579"/>
                </a:lnTo>
                <a:lnTo>
                  <a:pt x="222885" y="1370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274"/>
          <p:cNvSpPr/>
          <p:nvPr/>
        </p:nvSpPr>
        <p:spPr>
          <a:xfrm>
            <a:off x="3500437" y="4826349"/>
            <a:ext cx="51436" cy="188564"/>
          </a:xfrm>
          <a:custGeom>
            <a:avLst/>
            <a:gdLst/>
            <a:ahLst/>
            <a:cxnLst/>
            <a:rect l="0" t="0" r="0" b="0"/>
            <a:pathLst>
              <a:path w="51436" h="188564">
                <a:moveTo>
                  <a:pt x="0" y="17113"/>
                </a:moveTo>
                <a:lnTo>
                  <a:pt x="8219" y="8894"/>
                </a:lnTo>
                <a:lnTo>
                  <a:pt x="8468" y="4094"/>
                </a:lnTo>
                <a:lnTo>
                  <a:pt x="8572" y="0"/>
                </a:lnTo>
                <a:lnTo>
                  <a:pt x="8572" y="12739"/>
                </a:lnTo>
                <a:lnTo>
                  <a:pt x="9525" y="15150"/>
                </a:lnTo>
                <a:lnTo>
                  <a:pt x="11113" y="17709"/>
                </a:lnTo>
                <a:lnTo>
                  <a:pt x="13124" y="20368"/>
                </a:lnTo>
                <a:lnTo>
                  <a:pt x="13511" y="24046"/>
                </a:lnTo>
                <a:lnTo>
                  <a:pt x="12817" y="28402"/>
                </a:lnTo>
                <a:lnTo>
                  <a:pt x="11402" y="33212"/>
                </a:lnTo>
                <a:lnTo>
                  <a:pt x="11411" y="38323"/>
                </a:lnTo>
                <a:lnTo>
                  <a:pt x="12370" y="43636"/>
                </a:lnTo>
                <a:lnTo>
                  <a:pt x="13962" y="49083"/>
                </a:lnTo>
                <a:lnTo>
                  <a:pt x="15023" y="53666"/>
                </a:lnTo>
                <a:lnTo>
                  <a:pt x="15730" y="57674"/>
                </a:lnTo>
                <a:lnTo>
                  <a:pt x="16202" y="61299"/>
                </a:lnTo>
                <a:lnTo>
                  <a:pt x="16516" y="65620"/>
                </a:lnTo>
                <a:lnTo>
                  <a:pt x="16726" y="70406"/>
                </a:lnTo>
                <a:lnTo>
                  <a:pt x="16866" y="75502"/>
                </a:lnTo>
                <a:lnTo>
                  <a:pt x="17911" y="80804"/>
                </a:lnTo>
                <a:lnTo>
                  <a:pt x="19561" y="86244"/>
                </a:lnTo>
                <a:lnTo>
                  <a:pt x="21613" y="91775"/>
                </a:lnTo>
                <a:lnTo>
                  <a:pt x="22981" y="97368"/>
                </a:lnTo>
                <a:lnTo>
                  <a:pt x="23894" y="103001"/>
                </a:lnTo>
                <a:lnTo>
                  <a:pt x="24502" y="108662"/>
                </a:lnTo>
                <a:lnTo>
                  <a:pt x="24907" y="113389"/>
                </a:lnTo>
                <a:lnTo>
                  <a:pt x="25177" y="117491"/>
                </a:lnTo>
                <a:lnTo>
                  <a:pt x="25357" y="121180"/>
                </a:lnTo>
                <a:lnTo>
                  <a:pt x="26429" y="125543"/>
                </a:lnTo>
                <a:lnTo>
                  <a:pt x="28098" y="130358"/>
                </a:lnTo>
                <a:lnTo>
                  <a:pt x="30162" y="135472"/>
                </a:lnTo>
                <a:lnTo>
                  <a:pt x="31538" y="139834"/>
                </a:lnTo>
                <a:lnTo>
                  <a:pt x="32455" y="143694"/>
                </a:lnTo>
                <a:lnTo>
                  <a:pt x="33067" y="147221"/>
                </a:lnTo>
                <a:lnTo>
                  <a:pt x="34427" y="151477"/>
                </a:lnTo>
                <a:lnTo>
                  <a:pt x="36287" y="156219"/>
                </a:lnTo>
                <a:lnTo>
                  <a:pt x="38478" y="161285"/>
                </a:lnTo>
                <a:lnTo>
                  <a:pt x="39940" y="165616"/>
                </a:lnTo>
                <a:lnTo>
                  <a:pt x="40914" y="169454"/>
                </a:lnTo>
                <a:lnTo>
                  <a:pt x="41564" y="172966"/>
                </a:lnTo>
                <a:lnTo>
                  <a:pt x="42949" y="176261"/>
                </a:lnTo>
                <a:lnTo>
                  <a:pt x="44825" y="179409"/>
                </a:lnTo>
                <a:lnTo>
                  <a:pt x="51435" y="1885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275"/>
          <p:cNvSpPr/>
          <p:nvPr/>
        </p:nvSpPr>
        <p:spPr>
          <a:xfrm>
            <a:off x="5129212" y="480917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50281" y="0"/>
                </a:lnTo>
                <a:lnTo>
                  <a:pt x="54476" y="953"/>
                </a:lnTo>
                <a:lnTo>
                  <a:pt x="58225" y="2540"/>
                </a:lnTo>
                <a:lnTo>
                  <a:pt x="61676" y="4551"/>
                </a:lnTo>
                <a:lnTo>
                  <a:pt x="65883" y="5892"/>
                </a:lnTo>
                <a:lnTo>
                  <a:pt x="70592" y="6785"/>
                </a:lnTo>
                <a:lnTo>
                  <a:pt x="82736" y="8219"/>
                </a:lnTo>
                <a:lnTo>
                  <a:pt x="85637" y="9290"/>
                </a:lnTo>
                <a:lnTo>
                  <a:pt x="89476" y="10956"/>
                </a:lnTo>
                <a:lnTo>
                  <a:pt x="93941" y="13019"/>
                </a:lnTo>
                <a:lnTo>
                  <a:pt x="97870" y="14394"/>
                </a:lnTo>
                <a:lnTo>
                  <a:pt x="101441" y="15311"/>
                </a:lnTo>
                <a:lnTo>
                  <a:pt x="104775" y="15922"/>
                </a:lnTo>
                <a:lnTo>
                  <a:pt x="107950" y="16330"/>
                </a:lnTo>
                <a:lnTo>
                  <a:pt x="111019" y="16602"/>
                </a:lnTo>
                <a:lnTo>
                  <a:pt x="114018" y="16783"/>
                </a:lnTo>
                <a:lnTo>
                  <a:pt x="119890" y="16984"/>
                </a:lnTo>
                <a:lnTo>
                  <a:pt x="131420" y="17114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276"/>
          <p:cNvSpPr/>
          <p:nvPr/>
        </p:nvSpPr>
        <p:spPr>
          <a:xfrm>
            <a:off x="5257907" y="4706302"/>
            <a:ext cx="42756" cy="231459"/>
          </a:xfrm>
          <a:custGeom>
            <a:avLst/>
            <a:gdLst/>
            <a:ahLst/>
            <a:cxnLst/>
            <a:rect l="0" t="0" r="0" b="0"/>
            <a:pathLst>
              <a:path w="42756" h="231459">
                <a:moveTo>
                  <a:pt x="42755" y="0"/>
                </a:moveTo>
                <a:lnTo>
                  <a:pt x="25972" y="0"/>
                </a:lnTo>
                <a:lnTo>
                  <a:pt x="25658" y="6785"/>
                </a:lnTo>
                <a:lnTo>
                  <a:pt x="25624" y="13123"/>
                </a:lnTo>
                <a:lnTo>
                  <a:pt x="25611" y="65802"/>
                </a:lnTo>
                <a:lnTo>
                  <a:pt x="24658" y="71490"/>
                </a:lnTo>
                <a:lnTo>
                  <a:pt x="23070" y="77188"/>
                </a:lnTo>
                <a:lnTo>
                  <a:pt x="21059" y="82891"/>
                </a:lnTo>
                <a:lnTo>
                  <a:pt x="19718" y="89551"/>
                </a:lnTo>
                <a:lnTo>
                  <a:pt x="18825" y="96848"/>
                </a:lnTo>
                <a:lnTo>
                  <a:pt x="18229" y="104571"/>
                </a:lnTo>
                <a:lnTo>
                  <a:pt x="16879" y="111624"/>
                </a:lnTo>
                <a:lnTo>
                  <a:pt x="15027" y="118231"/>
                </a:lnTo>
                <a:lnTo>
                  <a:pt x="12840" y="124541"/>
                </a:lnTo>
                <a:lnTo>
                  <a:pt x="11381" y="130652"/>
                </a:lnTo>
                <a:lnTo>
                  <a:pt x="10409" y="136632"/>
                </a:lnTo>
                <a:lnTo>
                  <a:pt x="9762" y="142522"/>
                </a:lnTo>
                <a:lnTo>
                  <a:pt x="9330" y="149308"/>
                </a:lnTo>
                <a:lnTo>
                  <a:pt x="9041" y="156688"/>
                </a:lnTo>
                <a:lnTo>
                  <a:pt x="8849" y="164466"/>
                </a:lnTo>
                <a:lnTo>
                  <a:pt x="7769" y="171557"/>
                </a:lnTo>
                <a:lnTo>
                  <a:pt x="6096" y="178189"/>
                </a:lnTo>
                <a:lnTo>
                  <a:pt x="4028" y="184515"/>
                </a:lnTo>
                <a:lnTo>
                  <a:pt x="2649" y="189685"/>
                </a:lnTo>
                <a:lnTo>
                  <a:pt x="1731" y="194084"/>
                </a:lnTo>
                <a:lnTo>
                  <a:pt x="1118" y="197970"/>
                </a:lnTo>
                <a:lnTo>
                  <a:pt x="709" y="202465"/>
                </a:lnTo>
                <a:lnTo>
                  <a:pt x="437" y="207366"/>
                </a:lnTo>
                <a:lnTo>
                  <a:pt x="0" y="219820"/>
                </a:lnTo>
                <a:lnTo>
                  <a:pt x="917" y="221794"/>
                </a:lnTo>
                <a:lnTo>
                  <a:pt x="2480" y="224063"/>
                </a:lnTo>
                <a:lnTo>
                  <a:pt x="8465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277"/>
          <p:cNvSpPr/>
          <p:nvPr/>
        </p:nvSpPr>
        <p:spPr>
          <a:xfrm>
            <a:off x="5377815" y="4757740"/>
            <a:ext cx="162878" cy="145721"/>
          </a:xfrm>
          <a:custGeom>
            <a:avLst/>
            <a:gdLst/>
            <a:ahLst/>
            <a:cxnLst/>
            <a:rect l="0" t="0" r="0" b="0"/>
            <a:pathLst>
              <a:path w="162878" h="145721">
                <a:moveTo>
                  <a:pt x="0" y="34287"/>
                </a:moveTo>
                <a:lnTo>
                  <a:pt x="4551" y="34287"/>
                </a:lnTo>
                <a:lnTo>
                  <a:pt x="5891" y="33335"/>
                </a:lnTo>
                <a:lnTo>
                  <a:pt x="6785" y="31747"/>
                </a:lnTo>
                <a:lnTo>
                  <a:pt x="8219" y="26906"/>
                </a:lnTo>
                <a:lnTo>
                  <a:pt x="10955" y="23704"/>
                </a:lnTo>
                <a:lnTo>
                  <a:pt x="15346" y="19106"/>
                </a:lnTo>
                <a:lnTo>
                  <a:pt x="20473" y="13888"/>
                </a:lnTo>
                <a:lnTo>
                  <a:pt x="23173" y="12115"/>
                </a:lnTo>
                <a:lnTo>
                  <a:pt x="25926" y="10933"/>
                </a:lnTo>
                <a:lnTo>
                  <a:pt x="28714" y="10146"/>
                </a:lnTo>
                <a:lnTo>
                  <a:pt x="31525" y="8667"/>
                </a:lnTo>
                <a:lnTo>
                  <a:pt x="34352" y="6730"/>
                </a:lnTo>
                <a:lnTo>
                  <a:pt x="37188" y="4486"/>
                </a:lnTo>
                <a:lnTo>
                  <a:pt x="40032" y="2989"/>
                </a:lnTo>
                <a:lnTo>
                  <a:pt x="42880" y="1992"/>
                </a:lnTo>
                <a:lnTo>
                  <a:pt x="45732" y="1327"/>
                </a:lnTo>
                <a:lnTo>
                  <a:pt x="48585" y="884"/>
                </a:lnTo>
                <a:lnTo>
                  <a:pt x="51440" y="588"/>
                </a:lnTo>
                <a:lnTo>
                  <a:pt x="54296" y="391"/>
                </a:lnTo>
                <a:lnTo>
                  <a:pt x="57152" y="260"/>
                </a:lnTo>
                <a:lnTo>
                  <a:pt x="62866" y="114"/>
                </a:lnTo>
                <a:lnTo>
                  <a:pt x="88582" y="0"/>
                </a:lnTo>
                <a:lnTo>
                  <a:pt x="90487" y="952"/>
                </a:lnTo>
                <a:lnTo>
                  <a:pt x="91757" y="2538"/>
                </a:lnTo>
                <a:lnTo>
                  <a:pt x="93795" y="7378"/>
                </a:lnTo>
                <a:lnTo>
                  <a:pt x="96614" y="10580"/>
                </a:lnTo>
                <a:lnTo>
                  <a:pt x="98699" y="12768"/>
                </a:lnTo>
                <a:lnTo>
                  <a:pt x="100090" y="15178"/>
                </a:lnTo>
                <a:lnTo>
                  <a:pt x="101016" y="17738"/>
                </a:lnTo>
                <a:lnTo>
                  <a:pt x="101634" y="20397"/>
                </a:lnTo>
                <a:lnTo>
                  <a:pt x="101093" y="24074"/>
                </a:lnTo>
                <a:lnTo>
                  <a:pt x="99780" y="28431"/>
                </a:lnTo>
                <a:lnTo>
                  <a:pt x="97953" y="33241"/>
                </a:lnTo>
                <a:lnTo>
                  <a:pt x="96734" y="37400"/>
                </a:lnTo>
                <a:lnTo>
                  <a:pt x="95922" y="41125"/>
                </a:lnTo>
                <a:lnTo>
                  <a:pt x="95380" y="44560"/>
                </a:lnTo>
                <a:lnTo>
                  <a:pt x="94067" y="48756"/>
                </a:lnTo>
                <a:lnTo>
                  <a:pt x="92239" y="53458"/>
                </a:lnTo>
                <a:lnTo>
                  <a:pt x="90067" y="58498"/>
                </a:lnTo>
                <a:lnTo>
                  <a:pt x="87667" y="62810"/>
                </a:lnTo>
                <a:lnTo>
                  <a:pt x="85114" y="66638"/>
                </a:lnTo>
                <a:lnTo>
                  <a:pt x="82461" y="70142"/>
                </a:lnTo>
                <a:lnTo>
                  <a:pt x="79738" y="74382"/>
                </a:lnTo>
                <a:lnTo>
                  <a:pt x="76971" y="79115"/>
                </a:lnTo>
                <a:lnTo>
                  <a:pt x="74174" y="84175"/>
                </a:lnTo>
                <a:lnTo>
                  <a:pt x="72310" y="88501"/>
                </a:lnTo>
                <a:lnTo>
                  <a:pt x="71066" y="92337"/>
                </a:lnTo>
                <a:lnTo>
                  <a:pt x="70237" y="95847"/>
                </a:lnTo>
                <a:lnTo>
                  <a:pt x="68732" y="99140"/>
                </a:lnTo>
                <a:lnTo>
                  <a:pt x="66777" y="102287"/>
                </a:lnTo>
                <a:lnTo>
                  <a:pt x="61344" y="109632"/>
                </a:lnTo>
                <a:lnTo>
                  <a:pt x="58062" y="113176"/>
                </a:lnTo>
                <a:lnTo>
                  <a:pt x="55852" y="115455"/>
                </a:lnTo>
                <a:lnTo>
                  <a:pt x="54380" y="117927"/>
                </a:lnTo>
                <a:lnTo>
                  <a:pt x="53398" y="120527"/>
                </a:lnTo>
                <a:lnTo>
                  <a:pt x="51550" y="128113"/>
                </a:lnTo>
                <a:lnTo>
                  <a:pt x="54025" y="130915"/>
                </a:lnTo>
                <a:lnTo>
                  <a:pt x="58826" y="135924"/>
                </a:lnTo>
                <a:lnTo>
                  <a:pt x="60172" y="136335"/>
                </a:lnTo>
                <a:lnTo>
                  <a:pt x="64208" y="136792"/>
                </a:lnTo>
                <a:lnTo>
                  <a:pt x="66617" y="137866"/>
                </a:lnTo>
                <a:lnTo>
                  <a:pt x="69176" y="139535"/>
                </a:lnTo>
                <a:lnTo>
                  <a:pt x="75576" y="144506"/>
                </a:lnTo>
                <a:lnTo>
                  <a:pt x="78992" y="145186"/>
                </a:lnTo>
                <a:lnTo>
                  <a:pt x="83685" y="145488"/>
                </a:lnTo>
                <a:lnTo>
                  <a:pt x="92711" y="145698"/>
                </a:lnTo>
                <a:lnTo>
                  <a:pt x="102929" y="145720"/>
                </a:lnTo>
                <a:lnTo>
                  <a:pt x="106719" y="144771"/>
                </a:lnTo>
                <a:lnTo>
                  <a:pt x="110198" y="143186"/>
                </a:lnTo>
                <a:lnTo>
                  <a:pt x="113471" y="141176"/>
                </a:lnTo>
                <a:lnTo>
                  <a:pt x="116604" y="139837"/>
                </a:lnTo>
                <a:lnTo>
                  <a:pt x="119646" y="138944"/>
                </a:lnTo>
                <a:lnTo>
                  <a:pt x="122626" y="138348"/>
                </a:lnTo>
                <a:lnTo>
                  <a:pt x="125566" y="136999"/>
                </a:lnTo>
                <a:lnTo>
                  <a:pt x="128478" y="135147"/>
                </a:lnTo>
                <a:lnTo>
                  <a:pt x="131371" y="132959"/>
                </a:lnTo>
                <a:lnTo>
                  <a:pt x="134253" y="130549"/>
                </a:lnTo>
                <a:lnTo>
                  <a:pt x="137127" y="127989"/>
                </a:lnTo>
                <a:lnTo>
                  <a:pt x="139995" y="125330"/>
                </a:lnTo>
                <a:lnTo>
                  <a:pt x="143813" y="123557"/>
                </a:lnTo>
                <a:lnTo>
                  <a:pt x="148262" y="122376"/>
                </a:lnTo>
                <a:lnTo>
                  <a:pt x="153134" y="121588"/>
                </a:lnTo>
                <a:lnTo>
                  <a:pt x="156382" y="120110"/>
                </a:lnTo>
                <a:lnTo>
                  <a:pt x="158547" y="118172"/>
                </a:lnTo>
                <a:lnTo>
                  <a:pt x="162877" y="1114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278"/>
          <p:cNvSpPr/>
          <p:nvPr/>
        </p:nvSpPr>
        <p:spPr>
          <a:xfrm>
            <a:off x="5609275" y="4697729"/>
            <a:ext cx="17143" cy="257176"/>
          </a:xfrm>
          <a:custGeom>
            <a:avLst/>
            <a:gdLst/>
            <a:ahLst/>
            <a:cxnLst/>
            <a:rect l="0" t="0" r="0" b="0"/>
            <a:pathLst>
              <a:path w="17143" h="257176">
                <a:moveTo>
                  <a:pt x="17142" y="0"/>
                </a:moveTo>
                <a:lnTo>
                  <a:pt x="17142" y="33170"/>
                </a:lnTo>
                <a:lnTo>
                  <a:pt x="16190" y="38306"/>
                </a:lnTo>
                <a:lnTo>
                  <a:pt x="14602" y="43635"/>
                </a:lnTo>
                <a:lnTo>
                  <a:pt x="12591" y="49093"/>
                </a:lnTo>
                <a:lnTo>
                  <a:pt x="11250" y="54636"/>
                </a:lnTo>
                <a:lnTo>
                  <a:pt x="10357" y="60237"/>
                </a:lnTo>
                <a:lnTo>
                  <a:pt x="9761" y="65875"/>
                </a:lnTo>
                <a:lnTo>
                  <a:pt x="9364" y="72492"/>
                </a:lnTo>
                <a:lnTo>
                  <a:pt x="8923" y="87464"/>
                </a:lnTo>
                <a:lnTo>
                  <a:pt x="7853" y="95457"/>
                </a:lnTo>
                <a:lnTo>
                  <a:pt x="6187" y="103643"/>
                </a:lnTo>
                <a:lnTo>
                  <a:pt x="4123" y="111958"/>
                </a:lnTo>
                <a:lnTo>
                  <a:pt x="2748" y="120359"/>
                </a:lnTo>
                <a:lnTo>
                  <a:pt x="1831" y="128817"/>
                </a:lnTo>
                <a:lnTo>
                  <a:pt x="1220" y="137313"/>
                </a:lnTo>
                <a:lnTo>
                  <a:pt x="812" y="144882"/>
                </a:lnTo>
                <a:lnTo>
                  <a:pt x="359" y="158373"/>
                </a:lnTo>
                <a:lnTo>
                  <a:pt x="45" y="195164"/>
                </a:lnTo>
                <a:lnTo>
                  <a:pt x="0" y="232505"/>
                </a:lnTo>
                <a:lnTo>
                  <a:pt x="951" y="235966"/>
                </a:lnTo>
                <a:lnTo>
                  <a:pt x="2538" y="239226"/>
                </a:lnTo>
                <a:lnTo>
                  <a:pt x="4549" y="242352"/>
                </a:lnTo>
                <a:lnTo>
                  <a:pt x="5889" y="245388"/>
                </a:lnTo>
                <a:lnTo>
                  <a:pt x="6783" y="248365"/>
                </a:lnTo>
                <a:lnTo>
                  <a:pt x="857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279"/>
          <p:cNvSpPr/>
          <p:nvPr/>
        </p:nvSpPr>
        <p:spPr>
          <a:xfrm>
            <a:off x="2780465" y="5229260"/>
            <a:ext cx="248486" cy="300003"/>
          </a:xfrm>
          <a:custGeom>
            <a:avLst/>
            <a:gdLst/>
            <a:ahLst/>
            <a:cxnLst/>
            <a:rect l="0" t="0" r="0" b="0"/>
            <a:pathLst>
              <a:path w="248486" h="300003">
                <a:moveTo>
                  <a:pt x="222767" y="34255"/>
                </a:moveTo>
                <a:lnTo>
                  <a:pt x="206080" y="34255"/>
                </a:lnTo>
                <a:lnTo>
                  <a:pt x="201207" y="29704"/>
                </a:lnTo>
                <a:lnTo>
                  <a:pt x="198868" y="28363"/>
                </a:lnTo>
                <a:lnTo>
                  <a:pt x="193730" y="26873"/>
                </a:lnTo>
                <a:lnTo>
                  <a:pt x="188272" y="26212"/>
                </a:lnTo>
                <a:lnTo>
                  <a:pt x="182671" y="25918"/>
                </a:lnTo>
                <a:lnTo>
                  <a:pt x="177006" y="25787"/>
                </a:lnTo>
                <a:lnTo>
                  <a:pt x="174163" y="24799"/>
                </a:lnTo>
                <a:lnTo>
                  <a:pt x="168463" y="21162"/>
                </a:lnTo>
                <a:lnTo>
                  <a:pt x="164656" y="19811"/>
                </a:lnTo>
                <a:lnTo>
                  <a:pt x="160214" y="18911"/>
                </a:lnTo>
                <a:lnTo>
                  <a:pt x="155348" y="18310"/>
                </a:lnTo>
                <a:lnTo>
                  <a:pt x="151151" y="17910"/>
                </a:lnTo>
                <a:lnTo>
                  <a:pt x="143948" y="17465"/>
                </a:lnTo>
                <a:lnTo>
                  <a:pt x="137571" y="17268"/>
                </a:lnTo>
                <a:lnTo>
                  <a:pt x="122824" y="17131"/>
                </a:lnTo>
                <a:lnTo>
                  <a:pt x="83942" y="17110"/>
                </a:lnTo>
                <a:lnTo>
                  <a:pt x="80687" y="18062"/>
                </a:lnTo>
                <a:lnTo>
                  <a:pt x="74530" y="21660"/>
                </a:lnTo>
                <a:lnTo>
                  <a:pt x="70603" y="23954"/>
                </a:lnTo>
                <a:lnTo>
                  <a:pt x="66079" y="26435"/>
                </a:lnTo>
                <a:lnTo>
                  <a:pt x="61158" y="29041"/>
                </a:lnTo>
                <a:lnTo>
                  <a:pt x="56925" y="30779"/>
                </a:lnTo>
                <a:lnTo>
                  <a:pt x="49682" y="32710"/>
                </a:lnTo>
                <a:lnTo>
                  <a:pt x="43288" y="36108"/>
                </a:lnTo>
                <a:lnTo>
                  <a:pt x="37271" y="40793"/>
                </a:lnTo>
                <a:lnTo>
                  <a:pt x="31422" y="46051"/>
                </a:lnTo>
                <a:lnTo>
                  <a:pt x="25647" y="54103"/>
                </a:lnTo>
                <a:lnTo>
                  <a:pt x="19906" y="63078"/>
                </a:lnTo>
                <a:lnTo>
                  <a:pt x="14179" y="70243"/>
                </a:lnTo>
                <a:lnTo>
                  <a:pt x="10999" y="76602"/>
                </a:lnTo>
                <a:lnTo>
                  <a:pt x="8633" y="83556"/>
                </a:lnTo>
                <a:lnTo>
                  <a:pt x="6668" y="88077"/>
                </a:lnTo>
                <a:lnTo>
                  <a:pt x="2898" y="97228"/>
                </a:lnTo>
                <a:lnTo>
                  <a:pt x="1222" y="104471"/>
                </a:lnTo>
                <a:lnTo>
                  <a:pt x="478" y="110864"/>
                </a:lnTo>
                <a:lnTo>
                  <a:pt x="59" y="119819"/>
                </a:lnTo>
                <a:lnTo>
                  <a:pt x="0" y="122729"/>
                </a:lnTo>
                <a:lnTo>
                  <a:pt x="913" y="125623"/>
                </a:lnTo>
                <a:lnTo>
                  <a:pt x="4468" y="131378"/>
                </a:lnTo>
                <a:lnTo>
                  <a:pt x="6749" y="133294"/>
                </a:lnTo>
                <a:lnTo>
                  <a:pt x="9223" y="134571"/>
                </a:lnTo>
                <a:lnTo>
                  <a:pt x="11824" y="135422"/>
                </a:lnTo>
                <a:lnTo>
                  <a:pt x="17255" y="138908"/>
                </a:lnTo>
                <a:lnTo>
                  <a:pt x="20036" y="141171"/>
                </a:lnTo>
                <a:lnTo>
                  <a:pt x="22843" y="142680"/>
                </a:lnTo>
                <a:lnTo>
                  <a:pt x="28502" y="144356"/>
                </a:lnTo>
                <a:lnTo>
                  <a:pt x="32297" y="144803"/>
                </a:lnTo>
                <a:lnTo>
                  <a:pt x="36732" y="145101"/>
                </a:lnTo>
                <a:lnTo>
                  <a:pt x="45787" y="145432"/>
                </a:lnTo>
                <a:lnTo>
                  <a:pt x="52987" y="145579"/>
                </a:lnTo>
                <a:lnTo>
                  <a:pt x="57193" y="144667"/>
                </a:lnTo>
                <a:lnTo>
                  <a:pt x="61902" y="143105"/>
                </a:lnTo>
                <a:lnTo>
                  <a:pt x="66946" y="141112"/>
                </a:lnTo>
                <a:lnTo>
                  <a:pt x="72214" y="138830"/>
                </a:lnTo>
                <a:lnTo>
                  <a:pt x="83147" y="133755"/>
                </a:lnTo>
                <a:lnTo>
                  <a:pt x="117074" y="117077"/>
                </a:lnTo>
                <a:lnTo>
                  <a:pt x="121825" y="113282"/>
                </a:lnTo>
                <a:lnTo>
                  <a:pt x="125945" y="108847"/>
                </a:lnTo>
                <a:lnTo>
                  <a:pt x="129644" y="103986"/>
                </a:lnTo>
                <a:lnTo>
                  <a:pt x="134015" y="98839"/>
                </a:lnTo>
                <a:lnTo>
                  <a:pt x="138834" y="93504"/>
                </a:lnTo>
                <a:lnTo>
                  <a:pt x="143952" y="88041"/>
                </a:lnTo>
                <a:lnTo>
                  <a:pt x="149268" y="83447"/>
                </a:lnTo>
                <a:lnTo>
                  <a:pt x="154718" y="79433"/>
                </a:lnTo>
                <a:lnTo>
                  <a:pt x="160256" y="75803"/>
                </a:lnTo>
                <a:lnTo>
                  <a:pt x="165853" y="71479"/>
                </a:lnTo>
                <a:lnTo>
                  <a:pt x="171489" y="66691"/>
                </a:lnTo>
                <a:lnTo>
                  <a:pt x="181879" y="57243"/>
                </a:lnTo>
                <a:lnTo>
                  <a:pt x="189672" y="49869"/>
                </a:lnTo>
                <a:lnTo>
                  <a:pt x="208333" y="31514"/>
                </a:lnTo>
                <a:lnTo>
                  <a:pt x="217009" y="22859"/>
                </a:lnTo>
                <a:lnTo>
                  <a:pt x="218928" y="19990"/>
                </a:lnTo>
                <a:lnTo>
                  <a:pt x="222009" y="11082"/>
                </a:lnTo>
                <a:lnTo>
                  <a:pt x="222261" y="10233"/>
                </a:lnTo>
                <a:lnTo>
                  <a:pt x="227168" y="4489"/>
                </a:lnTo>
                <a:lnTo>
                  <a:pt x="227606" y="2981"/>
                </a:lnTo>
                <a:lnTo>
                  <a:pt x="226946" y="1975"/>
                </a:lnTo>
                <a:lnTo>
                  <a:pt x="222839" y="0"/>
                </a:lnTo>
                <a:lnTo>
                  <a:pt x="222777" y="9294"/>
                </a:lnTo>
                <a:lnTo>
                  <a:pt x="222769" y="20116"/>
                </a:lnTo>
                <a:lnTo>
                  <a:pt x="221816" y="22924"/>
                </a:lnTo>
                <a:lnTo>
                  <a:pt x="218217" y="28584"/>
                </a:lnTo>
                <a:lnTo>
                  <a:pt x="215982" y="36814"/>
                </a:lnTo>
                <a:lnTo>
                  <a:pt x="215386" y="41676"/>
                </a:lnTo>
                <a:lnTo>
                  <a:pt x="214989" y="46822"/>
                </a:lnTo>
                <a:lnTo>
                  <a:pt x="214724" y="52158"/>
                </a:lnTo>
                <a:lnTo>
                  <a:pt x="214430" y="63167"/>
                </a:lnTo>
                <a:lnTo>
                  <a:pt x="214195" y="235798"/>
                </a:lnTo>
                <a:lnTo>
                  <a:pt x="215147" y="241959"/>
                </a:lnTo>
                <a:lnTo>
                  <a:pt x="216735" y="247972"/>
                </a:lnTo>
                <a:lnTo>
                  <a:pt x="218745" y="253885"/>
                </a:lnTo>
                <a:lnTo>
                  <a:pt x="220086" y="259733"/>
                </a:lnTo>
                <a:lnTo>
                  <a:pt x="220980" y="265536"/>
                </a:lnTo>
                <a:lnTo>
                  <a:pt x="221575" y="271310"/>
                </a:lnTo>
                <a:lnTo>
                  <a:pt x="222237" y="280265"/>
                </a:lnTo>
                <a:lnTo>
                  <a:pt x="222414" y="283986"/>
                </a:lnTo>
                <a:lnTo>
                  <a:pt x="223484" y="286467"/>
                </a:lnTo>
                <a:lnTo>
                  <a:pt x="225150" y="288122"/>
                </a:lnTo>
                <a:lnTo>
                  <a:pt x="229541" y="290911"/>
                </a:lnTo>
                <a:lnTo>
                  <a:pt x="236416" y="296885"/>
                </a:lnTo>
                <a:lnTo>
                  <a:pt x="238358" y="298617"/>
                </a:lnTo>
                <a:lnTo>
                  <a:pt x="241761" y="299387"/>
                </a:lnTo>
                <a:lnTo>
                  <a:pt x="248485" y="3000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280"/>
          <p:cNvSpPr/>
          <p:nvPr/>
        </p:nvSpPr>
        <p:spPr>
          <a:xfrm>
            <a:off x="3200400" y="5263515"/>
            <a:ext cx="137160" cy="205740"/>
          </a:xfrm>
          <a:custGeom>
            <a:avLst/>
            <a:gdLst/>
            <a:ahLst/>
            <a:cxnLst/>
            <a:rect l="0" t="0" r="0" b="0"/>
            <a:pathLst>
              <a:path w="137160" h="205740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5" y="2540"/>
                </a:lnTo>
                <a:lnTo>
                  <a:pt x="11931" y="4551"/>
                </a:lnTo>
                <a:lnTo>
                  <a:pt x="13669" y="6843"/>
                </a:lnTo>
                <a:lnTo>
                  <a:pt x="14827" y="9325"/>
                </a:lnTo>
                <a:lnTo>
                  <a:pt x="15600" y="11931"/>
                </a:lnTo>
                <a:lnTo>
                  <a:pt x="17067" y="13669"/>
                </a:lnTo>
                <a:lnTo>
                  <a:pt x="18998" y="14828"/>
                </a:lnTo>
                <a:lnTo>
                  <a:pt x="21238" y="15600"/>
                </a:lnTo>
                <a:lnTo>
                  <a:pt x="23683" y="17067"/>
                </a:lnTo>
                <a:lnTo>
                  <a:pt x="26266" y="18998"/>
                </a:lnTo>
                <a:lnTo>
                  <a:pt x="28941" y="21238"/>
                </a:lnTo>
                <a:lnTo>
                  <a:pt x="31676" y="23683"/>
                </a:lnTo>
                <a:lnTo>
                  <a:pt x="37256" y="28941"/>
                </a:lnTo>
                <a:lnTo>
                  <a:pt x="39124" y="31676"/>
                </a:lnTo>
                <a:lnTo>
                  <a:pt x="41201" y="37256"/>
                </a:lnTo>
                <a:lnTo>
                  <a:pt x="42707" y="41029"/>
                </a:lnTo>
                <a:lnTo>
                  <a:pt x="44664" y="45450"/>
                </a:lnTo>
                <a:lnTo>
                  <a:pt x="46921" y="50303"/>
                </a:lnTo>
                <a:lnTo>
                  <a:pt x="49378" y="54490"/>
                </a:lnTo>
                <a:lnTo>
                  <a:pt x="51968" y="58234"/>
                </a:lnTo>
                <a:lnTo>
                  <a:pt x="54648" y="61682"/>
                </a:lnTo>
                <a:lnTo>
                  <a:pt x="57387" y="65887"/>
                </a:lnTo>
                <a:lnTo>
                  <a:pt x="60165" y="70595"/>
                </a:lnTo>
                <a:lnTo>
                  <a:pt x="62970" y="75638"/>
                </a:lnTo>
                <a:lnTo>
                  <a:pt x="65792" y="79953"/>
                </a:lnTo>
                <a:lnTo>
                  <a:pt x="68626" y="83782"/>
                </a:lnTo>
                <a:lnTo>
                  <a:pt x="71468" y="87287"/>
                </a:lnTo>
                <a:lnTo>
                  <a:pt x="74315" y="91529"/>
                </a:lnTo>
                <a:lnTo>
                  <a:pt x="77166" y="96261"/>
                </a:lnTo>
                <a:lnTo>
                  <a:pt x="80019" y="101321"/>
                </a:lnTo>
                <a:lnTo>
                  <a:pt x="81920" y="106600"/>
                </a:lnTo>
                <a:lnTo>
                  <a:pt x="83189" y="112024"/>
                </a:lnTo>
                <a:lnTo>
                  <a:pt x="84034" y="117545"/>
                </a:lnTo>
                <a:lnTo>
                  <a:pt x="85550" y="122178"/>
                </a:lnTo>
                <a:lnTo>
                  <a:pt x="87513" y="126219"/>
                </a:lnTo>
                <a:lnTo>
                  <a:pt x="89775" y="129867"/>
                </a:lnTo>
                <a:lnTo>
                  <a:pt x="92235" y="134202"/>
                </a:lnTo>
                <a:lnTo>
                  <a:pt x="97508" y="144100"/>
                </a:lnTo>
                <a:lnTo>
                  <a:pt x="100248" y="148455"/>
                </a:lnTo>
                <a:lnTo>
                  <a:pt x="103027" y="152309"/>
                </a:lnTo>
                <a:lnTo>
                  <a:pt x="105832" y="155832"/>
                </a:lnTo>
                <a:lnTo>
                  <a:pt x="107702" y="159133"/>
                </a:lnTo>
                <a:lnTo>
                  <a:pt x="109780" y="165340"/>
                </a:lnTo>
                <a:lnTo>
                  <a:pt x="113243" y="171274"/>
                </a:lnTo>
                <a:lnTo>
                  <a:pt x="115500" y="174190"/>
                </a:lnTo>
                <a:lnTo>
                  <a:pt x="117958" y="177087"/>
                </a:lnTo>
                <a:lnTo>
                  <a:pt x="120548" y="179970"/>
                </a:lnTo>
                <a:lnTo>
                  <a:pt x="123228" y="182845"/>
                </a:lnTo>
                <a:lnTo>
                  <a:pt x="125014" y="185714"/>
                </a:lnTo>
                <a:lnTo>
                  <a:pt x="126999" y="191442"/>
                </a:lnTo>
                <a:lnTo>
                  <a:pt x="128481" y="193350"/>
                </a:lnTo>
                <a:lnTo>
                  <a:pt x="130421" y="194623"/>
                </a:lnTo>
                <a:lnTo>
                  <a:pt x="132667" y="195471"/>
                </a:lnTo>
                <a:lnTo>
                  <a:pt x="134165" y="196989"/>
                </a:lnTo>
                <a:lnTo>
                  <a:pt x="135163" y="198953"/>
                </a:lnTo>
                <a:lnTo>
                  <a:pt x="137159" y="205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281"/>
          <p:cNvSpPr/>
          <p:nvPr/>
        </p:nvSpPr>
        <p:spPr>
          <a:xfrm>
            <a:off x="3183254" y="5237797"/>
            <a:ext cx="188597" cy="231458"/>
          </a:xfrm>
          <a:custGeom>
            <a:avLst/>
            <a:gdLst/>
            <a:ahLst/>
            <a:cxnLst/>
            <a:rect l="0" t="0" r="0" b="0"/>
            <a:pathLst>
              <a:path w="188597" h="231458">
                <a:moveTo>
                  <a:pt x="188596" y="0"/>
                </a:moveTo>
                <a:lnTo>
                  <a:pt x="138314" y="50281"/>
                </a:lnTo>
                <a:lnTo>
                  <a:pt x="134120" y="55428"/>
                </a:lnTo>
                <a:lnTo>
                  <a:pt x="130371" y="60765"/>
                </a:lnTo>
                <a:lnTo>
                  <a:pt x="126919" y="66227"/>
                </a:lnTo>
                <a:lnTo>
                  <a:pt x="123665" y="71775"/>
                </a:lnTo>
                <a:lnTo>
                  <a:pt x="120544" y="77377"/>
                </a:lnTo>
                <a:lnTo>
                  <a:pt x="114535" y="88682"/>
                </a:lnTo>
                <a:lnTo>
                  <a:pt x="100044" y="117171"/>
                </a:lnTo>
                <a:lnTo>
                  <a:pt x="96224" y="122881"/>
                </a:lnTo>
                <a:lnTo>
                  <a:pt x="91772" y="128593"/>
                </a:lnTo>
                <a:lnTo>
                  <a:pt x="86899" y="134306"/>
                </a:lnTo>
                <a:lnTo>
                  <a:pt x="82698" y="140020"/>
                </a:lnTo>
                <a:lnTo>
                  <a:pt x="78944" y="145735"/>
                </a:lnTo>
                <a:lnTo>
                  <a:pt x="75490" y="151449"/>
                </a:lnTo>
                <a:lnTo>
                  <a:pt x="72234" y="156211"/>
                </a:lnTo>
                <a:lnTo>
                  <a:pt x="69111" y="160339"/>
                </a:lnTo>
                <a:lnTo>
                  <a:pt x="66077" y="164042"/>
                </a:lnTo>
                <a:lnTo>
                  <a:pt x="63101" y="168416"/>
                </a:lnTo>
                <a:lnTo>
                  <a:pt x="60165" y="173238"/>
                </a:lnTo>
                <a:lnTo>
                  <a:pt x="57255" y="178357"/>
                </a:lnTo>
                <a:lnTo>
                  <a:pt x="54363" y="182722"/>
                </a:lnTo>
                <a:lnTo>
                  <a:pt x="51482" y="186585"/>
                </a:lnTo>
                <a:lnTo>
                  <a:pt x="48609" y="190112"/>
                </a:lnTo>
                <a:lnTo>
                  <a:pt x="44789" y="193417"/>
                </a:lnTo>
                <a:lnTo>
                  <a:pt x="40337" y="196572"/>
                </a:lnTo>
                <a:lnTo>
                  <a:pt x="35464" y="199628"/>
                </a:lnTo>
                <a:lnTo>
                  <a:pt x="31262" y="202618"/>
                </a:lnTo>
                <a:lnTo>
                  <a:pt x="27509" y="205564"/>
                </a:lnTo>
                <a:lnTo>
                  <a:pt x="24055" y="208480"/>
                </a:lnTo>
                <a:lnTo>
                  <a:pt x="21752" y="211377"/>
                </a:lnTo>
                <a:lnTo>
                  <a:pt x="20216" y="214260"/>
                </a:lnTo>
                <a:lnTo>
                  <a:pt x="19193" y="217135"/>
                </a:lnTo>
                <a:lnTo>
                  <a:pt x="17558" y="219052"/>
                </a:lnTo>
                <a:lnTo>
                  <a:pt x="15515" y="220330"/>
                </a:lnTo>
                <a:lnTo>
                  <a:pt x="13201" y="221181"/>
                </a:lnTo>
                <a:lnTo>
                  <a:pt x="11658" y="222702"/>
                </a:lnTo>
                <a:lnTo>
                  <a:pt x="10630" y="224668"/>
                </a:lnTo>
                <a:lnTo>
                  <a:pt x="9944" y="226931"/>
                </a:lnTo>
                <a:lnTo>
                  <a:pt x="8535" y="228440"/>
                </a:lnTo>
                <a:lnTo>
                  <a:pt x="6642" y="22944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282"/>
          <p:cNvSpPr/>
          <p:nvPr/>
        </p:nvSpPr>
        <p:spPr>
          <a:xfrm>
            <a:off x="3551872" y="5194968"/>
            <a:ext cx="231458" cy="34258"/>
          </a:xfrm>
          <a:custGeom>
            <a:avLst/>
            <a:gdLst/>
            <a:ahLst/>
            <a:cxnLst/>
            <a:rect l="0" t="0" r="0" b="0"/>
            <a:pathLst>
              <a:path w="231458" h="34258">
                <a:moveTo>
                  <a:pt x="0" y="34257"/>
                </a:moveTo>
                <a:lnTo>
                  <a:pt x="4551" y="34257"/>
                </a:lnTo>
                <a:lnTo>
                  <a:pt x="6844" y="33304"/>
                </a:lnTo>
                <a:lnTo>
                  <a:pt x="9325" y="31717"/>
                </a:lnTo>
                <a:lnTo>
                  <a:pt x="11932" y="29706"/>
                </a:lnTo>
                <a:lnTo>
                  <a:pt x="14622" y="28365"/>
                </a:lnTo>
                <a:lnTo>
                  <a:pt x="17368" y="27471"/>
                </a:lnTo>
                <a:lnTo>
                  <a:pt x="20151" y="26876"/>
                </a:lnTo>
                <a:lnTo>
                  <a:pt x="22959" y="25526"/>
                </a:lnTo>
                <a:lnTo>
                  <a:pt x="25784" y="23674"/>
                </a:lnTo>
                <a:lnTo>
                  <a:pt x="28619" y="21486"/>
                </a:lnTo>
                <a:lnTo>
                  <a:pt x="33367" y="20028"/>
                </a:lnTo>
                <a:lnTo>
                  <a:pt x="39390" y="19056"/>
                </a:lnTo>
                <a:lnTo>
                  <a:pt x="46263" y="18408"/>
                </a:lnTo>
                <a:lnTo>
                  <a:pt x="52749" y="17023"/>
                </a:lnTo>
                <a:lnTo>
                  <a:pt x="58979" y="15148"/>
                </a:lnTo>
                <a:lnTo>
                  <a:pt x="65037" y="12945"/>
                </a:lnTo>
                <a:lnTo>
                  <a:pt x="71933" y="11476"/>
                </a:lnTo>
                <a:lnTo>
                  <a:pt x="79388" y="10497"/>
                </a:lnTo>
                <a:lnTo>
                  <a:pt x="87215" y="9844"/>
                </a:lnTo>
                <a:lnTo>
                  <a:pt x="94338" y="8457"/>
                </a:lnTo>
                <a:lnTo>
                  <a:pt x="100992" y="6579"/>
                </a:lnTo>
                <a:lnTo>
                  <a:pt x="107333" y="4375"/>
                </a:lnTo>
                <a:lnTo>
                  <a:pt x="114418" y="2906"/>
                </a:lnTo>
                <a:lnTo>
                  <a:pt x="121999" y="1926"/>
                </a:lnTo>
                <a:lnTo>
                  <a:pt x="129910" y="1273"/>
                </a:lnTo>
                <a:lnTo>
                  <a:pt x="137089" y="837"/>
                </a:lnTo>
                <a:lnTo>
                  <a:pt x="150146" y="354"/>
                </a:lnTo>
                <a:lnTo>
                  <a:pt x="168207" y="81"/>
                </a:lnTo>
                <a:lnTo>
                  <a:pt x="185623" y="0"/>
                </a:lnTo>
                <a:lnTo>
                  <a:pt x="190423" y="942"/>
                </a:lnTo>
                <a:lnTo>
                  <a:pt x="194576" y="2522"/>
                </a:lnTo>
                <a:lnTo>
                  <a:pt x="198297" y="4528"/>
                </a:lnTo>
                <a:lnTo>
                  <a:pt x="201731" y="5865"/>
                </a:lnTo>
                <a:lnTo>
                  <a:pt x="204972" y="6757"/>
                </a:lnTo>
                <a:lnTo>
                  <a:pt x="208086" y="7351"/>
                </a:lnTo>
                <a:lnTo>
                  <a:pt x="211113" y="8699"/>
                </a:lnTo>
                <a:lnTo>
                  <a:pt x="214085" y="10551"/>
                </a:lnTo>
                <a:lnTo>
                  <a:pt x="217018" y="12738"/>
                </a:lnTo>
                <a:lnTo>
                  <a:pt x="219927" y="14196"/>
                </a:lnTo>
                <a:lnTo>
                  <a:pt x="222818" y="15168"/>
                </a:lnTo>
                <a:lnTo>
                  <a:pt x="231457" y="171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283"/>
          <p:cNvSpPr/>
          <p:nvPr/>
        </p:nvSpPr>
        <p:spPr>
          <a:xfrm>
            <a:off x="3629034" y="5289232"/>
            <a:ext cx="162869" cy="8573"/>
          </a:xfrm>
          <a:custGeom>
            <a:avLst/>
            <a:gdLst/>
            <a:ahLst/>
            <a:cxnLst/>
            <a:rect l="0" t="0" r="0" b="0"/>
            <a:pathLst>
              <a:path w="162869" h="8573">
                <a:moveTo>
                  <a:pt x="8563" y="8572"/>
                </a:moveTo>
                <a:lnTo>
                  <a:pt x="0" y="8572"/>
                </a:lnTo>
                <a:lnTo>
                  <a:pt x="74435" y="8572"/>
                </a:lnTo>
                <a:lnTo>
                  <a:pt x="80100" y="7620"/>
                </a:lnTo>
                <a:lnTo>
                  <a:pt x="85782" y="6033"/>
                </a:lnTo>
                <a:lnTo>
                  <a:pt x="91474" y="4022"/>
                </a:lnTo>
                <a:lnTo>
                  <a:pt x="97175" y="2681"/>
                </a:lnTo>
                <a:lnTo>
                  <a:pt x="102880" y="1788"/>
                </a:lnTo>
                <a:lnTo>
                  <a:pt x="108589" y="1191"/>
                </a:lnTo>
                <a:lnTo>
                  <a:pt x="114299" y="794"/>
                </a:lnTo>
                <a:lnTo>
                  <a:pt x="120011" y="530"/>
                </a:lnTo>
                <a:lnTo>
                  <a:pt x="131438" y="236"/>
                </a:lnTo>
                <a:lnTo>
                  <a:pt x="1628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284"/>
          <p:cNvSpPr/>
          <p:nvPr/>
        </p:nvSpPr>
        <p:spPr>
          <a:xfrm>
            <a:off x="3997757" y="5092065"/>
            <a:ext cx="145619" cy="111443"/>
          </a:xfrm>
          <a:custGeom>
            <a:avLst/>
            <a:gdLst/>
            <a:ahLst/>
            <a:cxnLst/>
            <a:rect l="0" t="0" r="0" b="0"/>
            <a:pathLst>
              <a:path w="145619" h="111443">
                <a:moveTo>
                  <a:pt x="51320" y="0"/>
                </a:moveTo>
                <a:lnTo>
                  <a:pt x="51320" y="11931"/>
                </a:lnTo>
                <a:lnTo>
                  <a:pt x="50368" y="14622"/>
                </a:lnTo>
                <a:lnTo>
                  <a:pt x="48780" y="17368"/>
                </a:lnTo>
                <a:lnTo>
                  <a:pt x="46770" y="20150"/>
                </a:lnTo>
                <a:lnTo>
                  <a:pt x="44476" y="23911"/>
                </a:lnTo>
                <a:lnTo>
                  <a:pt x="41995" y="28323"/>
                </a:lnTo>
                <a:lnTo>
                  <a:pt x="39388" y="33169"/>
                </a:lnTo>
                <a:lnTo>
                  <a:pt x="36698" y="37352"/>
                </a:lnTo>
                <a:lnTo>
                  <a:pt x="33952" y="41094"/>
                </a:lnTo>
                <a:lnTo>
                  <a:pt x="31169" y="44541"/>
                </a:lnTo>
                <a:lnTo>
                  <a:pt x="28361" y="48744"/>
                </a:lnTo>
                <a:lnTo>
                  <a:pt x="25536" y="53451"/>
                </a:lnTo>
                <a:lnTo>
                  <a:pt x="22701" y="58494"/>
                </a:lnTo>
                <a:lnTo>
                  <a:pt x="20811" y="62809"/>
                </a:lnTo>
                <a:lnTo>
                  <a:pt x="19550" y="66637"/>
                </a:lnTo>
                <a:lnTo>
                  <a:pt x="18710" y="70142"/>
                </a:lnTo>
                <a:lnTo>
                  <a:pt x="17197" y="73432"/>
                </a:lnTo>
                <a:lnTo>
                  <a:pt x="15237" y="76576"/>
                </a:lnTo>
                <a:lnTo>
                  <a:pt x="12977" y="79626"/>
                </a:lnTo>
                <a:lnTo>
                  <a:pt x="11470" y="82611"/>
                </a:lnTo>
                <a:lnTo>
                  <a:pt x="10466" y="85554"/>
                </a:lnTo>
                <a:lnTo>
                  <a:pt x="9796" y="88468"/>
                </a:lnTo>
                <a:lnTo>
                  <a:pt x="8398" y="90411"/>
                </a:lnTo>
                <a:lnTo>
                  <a:pt x="6513" y="91706"/>
                </a:lnTo>
                <a:lnTo>
                  <a:pt x="4304" y="92570"/>
                </a:lnTo>
                <a:lnTo>
                  <a:pt x="2831" y="94098"/>
                </a:lnTo>
                <a:lnTo>
                  <a:pt x="1849" y="96070"/>
                </a:lnTo>
                <a:lnTo>
                  <a:pt x="0" y="102472"/>
                </a:lnTo>
                <a:lnTo>
                  <a:pt x="4470" y="102752"/>
                </a:lnTo>
                <a:lnTo>
                  <a:pt x="8622" y="102846"/>
                </a:lnTo>
                <a:lnTo>
                  <a:pt x="49079" y="102870"/>
                </a:lnTo>
                <a:lnTo>
                  <a:pt x="53636" y="101917"/>
                </a:lnTo>
                <a:lnTo>
                  <a:pt x="57626" y="100330"/>
                </a:lnTo>
                <a:lnTo>
                  <a:pt x="61239" y="98319"/>
                </a:lnTo>
                <a:lnTo>
                  <a:pt x="65553" y="96978"/>
                </a:lnTo>
                <a:lnTo>
                  <a:pt x="70333" y="96084"/>
                </a:lnTo>
                <a:lnTo>
                  <a:pt x="75426" y="95488"/>
                </a:lnTo>
                <a:lnTo>
                  <a:pt x="79773" y="95092"/>
                </a:lnTo>
                <a:lnTo>
                  <a:pt x="83624" y="94826"/>
                </a:lnTo>
                <a:lnTo>
                  <a:pt x="87143" y="94650"/>
                </a:lnTo>
                <a:lnTo>
                  <a:pt x="90442" y="95485"/>
                </a:lnTo>
                <a:lnTo>
                  <a:pt x="93594" y="96994"/>
                </a:lnTo>
                <a:lnTo>
                  <a:pt x="96648" y="98953"/>
                </a:lnTo>
                <a:lnTo>
                  <a:pt x="100588" y="100258"/>
                </a:lnTo>
                <a:lnTo>
                  <a:pt x="105120" y="101129"/>
                </a:lnTo>
                <a:lnTo>
                  <a:pt x="110047" y="101709"/>
                </a:lnTo>
                <a:lnTo>
                  <a:pt x="114284" y="103048"/>
                </a:lnTo>
                <a:lnTo>
                  <a:pt x="118061" y="104894"/>
                </a:lnTo>
                <a:lnTo>
                  <a:pt x="121531" y="107076"/>
                </a:lnTo>
                <a:lnTo>
                  <a:pt x="125750" y="108532"/>
                </a:lnTo>
                <a:lnTo>
                  <a:pt x="130468" y="109502"/>
                </a:lnTo>
                <a:lnTo>
                  <a:pt x="145618" y="1114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285"/>
          <p:cNvSpPr/>
          <p:nvPr/>
        </p:nvSpPr>
        <p:spPr>
          <a:xfrm>
            <a:off x="4126231" y="5057777"/>
            <a:ext cx="51435" cy="291464"/>
          </a:xfrm>
          <a:custGeom>
            <a:avLst/>
            <a:gdLst/>
            <a:ahLst/>
            <a:cxnLst/>
            <a:rect l="0" t="0" r="0" b="0"/>
            <a:pathLst>
              <a:path w="51435" h="291464">
                <a:moveTo>
                  <a:pt x="51434" y="8570"/>
                </a:moveTo>
                <a:lnTo>
                  <a:pt x="43214" y="351"/>
                </a:lnTo>
                <a:lnTo>
                  <a:pt x="42144" y="233"/>
                </a:lnTo>
                <a:lnTo>
                  <a:pt x="40478" y="154"/>
                </a:lnTo>
                <a:lnTo>
                  <a:pt x="34651" y="7"/>
                </a:lnTo>
                <a:lnTo>
                  <a:pt x="29845" y="0"/>
                </a:lnTo>
                <a:lnTo>
                  <a:pt x="28469" y="952"/>
                </a:lnTo>
                <a:lnTo>
                  <a:pt x="27551" y="2539"/>
                </a:lnTo>
                <a:lnTo>
                  <a:pt x="26532" y="6842"/>
                </a:lnTo>
                <a:lnTo>
                  <a:pt x="26079" y="11930"/>
                </a:lnTo>
                <a:lnTo>
                  <a:pt x="25005" y="14619"/>
                </a:lnTo>
                <a:lnTo>
                  <a:pt x="23337" y="17366"/>
                </a:lnTo>
                <a:lnTo>
                  <a:pt x="21273" y="20149"/>
                </a:lnTo>
                <a:lnTo>
                  <a:pt x="19896" y="23910"/>
                </a:lnTo>
                <a:lnTo>
                  <a:pt x="18979" y="28321"/>
                </a:lnTo>
                <a:lnTo>
                  <a:pt x="18367" y="33168"/>
                </a:lnTo>
                <a:lnTo>
                  <a:pt x="17959" y="38303"/>
                </a:lnTo>
                <a:lnTo>
                  <a:pt x="17687" y="43632"/>
                </a:lnTo>
                <a:lnTo>
                  <a:pt x="17506" y="49090"/>
                </a:lnTo>
                <a:lnTo>
                  <a:pt x="16432" y="55586"/>
                </a:lnTo>
                <a:lnTo>
                  <a:pt x="14765" y="62774"/>
                </a:lnTo>
                <a:lnTo>
                  <a:pt x="12700" y="70423"/>
                </a:lnTo>
                <a:lnTo>
                  <a:pt x="11324" y="77428"/>
                </a:lnTo>
                <a:lnTo>
                  <a:pt x="10406" y="84003"/>
                </a:lnTo>
                <a:lnTo>
                  <a:pt x="9794" y="90291"/>
                </a:lnTo>
                <a:lnTo>
                  <a:pt x="8434" y="97341"/>
                </a:lnTo>
                <a:lnTo>
                  <a:pt x="6575" y="104898"/>
                </a:lnTo>
                <a:lnTo>
                  <a:pt x="4383" y="112794"/>
                </a:lnTo>
                <a:lnTo>
                  <a:pt x="2921" y="120915"/>
                </a:lnTo>
                <a:lnTo>
                  <a:pt x="1947" y="129187"/>
                </a:lnTo>
                <a:lnTo>
                  <a:pt x="1298" y="137559"/>
                </a:lnTo>
                <a:lnTo>
                  <a:pt x="864" y="145998"/>
                </a:lnTo>
                <a:lnTo>
                  <a:pt x="384" y="162994"/>
                </a:lnTo>
                <a:lnTo>
                  <a:pt x="49" y="198968"/>
                </a:lnTo>
                <a:lnTo>
                  <a:pt x="0" y="258220"/>
                </a:lnTo>
                <a:lnTo>
                  <a:pt x="952" y="261681"/>
                </a:lnTo>
                <a:lnTo>
                  <a:pt x="2539" y="264940"/>
                </a:lnTo>
                <a:lnTo>
                  <a:pt x="4549" y="268066"/>
                </a:lnTo>
                <a:lnTo>
                  <a:pt x="5890" y="271102"/>
                </a:lnTo>
                <a:lnTo>
                  <a:pt x="7380" y="277016"/>
                </a:lnTo>
                <a:lnTo>
                  <a:pt x="8041" y="282819"/>
                </a:lnTo>
                <a:lnTo>
                  <a:pt x="8571" y="2914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286"/>
          <p:cNvSpPr/>
          <p:nvPr/>
        </p:nvSpPr>
        <p:spPr>
          <a:xfrm>
            <a:off x="4306252" y="5109210"/>
            <a:ext cx="102871" cy="222886"/>
          </a:xfrm>
          <a:custGeom>
            <a:avLst/>
            <a:gdLst/>
            <a:ahLst/>
            <a:cxnLst/>
            <a:rect l="0" t="0" r="0" b="0"/>
            <a:pathLst>
              <a:path w="102871" h="222886">
                <a:moveTo>
                  <a:pt x="0" y="0"/>
                </a:moveTo>
                <a:lnTo>
                  <a:pt x="0" y="11931"/>
                </a:lnTo>
                <a:lnTo>
                  <a:pt x="953" y="13669"/>
                </a:lnTo>
                <a:lnTo>
                  <a:pt x="2540" y="14828"/>
                </a:lnTo>
                <a:lnTo>
                  <a:pt x="4551" y="15600"/>
                </a:lnTo>
                <a:lnTo>
                  <a:pt x="6844" y="17067"/>
                </a:lnTo>
                <a:lnTo>
                  <a:pt x="9325" y="18998"/>
                </a:lnTo>
                <a:lnTo>
                  <a:pt x="11932" y="21238"/>
                </a:lnTo>
                <a:lnTo>
                  <a:pt x="13670" y="24636"/>
                </a:lnTo>
                <a:lnTo>
                  <a:pt x="14828" y="28806"/>
                </a:lnTo>
                <a:lnTo>
                  <a:pt x="15600" y="33491"/>
                </a:lnTo>
                <a:lnTo>
                  <a:pt x="17068" y="37568"/>
                </a:lnTo>
                <a:lnTo>
                  <a:pt x="18999" y="41238"/>
                </a:lnTo>
                <a:lnTo>
                  <a:pt x="21238" y="44636"/>
                </a:lnTo>
                <a:lnTo>
                  <a:pt x="23684" y="48808"/>
                </a:lnTo>
                <a:lnTo>
                  <a:pt x="26267" y="53493"/>
                </a:lnTo>
                <a:lnTo>
                  <a:pt x="31677" y="63780"/>
                </a:lnTo>
                <a:lnTo>
                  <a:pt x="45752" y="91560"/>
                </a:lnTo>
                <a:lnTo>
                  <a:pt x="47646" y="97235"/>
                </a:lnTo>
                <a:lnTo>
                  <a:pt x="48909" y="102923"/>
                </a:lnTo>
                <a:lnTo>
                  <a:pt x="49751" y="108620"/>
                </a:lnTo>
                <a:lnTo>
                  <a:pt x="51265" y="114323"/>
                </a:lnTo>
                <a:lnTo>
                  <a:pt x="53227" y="120030"/>
                </a:lnTo>
                <a:lnTo>
                  <a:pt x="55487" y="125740"/>
                </a:lnTo>
                <a:lnTo>
                  <a:pt x="57947" y="131452"/>
                </a:lnTo>
                <a:lnTo>
                  <a:pt x="63219" y="142878"/>
                </a:lnTo>
                <a:lnTo>
                  <a:pt x="77199" y="171450"/>
                </a:lnTo>
                <a:lnTo>
                  <a:pt x="80041" y="177165"/>
                </a:lnTo>
                <a:lnTo>
                  <a:pt x="82888" y="181927"/>
                </a:lnTo>
                <a:lnTo>
                  <a:pt x="85739" y="186055"/>
                </a:lnTo>
                <a:lnTo>
                  <a:pt x="88592" y="189759"/>
                </a:lnTo>
                <a:lnTo>
                  <a:pt x="90493" y="194134"/>
                </a:lnTo>
                <a:lnTo>
                  <a:pt x="91762" y="198954"/>
                </a:lnTo>
                <a:lnTo>
                  <a:pt x="92607" y="204074"/>
                </a:lnTo>
                <a:lnTo>
                  <a:pt x="94123" y="208439"/>
                </a:lnTo>
                <a:lnTo>
                  <a:pt x="96087" y="212302"/>
                </a:lnTo>
                <a:lnTo>
                  <a:pt x="10287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287"/>
          <p:cNvSpPr/>
          <p:nvPr/>
        </p:nvSpPr>
        <p:spPr>
          <a:xfrm>
            <a:off x="4280534" y="5100637"/>
            <a:ext cx="162879" cy="205741"/>
          </a:xfrm>
          <a:custGeom>
            <a:avLst/>
            <a:gdLst/>
            <a:ahLst/>
            <a:cxnLst/>
            <a:rect l="0" t="0" r="0" b="0"/>
            <a:pathLst>
              <a:path w="162879" h="205741">
                <a:moveTo>
                  <a:pt x="162878" y="0"/>
                </a:moveTo>
                <a:lnTo>
                  <a:pt x="154659" y="0"/>
                </a:lnTo>
                <a:lnTo>
                  <a:pt x="154410" y="4551"/>
                </a:lnTo>
                <a:lnTo>
                  <a:pt x="153423" y="5892"/>
                </a:lnTo>
                <a:lnTo>
                  <a:pt x="151812" y="6785"/>
                </a:lnTo>
                <a:lnTo>
                  <a:pt x="149786" y="7381"/>
                </a:lnTo>
                <a:lnTo>
                  <a:pt x="148435" y="9684"/>
                </a:lnTo>
                <a:lnTo>
                  <a:pt x="147534" y="13123"/>
                </a:lnTo>
                <a:lnTo>
                  <a:pt x="146934" y="17321"/>
                </a:lnTo>
                <a:lnTo>
                  <a:pt x="145581" y="21072"/>
                </a:lnTo>
                <a:lnTo>
                  <a:pt x="143727" y="24526"/>
                </a:lnTo>
                <a:lnTo>
                  <a:pt x="139126" y="30903"/>
                </a:lnTo>
                <a:lnTo>
                  <a:pt x="136566" y="33937"/>
                </a:lnTo>
                <a:lnTo>
                  <a:pt x="133907" y="36912"/>
                </a:lnTo>
                <a:lnTo>
                  <a:pt x="131181" y="40801"/>
                </a:lnTo>
                <a:lnTo>
                  <a:pt x="128412" y="45298"/>
                </a:lnTo>
                <a:lnTo>
                  <a:pt x="125613" y="50201"/>
                </a:lnTo>
                <a:lnTo>
                  <a:pt x="119963" y="60729"/>
                </a:lnTo>
                <a:lnTo>
                  <a:pt x="117123" y="66204"/>
                </a:lnTo>
                <a:lnTo>
                  <a:pt x="113325" y="71759"/>
                </a:lnTo>
                <a:lnTo>
                  <a:pt x="108887" y="77367"/>
                </a:lnTo>
                <a:lnTo>
                  <a:pt x="104025" y="83010"/>
                </a:lnTo>
                <a:lnTo>
                  <a:pt x="99830" y="87725"/>
                </a:lnTo>
                <a:lnTo>
                  <a:pt x="92630" y="95504"/>
                </a:lnTo>
                <a:lnTo>
                  <a:pt x="89376" y="99864"/>
                </a:lnTo>
                <a:lnTo>
                  <a:pt x="86254" y="104676"/>
                </a:lnTo>
                <a:lnTo>
                  <a:pt x="83220" y="109789"/>
                </a:lnTo>
                <a:lnTo>
                  <a:pt x="79293" y="114150"/>
                </a:lnTo>
                <a:lnTo>
                  <a:pt x="74770" y="118011"/>
                </a:lnTo>
                <a:lnTo>
                  <a:pt x="69849" y="121536"/>
                </a:lnTo>
                <a:lnTo>
                  <a:pt x="65616" y="125792"/>
                </a:lnTo>
                <a:lnTo>
                  <a:pt x="61842" y="130534"/>
                </a:lnTo>
                <a:lnTo>
                  <a:pt x="58373" y="135600"/>
                </a:lnTo>
                <a:lnTo>
                  <a:pt x="54156" y="139930"/>
                </a:lnTo>
                <a:lnTo>
                  <a:pt x="49439" y="143770"/>
                </a:lnTo>
                <a:lnTo>
                  <a:pt x="44389" y="147281"/>
                </a:lnTo>
                <a:lnTo>
                  <a:pt x="41023" y="151527"/>
                </a:lnTo>
                <a:lnTo>
                  <a:pt x="38779" y="156263"/>
                </a:lnTo>
                <a:lnTo>
                  <a:pt x="37283" y="161326"/>
                </a:lnTo>
                <a:lnTo>
                  <a:pt x="35333" y="165653"/>
                </a:lnTo>
                <a:lnTo>
                  <a:pt x="33080" y="169490"/>
                </a:lnTo>
                <a:lnTo>
                  <a:pt x="30626" y="173001"/>
                </a:lnTo>
                <a:lnTo>
                  <a:pt x="28037" y="175342"/>
                </a:lnTo>
                <a:lnTo>
                  <a:pt x="25360" y="176902"/>
                </a:lnTo>
                <a:lnTo>
                  <a:pt x="22621" y="177942"/>
                </a:lnTo>
                <a:lnTo>
                  <a:pt x="20796" y="179588"/>
                </a:lnTo>
                <a:lnTo>
                  <a:pt x="19579" y="181638"/>
                </a:lnTo>
                <a:lnTo>
                  <a:pt x="18768" y="183957"/>
                </a:lnTo>
                <a:lnTo>
                  <a:pt x="15327" y="189074"/>
                </a:lnTo>
                <a:lnTo>
                  <a:pt x="9907" y="195569"/>
                </a:lnTo>
                <a:lnTo>
                  <a:pt x="6626" y="19899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288"/>
          <p:cNvSpPr/>
          <p:nvPr/>
        </p:nvSpPr>
        <p:spPr>
          <a:xfrm>
            <a:off x="4760625" y="5049202"/>
            <a:ext cx="17011" cy="240031"/>
          </a:xfrm>
          <a:custGeom>
            <a:avLst/>
            <a:gdLst/>
            <a:ahLst/>
            <a:cxnLst/>
            <a:rect l="0" t="0" r="0" b="0"/>
            <a:pathLst>
              <a:path w="17011" h="240031">
                <a:moveTo>
                  <a:pt x="8542" y="0"/>
                </a:moveTo>
                <a:lnTo>
                  <a:pt x="323" y="0"/>
                </a:lnTo>
                <a:lnTo>
                  <a:pt x="40" y="6844"/>
                </a:lnTo>
                <a:lnTo>
                  <a:pt x="0" y="11932"/>
                </a:lnTo>
                <a:lnTo>
                  <a:pt x="943" y="14622"/>
                </a:lnTo>
                <a:lnTo>
                  <a:pt x="2523" y="17368"/>
                </a:lnTo>
                <a:lnTo>
                  <a:pt x="4529" y="20151"/>
                </a:lnTo>
                <a:lnTo>
                  <a:pt x="5867" y="22959"/>
                </a:lnTo>
                <a:lnTo>
                  <a:pt x="6759" y="25783"/>
                </a:lnTo>
                <a:lnTo>
                  <a:pt x="7353" y="28619"/>
                </a:lnTo>
                <a:lnTo>
                  <a:pt x="7749" y="32414"/>
                </a:lnTo>
                <a:lnTo>
                  <a:pt x="8014" y="36850"/>
                </a:lnTo>
                <a:lnTo>
                  <a:pt x="8190" y="41712"/>
                </a:lnTo>
                <a:lnTo>
                  <a:pt x="8473" y="69093"/>
                </a:lnTo>
                <a:lnTo>
                  <a:pt x="8542" y="185351"/>
                </a:lnTo>
                <a:lnTo>
                  <a:pt x="9495" y="191195"/>
                </a:lnTo>
                <a:lnTo>
                  <a:pt x="11082" y="196996"/>
                </a:lnTo>
                <a:lnTo>
                  <a:pt x="13093" y="202768"/>
                </a:lnTo>
                <a:lnTo>
                  <a:pt x="14433" y="207569"/>
                </a:lnTo>
                <a:lnTo>
                  <a:pt x="15327" y="211722"/>
                </a:lnTo>
                <a:lnTo>
                  <a:pt x="15923" y="215443"/>
                </a:lnTo>
                <a:lnTo>
                  <a:pt x="16320" y="218876"/>
                </a:lnTo>
                <a:lnTo>
                  <a:pt x="16761" y="225231"/>
                </a:lnTo>
                <a:lnTo>
                  <a:pt x="17010" y="229613"/>
                </a:lnTo>
                <a:lnTo>
                  <a:pt x="16093" y="231180"/>
                </a:lnTo>
                <a:lnTo>
                  <a:pt x="14528" y="233178"/>
                </a:lnTo>
                <a:lnTo>
                  <a:pt x="8542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289"/>
          <p:cNvSpPr/>
          <p:nvPr/>
        </p:nvSpPr>
        <p:spPr>
          <a:xfrm>
            <a:off x="4658916" y="5143500"/>
            <a:ext cx="230267" cy="8573"/>
          </a:xfrm>
          <a:custGeom>
            <a:avLst/>
            <a:gdLst/>
            <a:ahLst/>
            <a:cxnLst/>
            <a:rect l="0" t="0" r="0" b="0"/>
            <a:pathLst>
              <a:path w="230267" h="8573">
                <a:moveTo>
                  <a:pt x="7381" y="8572"/>
                </a:moveTo>
                <a:lnTo>
                  <a:pt x="0" y="8572"/>
                </a:lnTo>
                <a:lnTo>
                  <a:pt x="6294" y="8572"/>
                </a:lnTo>
                <a:lnTo>
                  <a:pt x="7609" y="7620"/>
                </a:lnTo>
                <a:lnTo>
                  <a:pt x="9438" y="6032"/>
                </a:lnTo>
                <a:lnTo>
                  <a:pt x="11610" y="4022"/>
                </a:lnTo>
                <a:lnTo>
                  <a:pt x="14010" y="2681"/>
                </a:lnTo>
                <a:lnTo>
                  <a:pt x="16563" y="1787"/>
                </a:lnTo>
                <a:lnTo>
                  <a:pt x="19217" y="1191"/>
                </a:lnTo>
                <a:lnTo>
                  <a:pt x="21940" y="794"/>
                </a:lnTo>
                <a:lnTo>
                  <a:pt x="24707" y="529"/>
                </a:lnTo>
                <a:lnTo>
                  <a:pt x="27504" y="353"/>
                </a:lnTo>
                <a:lnTo>
                  <a:pt x="33153" y="156"/>
                </a:lnTo>
                <a:lnTo>
                  <a:pt x="44227" y="46"/>
                </a:lnTo>
                <a:lnTo>
                  <a:pt x="23026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290"/>
          <p:cNvSpPr/>
          <p:nvPr/>
        </p:nvSpPr>
        <p:spPr>
          <a:xfrm>
            <a:off x="5060632" y="5014922"/>
            <a:ext cx="180023" cy="171438"/>
          </a:xfrm>
          <a:custGeom>
            <a:avLst/>
            <a:gdLst/>
            <a:ahLst/>
            <a:cxnLst/>
            <a:rect l="0" t="0" r="0" b="0"/>
            <a:pathLst>
              <a:path w="180023" h="171438">
                <a:moveTo>
                  <a:pt x="0" y="17135"/>
                </a:moveTo>
                <a:lnTo>
                  <a:pt x="0" y="12585"/>
                </a:lnTo>
                <a:lnTo>
                  <a:pt x="953" y="11244"/>
                </a:lnTo>
                <a:lnTo>
                  <a:pt x="2540" y="10350"/>
                </a:lnTo>
                <a:lnTo>
                  <a:pt x="7381" y="8916"/>
                </a:lnTo>
                <a:lnTo>
                  <a:pt x="12770" y="8667"/>
                </a:lnTo>
                <a:lnTo>
                  <a:pt x="16134" y="7680"/>
                </a:lnTo>
                <a:lnTo>
                  <a:pt x="20281" y="6069"/>
                </a:lnTo>
                <a:lnTo>
                  <a:pt x="24950" y="4043"/>
                </a:lnTo>
                <a:lnTo>
                  <a:pt x="29016" y="2692"/>
                </a:lnTo>
                <a:lnTo>
                  <a:pt x="32679" y="1791"/>
                </a:lnTo>
                <a:lnTo>
                  <a:pt x="36074" y="1191"/>
                </a:lnTo>
                <a:lnTo>
                  <a:pt x="39289" y="791"/>
                </a:lnTo>
                <a:lnTo>
                  <a:pt x="42385" y="524"/>
                </a:lnTo>
                <a:lnTo>
                  <a:pt x="45402" y="346"/>
                </a:lnTo>
                <a:lnTo>
                  <a:pt x="53834" y="148"/>
                </a:lnTo>
                <a:lnTo>
                  <a:pt x="79649" y="0"/>
                </a:lnTo>
                <a:lnTo>
                  <a:pt x="82627" y="948"/>
                </a:lnTo>
                <a:lnTo>
                  <a:pt x="85564" y="2534"/>
                </a:lnTo>
                <a:lnTo>
                  <a:pt x="88476" y="4544"/>
                </a:lnTo>
                <a:lnTo>
                  <a:pt x="91369" y="6836"/>
                </a:lnTo>
                <a:lnTo>
                  <a:pt x="94250" y="9317"/>
                </a:lnTo>
                <a:lnTo>
                  <a:pt x="97124" y="11923"/>
                </a:lnTo>
                <a:lnTo>
                  <a:pt x="99991" y="13660"/>
                </a:lnTo>
                <a:lnTo>
                  <a:pt x="102856" y="14819"/>
                </a:lnTo>
                <a:lnTo>
                  <a:pt x="105718" y="15591"/>
                </a:lnTo>
                <a:lnTo>
                  <a:pt x="107626" y="17058"/>
                </a:lnTo>
                <a:lnTo>
                  <a:pt x="108898" y="18989"/>
                </a:lnTo>
                <a:lnTo>
                  <a:pt x="109747" y="21228"/>
                </a:lnTo>
                <a:lnTo>
                  <a:pt x="110312" y="24626"/>
                </a:lnTo>
                <a:lnTo>
                  <a:pt x="110689" y="28797"/>
                </a:lnTo>
                <a:lnTo>
                  <a:pt x="110940" y="33482"/>
                </a:lnTo>
                <a:lnTo>
                  <a:pt x="110155" y="37558"/>
                </a:lnTo>
                <a:lnTo>
                  <a:pt x="108679" y="41228"/>
                </a:lnTo>
                <a:lnTo>
                  <a:pt x="106743" y="44627"/>
                </a:lnTo>
                <a:lnTo>
                  <a:pt x="104499" y="47846"/>
                </a:lnTo>
                <a:lnTo>
                  <a:pt x="102051" y="50944"/>
                </a:lnTo>
                <a:lnTo>
                  <a:pt x="99467" y="53962"/>
                </a:lnTo>
                <a:lnTo>
                  <a:pt x="96791" y="57879"/>
                </a:lnTo>
                <a:lnTo>
                  <a:pt x="94055" y="62395"/>
                </a:lnTo>
                <a:lnTo>
                  <a:pt x="91279" y="67311"/>
                </a:lnTo>
                <a:lnTo>
                  <a:pt x="87522" y="72493"/>
                </a:lnTo>
                <a:lnTo>
                  <a:pt x="83113" y="77853"/>
                </a:lnTo>
                <a:lnTo>
                  <a:pt x="78269" y="83331"/>
                </a:lnTo>
                <a:lnTo>
                  <a:pt x="75039" y="87936"/>
                </a:lnTo>
                <a:lnTo>
                  <a:pt x="72886" y="91958"/>
                </a:lnTo>
                <a:lnTo>
                  <a:pt x="71451" y="95592"/>
                </a:lnTo>
                <a:lnTo>
                  <a:pt x="69542" y="99920"/>
                </a:lnTo>
                <a:lnTo>
                  <a:pt x="64880" y="109808"/>
                </a:lnTo>
                <a:lnTo>
                  <a:pt x="62303" y="114160"/>
                </a:lnTo>
                <a:lnTo>
                  <a:pt x="59633" y="118013"/>
                </a:lnTo>
                <a:lnTo>
                  <a:pt x="56900" y="121535"/>
                </a:lnTo>
                <a:lnTo>
                  <a:pt x="54126" y="124835"/>
                </a:lnTo>
                <a:lnTo>
                  <a:pt x="51324" y="127987"/>
                </a:lnTo>
                <a:lnTo>
                  <a:pt x="45671" y="134030"/>
                </a:lnTo>
                <a:lnTo>
                  <a:pt x="39983" y="139891"/>
                </a:lnTo>
                <a:lnTo>
                  <a:pt x="38085" y="142787"/>
                </a:lnTo>
                <a:lnTo>
                  <a:pt x="36820" y="145671"/>
                </a:lnTo>
                <a:lnTo>
                  <a:pt x="35977" y="148546"/>
                </a:lnTo>
                <a:lnTo>
                  <a:pt x="35415" y="151415"/>
                </a:lnTo>
                <a:lnTo>
                  <a:pt x="35040" y="154280"/>
                </a:lnTo>
                <a:lnTo>
                  <a:pt x="34334" y="162365"/>
                </a:lnTo>
                <a:lnTo>
                  <a:pt x="34303" y="167269"/>
                </a:lnTo>
                <a:lnTo>
                  <a:pt x="35251" y="168660"/>
                </a:lnTo>
                <a:lnTo>
                  <a:pt x="36836" y="169586"/>
                </a:lnTo>
                <a:lnTo>
                  <a:pt x="41136" y="170616"/>
                </a:lnTo>
                <a:lnTo>
                  <a:pt x="46223" y="171074"/>
                </a:lnTo>
                <a:lnTo>
                  <a:pt x="49890" y="171332"/>
                </a:lnTo>
                <a:lnTo>
                  <a:pt x="73745" y="171434"/>
                </a:lnTo>
                <a:lnTo>
                  <a:pt x="79765" y="171437"/>
                </a:lnTo>
                <a:lnTo>
                  <a:pt x="83657" y="170486"/>
                </a:lnTo>
                <a:lnTo>
                  <a:pt x="88156" y="168899"/>
                </a:lnTo>
                <a:lnTo>
                  <a:pt x="93061" y="166889"/>
                </a:lnTo>
                <a:lnTo>
                  <a:pt x="97283" y="165548"/>
                </a:lnTo>
                <a:lnTo>
                  <a:pt x="101051" y="164655"/>
                </a:lnTo>
                <a:lnTo>
                  <a:pt x="104515" y="164059"/>
                </a:lnTo>
                <a:lnTo>
                  <a:pt x="108729" y="163662"/>
                </a:lnTo>
                <a:lnTo>
                  <a:pt x="113443" y="163397"/>
                </a:lnTo>
                <a:lnTo>
                  <a:pt x="123762" y="163103"/>
                </a:lnTo>
                <a:lnTo>
                  <a:pt x="180022" y="1628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291"/>
          <p:cNvSpPr/>
          <p:nvPr/>
        </p:nvSpPr>
        <p:spPr>
          <a:xfrm>
            <a:off x="5292090" y="4997768"/>
            <a:ext cx="195825" cy="231458"/>
          </a:xfrm>
          <a:custGeom>
            <a:avLst/>
            <a:gdLst/>
            <a:ahLst/>
            <a:cxnLst/>
            <a:rect l="0" t="0" r="0" b="0"/>
            <a:pathLst>
              <a:path w="195825" h="231458">
                <a:moveTo>
                  <a:pt x="180022" y="8572"/>
                </a:moveTo>
                <a:lnTo>
                  <a:pt x="117500" y="8572"/>
                </a:lnTo>
                <a:lnTo>
                  <a:pt x="113576" y="7619"/>
                </a:lnTo>
                <a:lnTo>
                  <a:pt x="109055" y="6032"/>
                </a:lnTo>
                <a:lnTo>
                  <a:pt x="104136" y="4021"/>
                </a:lnTo>
                <a:lnTo>
                  <a:pt x="99903" y="2680"/>
                </a:lnTo>
                <a:lnTo>
                  <a:pt x="96130" y="1786"/>
                </a:lnTo>
                <a:lnTo>
                  <a:pt x="92661" y="1190"/>
                </a:lnTo>
                <a:lnTo>
                  <a:pt x="89397" y="793"/>
                </a:lnTo>
                <a:lnTo>
                  <a:pt x="86268" y="529"/>
                </a:lnTo>
                <a:lnTo>
                  <a:pt x="80251" y="235"/>
                </a:lnTo>
                <a:lnTo>
                  <a:pt x="74402" y="104"/>
                </a:lnTo>
                <a:lnTo>
                  <a:pt x="47386" y="0"/>
                </a:lnTo>
                <a:lnTo>
                  <a:pt x="45878" y="952"/>
                </a:lnTo>
                <a:lnTo>
                  <a:pt x="44873" y="2539"/>
                </a:lnTo>
                <a:lnTo>
                  <a:pt x="44202" y="4550"/>
                </a:lnTo>
                <a:lnTo>
                  <a:pt x="40918" y="9324"/>
                </a:lnTo>
                <a:lnTo>
                  <a:pt x="38709" y="11931"/>
                </a:lnTo>
                <a:lnTo>
                  <a:pt x="37236" y="14621"/>
                </a:lnTo>
                <a:lnTo>
                  <a:pt x="35599" y="20150"/>
                </a:lnTo>
                <a:lnTo>
                  <a:pt x="32331" y="25783"/>
                </a:lnTo>
                <a:lnTo>
                  <a:pt x="30127" y="28618"/>
                </a:lnTo>
                <a:lnTo>
                  <a:pt x="28657" y="32413"/>
                </a:lnTo>
                <a:lnTo>
                  <a:pt x="27677" y="36849"/>
                </a:lnTo>
                <a:lnTo>
                  <a:pt x="27024" y="41710"/>
                </a:lnTo>
                <a:lnTo>
                  <a:pt x="25635" y="45904"/>
                </a:lnTo>
                <a:lnTo>
                  <a:pt x="21553" y="53104"/>
                </a:lnTo>
                <a:lnTo>
                  <a:pt x="20083" y="57310"/>
                </a:lnTo>
                <a:lnTo>
                  <a:pt x="19104" y="62019"/>
                </a:lnTo>
                <a:lnTo>
                  <a:pt x="18451" y="67063"/>
                </a:lnTo>
                <a:lnTo>
                  <a:pt x="17063" y="71378"/>
                </a:lnTo>
                <a:lnTo>
                  <a:pt x="15185" y="75208"/>
                </a:lnTo>
                <a:lnTo>
                  <a:pt x="11511" y="82003"/>
                </a:lnTo>
                <a:lnTo>
                  <a:pt x="9879" y="88198"/>
                </a:lnTo>
                <a:lnTo>
                  <a:pt x="9153" y="94126"/>
                </a:lnTo>
                <a:lnTo>
                  <a:pt x="8687" y="101142"/>
                </a:lnTo>
                <a:lnTo>
                  <a:pt x="8606" y="106908"/>
                </a:lnTo>
                <a:lnTo>
                  <a:pt x="9547" y="108419"/>
                </a:lnTo>
                <a:lnTo>
                  <a:pt x="11127" y="109427"/>
                </a:lnTo>
                <a:lnTo>
                  <a:pt x="15956" y="111044"/>
                </a:lnTo>
                <a:lnTo>
                  <a:pt x="21343" y="111324"/>
                </a:lnTo>
                <a:lnTo>
                  <a:pt x="28972" y="111406"/>
                </a:lnTo>
                <a:lnTo>
                  <a:pt x="31697" y="110466"/>
                </a:lnTo>
                <a:lnTo>
                  <a:pt x="37265" y="106880"/>
                </a:lnTo>
                <a:lnTo>
                  <a:pt x="42914" y="104652"/>
                </a:lnTo>
                <a:lnTo>
                  <a:pt x="45754" y="104057"/>
                </a:lnTo>
                <a:lnTo>
                  <a:pt x="51450" y="100857"/>
                </a:lnTo>
                <a:lnTo>
                  <a:pt x="54303" y="98670"/>
                </a:lnTo>
                <a:lnTo>
                  <a:pt x="58109" y="96260"/>
                </a:lnTo>
                <a:lnTo>
                  <a:pt x="62552" y="93701"/>
                </a:lnTo>
                <a:lnTo>
                  <a:pt x="72568" y="88317"/>
                </a:lnTo>
                <a:lnTo>
                  <a:pt x="83369" y="82749"/>
                </a:lnTo>
                <a:lnTo>
                  <a:pt x="87964" y="80883"/>
                </a:lnTo>
                <a:lnTo>
                  <a:pt x="91981" y="79639"/>
                </a:lnTo>
                <a:lnTo>
                  <a:pt x="95610" y="78810"/>
                </a:lnTo>
                <a:lnTo>
                  <a:pt x="99935" y="78257"/>
                </a:lnTo>
                <a:lnTo>
                  <a:pt x="104723" y="77889"/>
                </a:lnTo>
                <a:lnTo>
                  <a:pt x="109820" y="77643"/>
                </a:lnTo>
                <a:lnTo>
                  <a:pt x="120564" y="77370"/>
                </a:lnTo>
                <a:lnTo>
                  <a:pt x="138433" y="77195"/>
                </a:lnTo>
                <a:lnTo>
                  <a:pt x="142770" y="78133"/>
                </a:lnTo>
                <a:lnTo>
                  <a:pt x="147568" y="79711"/>
                </a:lnTo>
                <a:lnTo>
                  <a:pt x="152671" y="81715"/>
                </a:lnTo>
                <a:lnTo>
                  <a:pt x="157025" y="84004"/>
                </a:lnTo>
                <a:lnTo>
                  <a:pt x="160881" y="86482"/>
                </a:lnTo>
                <a:lnTo>
                  <a:pt x="164404" y="89087"/>
                </a:lnTo>
                <a:lnTo>
                  <a:pt x="167705" y="91776"/>
                </a:lnTo>
                <a:lnTo>
                  <a:pt x="170858" y="94521"/>
                </a:lnTo>
                <a:lnTo>
                  <a:pt x="176902" y="100112"/>
                </a:lnTo>
                <a:lnTo>
                  <a:pt x="182763" y="105771"/>
                </a:lnTo>
                <a:lnTo>
                  <a:pt x="184707" y="108614"/>
                </a:lnTo>
                <a:lnTo>
                  <a:pt x="186867" y="114312"/>
                </a:lnTo>
                <a:lnTo>
                  <a:pt x="188395" y="118118"/>
                </a:lnTo>
                <a:lnTo>
                  <a:pt x="190367" y="122560"/>
                </a:lnTo>
                <a:lnTo>
                  <a:pt x="192633" y="127426"/>
                </a:lnTo>
                <a:lnTo>
                  <a:pt x="194144" y="131623"/>
                </a:lnTo>
                <a:lnTo>
                  <a:pt x="195824" y="138826"/>
                </a:lnTo>
                <a:lnTo>
                  <a:pt x="195319" y="143033"/>
                </a:lnTo>
                <a:lnTo>
                  <a:pt x="194030" y="147743"/>
                </a:lnTo>
                <a:lnTo>
                  <a:pt x="192218" y="152787"/>
                </a:lnTo>
                <a:lnTo>
                  <a:pt x="190058" y="158056"/>
                </a:lnTo>
                <a:lnTo>
                  <a:pt x="187665" y="163473"/>
                </a:lnTo>
                <a:lnTo>
                  <a:pt x="185118" y="168989"/>
                </a:lnTo>
                <a:lnTo>
                  <a:pt x="182466" y="173619"/>
                </a:lnTo>
                <a:lnTo>
                  <a:pt x="179747" y="177658"/>
                </a:lnTo>
                <a:lnTo>
                  <a:pt x="176981" y="181303"/>
                </a:lnTo>
                <a:lnTo>
                  <a:pt x="173232" y="184686"/>
                </a:lnTo>
                <a:lnTo>
                  <a:pt x="168828" y="187894"/>
                </a:lnTo>
                <a:lnTo>
                  <a:pt x="163987" y="190985"/>
                </a:lnTo>
                <a:lnTo>
                  <a:pt x="159807" y="194950"/>
                </a:lnTo>
                <a:lnTo>
                  <a:pt x="156068" y="199499"/>
                </a:lnTo>
                <a:lnTo>
                  <a:pt x="152623" y="204437"/>
                </a:lnTo>
                <a:lnTo>
                  <a:pt x="148421" y="207728"/>
                </a:lnTo>
                <a:lnTo>
                  <a:pt x="143715" y="209923"/>
                </a:lnTo>
                <a:lnTo>
                  <a:pt x="138672" y="211386"/>
                </a:lnTo>
                <a:lnTo>
                  <a:pt x="133405" y="213313"/>
                </a:lnTo>
                <a:lnTo>
                  <a:pt x="127990" y="215551"/>
                </a:lnTo>
                <a:lnTo>
                  <a:pt x="122474" y="217996"/>
                </a:lnTo>
                <a:lnTo>
                  <a:pt x="116891" y="219625"/>
                </a:lnTo>
                <a:lnTo>
                  <a:pt x="111265" y="220712"/>
                </a:lnTo>
                <a:lnTo>
                  <a:pt x="105609" y="221435"/>
                </a:lnTo>
                <a:lnTo>
                  <a:pt x="99933" y="221918"/>
                </a:lnTo>
                <a:lnTo>
                  <a:pt x="94245" y="222240"/>
                </a:lnTo>
                <a:lnTo>
                  <a:pt x="88547" y="222455"/>
                </a:lnTo>
                <a:lnTo>
                  <a:pt x="82843" y="223551"/>
                </a:lnTo>
                <a:lnTo>
                  <a:pt x="77136" y="225233"/>
                </a:lnTo>
                <a:lnTo>
                  <a:pt x="71427" y="227308"/>
                </a:lnTo>
                <a:lnTo>
                  <a:pt x="65715" y="228691"/>
                </a:lnTo>
                <a:lnTo>
                  <a:pt x="60002" y="229613"/>
                </a:lnTo>
                <a:lnTo>
                  <a:pt x="54289" y="230227"/>
                </a:lnTo>
                <a:lnTo>
                  <a:pt x="49527" y="230637"/>
                </a:lnTo>
                <a:lnTo>
                  <a:pt x="45401" y="230910"/>
                </a:lnTo>
                <a:lnTo>
                  <a:pt x="41697" y="231093"/>
                </a:lnTo>
                <a:lnTo>
                  <a:pt x="32502" y="231295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292"/>
          <p:cNvSpPr/>
          <p:nvPr/>
        </p:nvSpPr>
        <p:spPr>
          <a:xfrm>
            <a:off x="3817620" y="5494972"/>
            <a:ext cx="120015" cy="34291"/>
          </a:xfrm>
          <a:custGeom>
            <a:avLst/>
            <a:gdLst/>
            <a:ahLst/>
            <a:cxnLst/>
            <a:rect l="0" t="0" r="0" b="0"/>
            <a:pathLst>
              <a:path w="120015" h="34291">
                <a:moveTo>
                  <a:pt x="0" y="0"/>
                </a:moveTo>
                <a:lnTo>
                  <a:pt x="0" y="8542"/>
                </a:lnTo>
                <a:lnTo>
                  <a:pt x="20150" y="8571"/>
                </a:lnTo>
                <a:lnTo>
                  <a:pt x="22006" y="9524"/>
                </a:lnTo>
                <a:lnTo>
                  <a:pt x="23243" y="11112"/>
                </a:lnTo>
                <a:lnTo>
                  <a:pt x="24068" y="13123"/>
                </a:lnTo>
                <a:lnTo>
                  <a:pt x="25570" y="14464"/>
                </a:lnTo>
                <a:lnTo>
                  <a:pt x="27524" y="15358"/>
                </a:lnTo>
                <a:lnTo>
                  <a:pt x="29779" y="15954"/>
                </a:lnTo>
                <a:lnTo>
                  <a:pt x="32235" y="16351"/>
                </a:lnTo>
                <a:lnTo>
                  <a:pt x="34825" y="16615"/>
                </a:lnTo>
                <a:lnTo>
                  <a:pt x="37503" y="16792"/>
                </a:lnTo>
                <a:lnTo>
                  <a:pt x="40242" y="16910"/>
                </a:lnTo>
                <a:lnTo>
                  <a:pt x="45825" y="17040"/>
                </a:lnTo>
                <a:lnTo>
                  <a:pt x="48647" y="18028"/>
                </a:lnTo>
                <a:lnTo>
                  <a:pt x="51482" y="19639"/>
                </a:lnTo>
                <a:lnTo>
                  <a:pt x="54323" y="21665"/>
                </a:lnTo>
                <a:lnTo>
                  <a:pt x="57171" y="23016"/>
                </a:lnTo>
                <a:lnTo>
                  <a:pt x="60021" y="23917"/>
                </a:lnTo>
                <a:lnTo>
                  <a:pt x="62874" y="24517"/>
                </a:lnTo>
                <a:lnTo>
                  <a:pt x="66681" y="24917"/>
                </a:lnTo>
                <a:lnTo>
                  <a:pt x="71124" y="25184"/>
                </a:lnTo>
                <a:lnTo>
                  <a:pt x="80188" y="25480"/>
                </a:lnTo>
                <a:lnTo>
                  <a:pt x="87391" y="25613"/>
                </a:lnTo>
                <a:lnTo>
                  <a:pt x="91598" y="26600"/>
                </a:lnTo>
                <a:lnTo>
                  <a:pt x="96308" y="28211"/>
                </a:lnTo>
                <a:lnTo>
                  <a:pt x="101353" y="30237"/>
                </a:lnTo>
                <a:lnTo>
                  <a:pt x="105668" y="31588"/>
                </a:lnTo>
                <a:lnTo>
                  <a:pt x="109498" y="32489"/>
                </a:lnTo>
                <a:lnTo>
                  <a:pt x="120014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293"/>
          <p:cNvSpPr/>
          <p:nvPr/>
        </p:nvSpPr>
        <p:spPr>
          <a:xfrm>
            <a:off x="4049077" y="5417820"/>
            <a:ext cx="154306" cy="77152"/>
          </a:xfrm>
          <a:custGeom>
            <a:avLst/>
            <a:gdLst/>
            <a:ahLst/>
            <a:cxnLst/>
            <a:rect l="0" t="0" r="0" b="0"/>
            <a:pathLst>
              <a:path w="154306" h="77152">
                <a:moveTo>
                  <a:pt x="0" y="8572"/>
                </a:moveTo>
                <a:lnTo>
                  <a:pt x="4551" y="8572"/>
                </a:lnTo>
                <a:lnTo>
                  <a:pt x="4939" y="7620"/>
                </a:lnTo>
                <a:lnTo>
                  <a:pt x="4245" y="6033"/>
                </a:lnTo>
                <a:lnTo>
                  <a:pt x="2830" y="4021"/>
                </a:lnTo>
                <a:lnTo>
                  <a:pt x="2839" y="2680"/>
                </a:lnTo>
                <a:lnTo>
                  <a:pt x="3798" y="1787"/>
                </a:lnTo>
                <a:lnTo>
                  <a:pt x="7629" y="353"/>
                </a:lnTo>
                <a:lnTo>
                  <a:pt x="10693" y="157"/>
                </a:lnTo>
                <a:lnTo>
                  <a:pt x="16767" y="9"/>
                </a:lnTo>
                <a:lnTo>
                  <a:pt x="17846" y="958"/>
                </a:lnTo>
                <a:lnTo>
                  <a:pt x="24492" y="7381"/>
                </a:lnTo>
                <a:lnTo>
                  <a:pt x="24901" y="8730"/>
                </a:lnTo>
                <a:lnTo>
                  <a:pt x="25173" y="10583"/>
                </a:lnTo>
                <a:lnTo>
                  <a:pt x="25355" y="12770"/>
                </a:lnTo>
                <a:lnTo>
                  <a:pt x="25476" y="15181"/>
                </a:lnTo>
                <a:lnTo>
                  <a:pt x="25610" y="20399"/>
                </a:lnTo>
                <a:lnTo>
                  <a:pt x="25716" y="46076"/>
                </a:lnTo>
                <a:lnTo>
                  <a:pt x="26669" y="48815"/>
                </a:lnTo>
                <a:lnTo>
                  <a:pt x="28257" y="51593"/>
                </a:lnTo>
                <a:lnTo>
                  <a:pt x="33099" y="58345"/>
                </a:lnTo>
                <a:lnTo>
                  <a:pt x="33496" y="59852"/>
                </a:lnTo>
                <a:lnTo>
                  <a:pt x="33760" y="61809"/>
                </a:lnTo>
                <a:lnTo>
                  <a:pt x="34185" y="67242"/>
                </a:lnTo>
                <a:lnTo>
                  <a:pt x="35173" y="68640"/>
                </a:lnTo>
                <a:lnTo>
                  <a:pt x="36784" y="70525"/>
                </a:lnTo>
                <a:lnTo>
                  <a:pt x="38810" y="72734"/>
                </a:lnTo>
                <a:lnTo>
                  <a:pt x="41113" y="74207"/>
                </a:lnTo>
                <a:lnTo>
                  <a:pt x="43601" y="75188"/>
                </a:lnTo>
                <a:lnTo>
                  <a:pt x="49888" y="76764"/>
                </a:lnTo>
                <a:lnTo>
                  <a:pt x="53287" y="76980"/>
                </a:lnTo>
                <a:lnTo>
                  <a:pt x="57973" y="77076"/>
                </a:lnTo>
                <a:lnTo>
                  <a:pt x="80373" y="77151"/>
                </a:lnTo>
                <a:lnTo>
                  <a:pt x="83109" y="76199"/>
                </a:lnTo>
                <a:lnTo>
                  <a:pt x="85886" y="74612"/>
                </a:lnTo>
                <a:lnTo>
                  <a:pt x="88690" y="72601"/>
                </a:lnTo>
                <a:lnTo>
                  <a:pt x="91512" y="70308"/>
                </a:lnTo>
                <a:lnTo>
                  <a:pt x="94346" y="67827"/>
                </a:lnTo>
                <a:lnTo>
                  <a:pt x="97187" y="65220"/>
                </a:lnTo>
                <a:lnTo>
                  <a:pt x="100986" y="62530"/>
                </a:lnTo>
                <a:lnTo>
                  <a:pt x="105424" y="59784"/>
                </a:lnTo>
                <a:lnTo>
                  <a:pt x="110288" y="57001"/>
                </a:lnTo>
                <a:lnTo>
                  <a:pt x="114483" y="54193"/>
                </a:lnTo>
                <a:lnTo>
                  <a:pt x="118232" y="51369"/>
                </a:lnTo>
                <a:lnTo>
                  <a:pt x="121683" y="48533"/>
                </a:lnTo>
                <a:lnTo>
                  <a:pt x="124937" y="44738"/>
                </a:lnTo>
                <a:lnTo>
                  <a:pt x="128059" y="40303"/>
                </a:lnTo>
                <a:lnTo>
                  <a:pt x="131093" y="35441"/>
                </a:lnTo>
                <a:lnTo>
                  <a:pt x="134068" y="30295"/>
                </a:lnTo>
                <a:lnTo>
                  <a:pt x="139913" y="19496"/>
                </a:lnTo>
                <a:lnTo>
                  <a:pt x="142805" y="14903"/>
                </a:lnTo>
                <a:lnTo>
                  <a:pt x="145686" y="1088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294"/>
          <p:cNvSpPr/>
          <p:nvPr/>
        </p:nvSpPr>
        <p:spPr>
          <a:xfrm>
            <a:off x="4177674" y="5341023"/>
            <a:ext cx="51427" cy="299682"/>
          </a:xfrm>
          <a:custGeom>
            <a:avLst/>
            <a:gdLst/>
            <a:ahLst/>
            <a:cxnLst/>
            <a:rect l="0" t="0" r="0" b="0"/>
            <a:pathLst>
              <a:path w="51427" h="299682">
                <a:moveTo>
                  <a:pt x="51426" y="16789"/>
                </a:moveTo>
                <a:lnTo>
                  <a:pt x="35481" y="845"/>
                </a:lnTo>
                <a:lnTo>
                  <a:pt x="34129" y="445"/>
                </a:lnTo>
                <a:lnTo>
                  <a:pt x="32274" y="178"/>
                </a:lnTo>
                <a:lnTo>
                  <a:pt x="30085" y="0"/>
                </a:lnTo>
                <a:lnTo>
                  <a:pt x="28627" y="834"/>
                </a:lnTo>
                <a:lnTo>
                  <a:pt x="27653" y="2342"/>
                </a:lnTo>
                <a:lnTo>
                  <a:pt x="27005" y="4301"/>
                </a:lnTo>
                <a:lnTo>
                  <a:pt x="25620" y="5606"/>
                </a:lnTo>
                <a:lnTo>
                  <a:pt x="23744" y="6476"/>
                </a:lnTo>
                <a:lnTo>
                  <a:pt x="21542" y="7057"/>
                </a:lnTo>
                <a:lnTo>
                  <a:pt x="20073" y="8396"/>
                </a:lnTo>
                <a:lnTo>
                  <a:pt x="19094" y="10241"/>
                </a:lnTo>
                <a:lnTo>
                  <a:pt x="18441" y="12424"/>
                </a:lnTo>
                <a:lnTo>
                  <a:pt x="17053" y="14831"/>
                </a:lnTo>
                <a:lnTo>
                  <a:pt x="15175" y="17389"/>
                </a:lnTo>
                <a:lnTo>
                  <a:pt x="12972" y="20047"/>
                </a:lnTo>
                <a:lnTo>
                  <a:pt x="11502" y="22770"/>
                </a:lnTo>
                <a:lnTo>
                  <a:pt x="10523" y="25540"/>
                </a:lnTo>
                <a:lnTo>
                  <a:pt x="9144" y="33987"/>
                </a:lnTo>
                <a:lnTo>
                  <a:pt x="8821" y="40625"/>
                </a:lnTo>
                <a:lnTo>
                  <a:pt x="8639" y="55072"/>
                </a:lnTo>
                <a:lnTo>
                  <a:pt x="8597" y="65871"/>
                </a:lnTo>
                <a:lnTo>
                  <a:pt x="7633" y="71418"/>
                </a:lnTo>
                <a:lnTo>
                  <a:pt x="6038" y="77021"/>
                </a:lnTo>
                <a:lnTo>
                  <a:pt x="4023" y="82661"/>
                </a:lnTo>
                <a:lnTo>
                  <a:pt x="2678" y="88326"/>
                </a:lnTo>
                <a:lnTo>
                  <a:pt x="1782" y="94008"/>
                </a:lnTo>
                <a:lnTo>
                  <a:pt x="1185" y="99701"/>
                </a:lnTo>
                <a:lnTo>
                  <a:pt x="787" y="106354"/>
                </a:lnTo>
                <a:lnTo>
                  <a:pt x="345" y="121366"/>
                </a:lnTo>
                <a:lnTo>
                  <a:pt x="21" y="159312"/>
                </a:lnTo>
                <a:lnTo>
                  <a:pt x="0" y="181256"/>
                </a:lnTo>
                <a:lnTo>
                  <a:pt x="949" y="189299"/>
                </a:lnTo>
                <a:lnTo>
                  <a:pt x="2535" y="197518"/>
                </a:lnTo>
                <a:lnTo>
                  <a:pt x="4544" y="205855"/>
                </a:lnTo>
                <a:lnTo>
                  <a:pt x="5884" y="213318"/>
                </a:lnTo>
                <a:lnTo>
                  <a:pt x="6777" y="220199"/>
                </a:lnTo>
                <a:lnTo>
                  <a:pt x="7372" y="226690"/>
                </a:lnTo>
                <a:lnTo>
                  <a:pt x="7769" y="232923"/>
                </a:lnTo>
                <a:lnTo>
                  <a:pt x="8210" y="244929"/>
                </a:lnTo>
                <a:lnTo>
                  <a:pt x="8458" y="257847"/>
                </a:lnTo>
                <a:lnTo>
                  <a:pt x="8532" y="272258"/>
                </a:lnTo>
                <a:lnTo>
                  <a:pt x="9495" y="277589"/>
                </a:lnTo>
                <a:lnTo>
                  <a:pt x="11089" y="283048"/>
                </a:lnTo>
                <a:lnTo>
                  <a:pt x="17135" y="2996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295"/>
          <p:cNvSpPr/>
          <p:nvPr/>
        </p:nvSpPr>
        <p:spPr>
          <a:xfrm>
            <a:off x="4297679" y="5400779"/>
            <a:ext cx="128589" cy="171347"/>
          </a:xfrm>
          <a:custGeom>
            <a:avLst/>
            <a:gdLst/>
            <a:ahLst/>
            <a:cxnLst/>
            <a:rect l="0" t="0" r="0" b="0"/>
            <a:pathLst>
              <a:path w="128589" h="171347">
                <a:moveTo>
                  <a:pt x="0" y="8468"/>
                </a:moveTo>
                <a:lnTo>
                  <a:pt x="8220" y="249"/>
                </a:lnTo>
                <a:lnTo>
                  <a:pt x="10956" y="52"/>
                </a:lnTo>
                <a:lnTo>
                  <a:pt x="13019" y="0"/>
                </a:lnTo>
                <a:lnTo>
                  <a:pt x="14395" y="918"/>
                </a:lnTo>
                <a:lnTo>
                  <a:pt x="15312" y="2483"/>
                </a:lnTo>
                <a:lnTo>
                  <a:pt x="16784" y="7286"/>
                </a:lnTo>
                <a:lnTo>
                  <a:pt x="19524" y="10482"/>
                </a:lnTo>
                <a:lnTo>
                  <a:pt x="21589" y="12669"/>
                </a:lnTo>
                <a:lnTo>
                  <a:pt x="23918" y="14126"/>
                </a:lnTo>
                <a:lnTo>
                  <a:pt x="26423" y="15098"/>
                </a:lnTo>
                <a:lnTo>
                  <a:pt x="29046" y="15745"/>
                </a:lnTo>
                <a:lnTo>
                  <a:pt x="31747" y="17130"/>
                </a:lnTo>
                <a:lnTo>
                  <a:pt x="34499" y="19005"/>
                </a:lnTo>
                <a:lnTo>
                  <a:pt x="37287" y="21207"/>
                </a:lnTo>
                <a:lnTo>
                  <a:pt x="40098" y="23629"/>
                </a:lnTo>
                <a:lnTo>
                  <a:pt x="42925" y="26195"/>
                </a:lnTo>
                <a:lnTo>
                  <a:pt x="48605" y="31587"/>
                </a:lnTo>
                <a:lnTo>
                  <a:pt x="54305" y="37158"/>
                </a:lnTo>
                <a:lnTo>
                  <a:pt x="57159" y="40930"/>
                </a:lnTo>
                <a:lnTo>
                  <a:pt x="60013" y="45349"/>
                </a:lnTo>
                <a:lnTo>
                  <a:pt x="62869" y="50201"/>
                </a:lnTo>
                <a:lnTo>
                  <a:pt x="65725" y="55339"/>
                </a:lnTo>
                <a:lnTo>
                  <a:pt x="71439" y="66130"/>
                </a:lnTo>
                <a:lnTo>
                  <a:pt x="80011" y="82915"/>
                </a:lnTo>
                <a:lnTo>
                  <a:pt x="82868" y="87627"/>
                </a:lnTo>
                <a:lnTo>
                  <a:pt x="85725" y="91721"/>
                </a:lnTo>
                <a:lnTo>
                  <a:pt x="88583" y="95402"/>
                </a:lnTo>
                <a:lnTo>
                  <a:pt x="91441" y="99762"/>
                </a:lnTo>
                <a:lnTo>
                  <a:pt x="94298" y="104573"/>
                </a:lnTo>
                <a:lnTo>
                  <a:pt x="97155" y="109686"/>
                </a:lnTo>
                <a:lnTo>
                  <a:pt x="99060" y="114999"/>
                </a:lnTo>
                <a:lnTo>
                  <a:pt x="100331" y="120446"/>
                </a:lnTo>
                <a:lnTo>
                  <a:pt x="101177" y="125983"/>
                </a:lnTo>
                <a:lnTo>
                  <a:pt x="102694" y="130626"/>
                </a:lnTo>
                <a:lnTo>
                  <a:pt x="104658" y="134674"/>
                </a:lnTo>
                <a:lnTo>
                  <a:pt x="106920" y="138325"/>
                </a:lnTo>
                <a:lnTo>
                  <a:pt x="109380" y="142665"/>
                </a:lnTo>
                <a:lnTo>
                  <a:pt x="114654" y="152566"/>
                </a:lnTo>
                <a:lnTo>
                  <a:pt x="117394" y="156921"/>
                </a:lnTo>
                <a:lnTo>
                  <a:pt x="120173" y="160776"/>
                </a:lnTo>
                <a:lnTo>
                  <a:pt x="128588" y="1713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296"/>
          <p:cNvSpPr/>
          <p:nvPr/>
        </p:nvSpPr>
        <p:spPr>
          <a:xfrm>
            <a:off x="4314825" y="5376148"/>
            <a:ext cx="154305" cy="204550"/>
          </a:xfrm>
          <a:custGeom>
            <a:avLst/>
            <a:gdLst/>
            <a:ahLst/>
            <a:cxnLst/>
            <a:rect l="0" t="0" r="0" b="0"/>
            <a:pathLst>
              <a:path w="154305" h="204550">
                <a:moveTo>
                  <a:pt x="154304" y="7381"/>
                </a:moveTo>
                <a:lnTo>
                  <a:pt x="146085" y="7381"/>
                </a:lnTo>
                <a:lnTo>
                  <a:pt x="141285" y="2831"/>
                </a:lnTo>
                <a:lnTo>
                  <a:pt x="138382" y="0"/>
                </a:lnTo>
                <a:lnTo>
                  <a:pt x="137022" y="556"/>
                </a:lnTo>
                <a:lnTo>
                  <a:pt x="132971" y="3713"/>
                </a:lnTo>
                <a:lnTo>
                  <a:pt x="129886" y="6294"/>
                </a:lnTo>
                <a:lnTo>
                  <a:pt x="129453" y="7609"/>
                </a:lnTo>
                <a:lnTo>
                  <a:pt x="128971" y="11610"/>
                </a:lnTo>
                <a:lnTo>
                  <a:pt x="127891" y="14011"/>
                </a:lnTo>
                <a:lnTo>
                  <a:pt x="124150" y="19218"/>
                </a:lnTo>
                <a:lnTo>
                  <a:pt x="121819" y="22892"/>
                </a:lnTo>
                <a:lnTo>
                  <a:pt x="119313" y="27247"/>
                </a:lnTo>
                <a:lnTo>
                  <a:pt x="113988" y="37166"/>
                </a:lnTo>
                <a:lnTo>
                  <a:pt x="108446" y="47924"/>
                </a:lnTo>
                <a:lnTo>
                  <a:pt x="104682" y="53460"/>
                </a:lnTo>
                <a:lnTo>
                  <a:pt x="100268" y="59056"/>
                </a:lnTo>
                <a:lnTo>
                  <a:pt x="95420" y="64691"/>
                </a:lnTo>
                <a:lnTo>
                  <a:pt x="91235" y="70353"/>
                </a:lnTo>
                <a:lnTo>
                  <a:pt x="87493" y="76033"/>
                </a:lnTo>
                <a:lnTo>
                  <a:pt x="84046" y="81724"/>
                </a:lnTo>
                <a:lnTo>
                  <a:pt x="79843" y="87423"/>
                </a:lnTo>
                <a:lnTo>
                  <a:pt x="75136" y="93127"/>
                </a:lnTo>
                <a:lnTo>
                  <a:pt x="70093" y="98836"/>
                </a:lnTo>
                <a:lnTo>
                  <a:pt x="65779" y="104546"/>
                </a:lnTo>
                <a:lnTo>
                  <a:pt x="61950" y="110258"/>
                </a:lnTo>
                <a:lnTo>
                  <a:pt x="58445" y="115971"/>
                </a:lnTo>
                <a:lnTo>
                  <a:pt x="55156" y="121685"/>
                </a:lnTo>
                <a:lnTo>
                  <a:pt x="48961" y="133113"/>
                </a:lnTo>
                <a:lnTo>
                  <a:pt x="40118" y="150257"/>
                </a:lnTo>
                <a:lnTo>
                  <a:pt x="37223" y="155019"/>
                </a:lnTo>
                <a:lnTo>
                  <a:pt x="34340" y="159147"/>
                </a:lnTo>
                <a:lnTo>
                  <a:pt x="31466" y="162851"/>
                </a:lnTo>
                <a:lnTo>
                  <a:pt x="28597" y="166272"/>
                </a:lnTo>
                <a:lnTo>
                  <a:pt x="25732" y="169507"/>
                </a:lnTo>
                <a:lnTo>
                  <a:pt x="22869" y="172615"/>
                </a:lnTo>
                <a:lnTo>
                  <a:pt x="20009" y="176592"/>
                </a:lnTo>
                <a:lnTo>
                  <a:pt x="17149" y="181149"/>
                </a:lnTo>
                <a:lnTo>
                  <a:pt x="14290" y="186091"/>
                </a:lnTo>
                <a:lnTo>
                  <a:pt x="11431" y="189387"/>
                </a:lnTo>
                <a:lnTo>
                  <a:pt x="8573" y="191583"/>
                </a:lnTo>
                <a:lnTo>
                  <a:pt x="5716" y="193048"/>
                </a:lnTo>
                <a:lnTo>
                  <a:pt x="3810" y="194977"/>
                </a:lnTo>
                <a:lnTo>
                  <a:pt x="2540" y="197215"/>
                </a:lnTo>
                <a:lnTo>
                  <a:pt x="0" y="2045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297"/>
          <p:cNvSpPr/>
          <p:nvPr/>
        </p:nvSpPr>
        <p:spPr>
          <a:xfrm>
            <a:off x="2711767" y="5700712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298"/>
          <p:cNvSpPr/>
          <p:nvPr/>
        </p:nvSpPr>
        <p:spPr>
          <a:xfrm>
            <a:off x="3021603" y="5589271"/>
            <a:ext cx="161652" cy="94297"/>
          </a:xfrm>
          <a:custGeom>
            <a:avLst/>
            <a:gdLst/>
            <a:ahLst/>
            <a:cxnLst/>
            <a:rect l="0" t="0" r="0" b="0"/>
            <a:pathLst>
              <a:path w="161652" h="94297">
                <a:moveTo>
                  <a:pt x="15919" y="8571"/>
                </a:moveTo>
                <a:lnTo>
                  <a:pt x="11368" y="8571"/>
                </a:lnTo>
                <a:lnTo>
                  <a:pt x="10980" y="7619"/>
                </a:lnTo>
                <a:lnTo>
                  <a:pt x="11674" y="6032"/>
                </a:lnTo>
                <a:lnTo>
                  <a:pt x="15671" y="352"/>
                </a:lnTo>
                <a:lnTo>
                  <a:pt x="20396" y="103"/>
                </a:lnTo>
                <a:lnTo>
                  <a:pt x="25204" y="5"/>
                </a:lnTo>
                <a:lnTo>
                  <a:pt x="31841" y="0"/>
                </a:lnTo>
                <a:lnTo>
                  <a:pt x="32248" y="952"/>
                </a:lnTo>
                <a:lnTo>
                  <a:pt x="32520" y="2539"/>
                </a:lnTo>
                <a:lnTo>
                  <a:pt x="32702" y="4549"/>
                </a:lnTo>
                <a:lnTo>
                  <a:pt x="32822" y="6843"/>
                </a:lnTo>
                <a:lnTo>
                  <a:pt x="33032" y="15599"/>
                </a:lnTo>
                <a:lnTo>
                  <a:pt x="33061" y="28940"/>
                </a:lnTo>
                <a:lnTo>
                  <a:pt x="32110" y="32628"/>
                </a:lnTo>
                <a:lnTo>
                  <a:pt x="30523" y="36992"/>
                </a:lnTo>
                <a:lnTo>
                  <a:pt x="25683" y="48581"/>
                </a:lnTo>
                <a:lnTo>
                  <a:pt x="22481" y="55246"/>
                </a:lnTo>
                <a:lnTo>
                  <a:pt x="17215" y="65945"/>
                </a:lnTo>
                <a:lnTo>
                  <a:pt x="15831" y="67775"/>
                </a:lnTo>
                <a:lnTo>
                  <a:pt x="13955" y="69949"/>
                </a:lnTo>
                <a:lnTo>
                  <a:pt x="11752" y="72350"/>
                </a:lnTo>
                <a:lnTo>
                  <a:pt x="10284" y="74902"/>
                </a:lnTo>
                <a:lnTo>
                  <a:pt x="9305" y="77557"/>
                </a:lnTo>
                <a:lnTo>
                  <a:pt x="7733" y="84110"/>
                </a:lnTo>
                <a:lnTo>
                  <a:pt x="6652" y="85601"/>
                </a:lnTo>
                <a:lnTo>
                  <a:pt x="4978" y="87546"/>
                </a:lnTo>
                <a:lnTo>
                  <a:pt x="0" y="92963"/>
                </a:lnTo>
                <a:lnTo>
                  <a:pt x="543" y="93407"/>
                </a:lnTo>
                <a:lnTo>
                  <a:pt x="4908" y="94033"/>
                </a:lnTo>
                <a:lnTo>
                  <a:pt x="9744" y="94281"/>
                </a:lnTo>
                <a:lnTo>
                  <a:pt x="117520" y="94296"/>
                </a:lnTo>
                <a:lnTo>
                  <a:pt x="121753" y="93344"/>
                </a:lnTo>
                <a:lnTo>
                  <a:pt x="125527" y="91757"/>
                </a:lnTo>
                <a:lnTo>
                  <a:pt x="128996" y="89746"/>
                </a:lnTo>
                <a:lnTo>
                  <a:pt x="132261" y="88404"/>
                </a:lnTo>
                <a:lnTo>
                  <a:pt x="135391" y="87511"/>
                </a:lnTo>
                <a:lnTo>
                  <a:pt x="138429" y="86915"/>
                </a:lnTo>
                <a:lnTo>
                  <a:pt x="141408" y="86518"/>
                </a:lnTo>
                <a:lnTo>
                  <a:pt x="144346" y="86253"/>
                </a:lnTo>
                <a:lnTo>
                  <a:pt x="147257" y="86077"/>
                </a:lnTo>
                <a:lnTo>
                  <a:pt x="150150" y="85007"/>
                </a:lnTo>
                <a:lnTo>
                  <a:pt x="153031" y="83341"/>
                </a:lnTo>
                <a:lnTo>
                  <a:pt x="161651" y="771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299"/>
          <p:cNvSpPr/>
          <p:nvPr/>
        </p:nvSpPr>
        <p:spPr>
          <a:xfrm>
            <a:off x="3174716" y="5546441"/>
            <a:ext cx="34257" cy="265714"/>
          </a:xfrm>
          <a:custGeom>
            <a:avLst/>
            <a:gdLst/>
            <a:ahLst/>
            <a:cxnLst/>
            <a:rect l="0" t="0" r="0" b="0"/>
            <a:pathLst>
              <a:path w="34257" h="265714">
                <a:moveTo>
                  <a:pt x="17111" y="25684"/>
                </a:moveTo>
                <a:lnTo>
                  <a:pt x="17111" y="12913"/>
                </a:lnTo>
                <a:lnTo>
                  <a:pt x="16159" y="11455"/>
                </a:lnTo>
                <a:lnTo>
                  <a:pt x="14571" y="10483"/>
                </a:lnTo>
                <a:lnTo>
                  <a:pt x="12560" y="9835"/>
                </a:lnTo>
                <a:lnTo>
                  <a:pt x="11220" y="8450"/>
                </a:lnTo>
                <a:lnTo>
                  <a:pt x="10326" y="6575"/>
                </a:lnTo>
                <a:lnTo>
                  <a:pt x="9730" y="4372"/>
                </a:lnTo>
                <a:lnTo>
                  <a:pt x="8380" y="2903"/>
                </a:lnTo>
                <a:lnTo>
                  <a:pt x="6528" y="1924"/>
                </a:lnTo>
                <a:lnTo>
                  <a:pt x="80" y="0"/>
                </a:lnTo>
                <a:lnTo>
                  <a:pt x="0" y="4527"/>
                </a:lnTo>
                <a:lnTo>
                  <a:pt x="941" y="5865"/>
                </a:lnTo>
                <a:lnTo>
                  <a:pt x="2521" y="6756"/>
                </a:lnTo>
                <a:lnTo>
                  <a:pt x="4527" y="7351"/>
                </a:lnTo>
                <a:lnTo>
                  <a:pt x="5864" y="9652"/>
                </a:lnTo>
                <a:lnTo>
                  <a:pt x="6756" y="13090"/>
                </a:lnTo>
                <a:lnTo>
                  <a:pt x="7746" y="21039"/>
                </a:lnTo>
                <a:lnTo>
                  <a:pt x="8186" y="27747"/>
                </a:lnTo>
                <a:lnTo>
                  <a:pt x="8382" y="36443"/>
                </a:lnTo>
                <a:lnTo>
                  <a:pt x="8529" y="81770"/>
                </a:lnTo>
                <a:lnTo>
                  <a:pt x="9485" y="88792"/>
                </a:lnTo>
                <a:lnTo>
                  <a:pt x="11074" y="96331"/>
                </a:lnTo>
                <a:lnTo>
                  <a:pt x="13087" y="104214"/>
                </a:lnTo>
                <a:lnTo>
                  <a:pt x="14428" y="111375"/>
                </a:lnTo>
                <a:lnTo>
                  <a:pt x="15323" y="118053"/>
                </a:lnTo>
                <a:lnTo>
                  <a:pt x="15919" y="124411"/>
                </a:lnTo>
                <a:lnTo>
                  <a:pt x="17269" y="131507"/>
                </a:lnTo>
                <a:lnTo>
                  <a:pt x="19121" y="139095"/>
                </a:lnTo>
                <a:lnTo>
                  <a:pt x="21309" y="147011"/>
                </a:lnTo>
                <a:lnTo>
                  <a:pt x="22767" y="155147"/>
                </a:lnTo>
                <a:lnTo>
                  <a:pt x="23739" y="163427"/>
                </a:lnTo>
                <a:lnTo>
                  <a:pt x="24387" y="171805"/>
                </a:lnTo>
                <a:lnTo>
                  <a:pt x="24819" y="179295"/>
                </a:lnTo>
                <a:lnTo>
                  <a:pt x="25299" y="192698"/>
                </a:lnTo>
                <a:lnTo>
                  <a:pt x="25650" y="231258"/>
                </a:lnTo>
                <a:lnTo>
                  <a:pt x="25683" y="262750"/>
                </a:lnTo>
                <a:lnTo>
                  <a:pt x="26635" y="263738"/>
                </a:lnTo>
                <a:lnTo>
                  <a:pt x="28223" y="264397"/>
                </a:lnTo>
                <a:lnTo>
                  <a:pt x="34256" y="2657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300"/>
          <p:cNvSpPr/>
          <p:nvPr/>
        </p:nvSpPr>
        <p:spPr>
          <a:xfrm>
            <a:off x="3320414" y="5554979"/>
            <a:ext cx="94299" cy="171451"/>
          </a:xfrm>
          <a:custGeom>
            <a:avLst/>
            <a:gdLst/>
            <a:ahLst/>
            <a:cxnLst/>
            <a:rect l="0" t="0" r="0" b="0"/>
            <a:pathLst>
              <a:path w="94299" h="171451">
                <a:moveTo>
                  <a:pt x="0" y="0"/>
                </a:moveTo>
                <a:lnTo>
                  <a:pt x="0" y="7382"/>
                </a:lnTo>
                <a:lnTo>
                  <a:pt x="953" y="7779"/>
                </a:lnTo>
                <a:lnTo>
                  <a:pt x="2540" y="8044"/>
                </a:lnTo>
                <a:lnTo>
                  <a:pt x="8220" y="8542"/>
                </a:lnTo>
                <a:lnTo>
                  <a:pt x="8469" y="13115"/>
                </a:lnTo>
                <a:lnTo>
                  <a:pt x="9456" y="15411"/>
                </a:lnTo>
                <a:lnTo>
                  <a:pt x="11067" y="17894"/>
                </a:lnTo>
                <a:lnTo>
                  <a:pt x="13093" y="20502"/>
                </a:lnTo>
                <a:lnTo>
                  <a:pt x="15396" y="22241"/>
                </a:lnTo>
                <a:lnTo>
                  <a:pt x="17884" y="23400"/>
                </a:lnTo>
                <a:lnTo>
                  <a:pt x="20496" y="24173"/>
                </a:lnTo>
                <a:lnTo>
                  <a:pt x="23189" y="26593"/>
                </a:lnTo>
                <a:lnTo>
                  <a:pt x="25937" y="30112"/>
                </a:lnTo>
                <a:lnTo>
                  <a:pt x="28721" y="34362"/>
                </a:lnTo>
                <a:lnTo>
                  <a:pt x="30578" y="38148"/>
                </a:lnTo>
                <a:lnTo>
                  <a:pt x="31815" y="41625"/>
                </a:lnTo>
                <a:lnTo>
                  <a:pt x="32641" y="44895"/>
                </a:lnTo>
                <a:lnTo>
                  <a:pt x="34143" y="48981"/>
                </a:lnTo>
                <a:lnTo>
                  <a:pt x="36097" y="53609"/>
                </a:lnTo>
                <a:lnTo>
                  <a:pt x="38353" y="58600"/>
                </a:lnTo>
                <a:lnTo>
                  <a:pt x="39856" y="63832"/>
                </a:lnTo>
                <a:lnTo>
                  <a:pt x="40859" y="69225"/>
                </a:lnTo>
                <a:lnTo>
                  <a:pt x="41527" y="74725"/>
                </a:lnTo>
                <a:lnTo>
                  <a:pt x="42925" y="79344"/>
                </a:lnTo>
                <a:lnTo>
                  <a:pt x="44809" y="83376"/>
                </a:lnTo>
                <a:lnTo>
                  <a:pt x="47018" y="87017"/>
                </a:lnTo>
                <a:lnTo>
                  <a:pt x="49443" y="91349"/>
                </a:lnTo>
                <a:lnTo>
                  <a:pt x="54677" y="101242"/>
                </a:lnTo>
                <a:lnTo>
                  <a:pt x="62979" y="117522"/>
                </a:lnTo>
                <a:lnTo>
                  <a:pt x="64846" y="122164"/>
                </a:lnTo>
                <a:lnTo>
                  <a:pt x="66091" y="126210"/>
                </a:lnTo>
                <a:lnTo>
                  <a:pt x="66921" y="129860"/>
                </a:lnTo>
                <a:lnTo>
                  <a:pt x="68426" y="134199"/>
                </a:lnTo>
                <a:lnTo>
                  <a:pt x="70383" y="138996"/>
                </a:lnTo>
                <a:lnTo>
                  <a:pt x="72639" y="144099"/>
                </a:lnTo>
                <a:lnTo>
                  <a:pt x="75096" y="147501"/>
                </a:lnTo>
                <a:lnTo>
                  <a:pt x="77687" y="149769"/>
                </a:lnTo>
                <a:lnTo>
                  <a:pt x="80366" y="151282"/>
                </a:lnTo>
                <a:lnTo>
                  <a:pt x="83105" y="154194"/>
                </a:lnTo>
                <a:lnTo>
                  <a:pt x="85884" y="158042"/>
                </a:lnTo>
                <a:lnTo>
                  <a:pt x="94298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301"/>
          <p:cNvSpPr/>
          <p:nvPr/>
        </p:nvSpPr>
        <p:spPr>
          <a:xfrm>
            <a:off x="3337559" y="5554989"/>
            <a:ext cx="162879" cy="197159"/>
          </a:xfrm>
          <a:custGeom>
            <a:avLst/>
            <a:gdLst/>
            <a:ahLst/>
            <a:cxnLst/>
            <a:rect l="0" t="0" r="0" b="0"/>
            <a:pathLst>
              <a:path w="162879" h="197159">
                <a:moveTo>
                  <a:pt x="162878" y="8563"/>
                </a:moveTo>
                <a:lnTo>
                  <a:pt x="162878" y="21"/>
                </a:lnTo>
                <a:lnTo>
                  <a:pt x="158328" y="0"/>
                </a:lnTo>
                <a:lnTo>
                  <a:pt x="156986" y="949"/>
                </a:lnTo>
                <a:lnTo>
                  <a:pt x="156093" y="2535"/>
                </a:lnTo>
                <a:lnTo>
                  <a:pt x="155497" y="4544"/>
                </a:lnTo>
                <a:lnTo>
                  <a:pt x="154148" y="5884"/>
                </a:lnTo>
                <a:lnTo>
                  <a:pt x="152295" y="6777"/>
                </a:lnTo>
                <a:lnTo>
                  <a:pt x="150107" y="7372"/>
                </a:lnTo>
                <a:lnTo>
                  <a:pt x="145138" y="10574"/>
                </a:lnTo>
                <a:lnTo>
                  <a:pt x="142478" y="12761"/>
                </a:lnTo>
                <a:lnTo>
                  <a:pt x="138801" y="16124"/>
                </a:lnTo>
                <a:lnTo>
                  <a:pt x="125476" y="29006"/>
                </a:lnTo>
                <a:lnTo>
                  <a:pt x="104377" y="49943"/>
                </a:lnTo>
                <a:lnTo>
                  <a:pt x="100065" y="55200"/>
                </a:lnTo>
                <a:lnTo>
                  <a:pt x="96238" y="60609"/>
                </a:lnTo>
                <a:lnTo>
                  <a:pt x="88493" y="72652"/>
                </a:lnTo>
                <a:lnTo>
                  <a:pt x="78700" y="87530"/>
                </a:lnTo>
                <a:lnTo>
                  <a:pt x="73422" y="94545"/>
                </a:lnTo>
                <a:lnTo>
                  <a:pt x="67999" y="101127"/>
                </a:lnTo>
                <a:lnTo>
                  <a:pt x="62477" y="107420"/>
                </a:lnTo>
                <a:lnTo>
                  <a:pt x="57844" y="113520"/>
                </a:lnTo>
                <a:lnTo>
                  <a:pt x="53803" y="119492"/>
                </a:lnTo>
                <a:lnTo>
                  <a:pt x="50156" y="125378"/>
                </a:lnTo>
                <a:lnTo>
                  <a:pt x="46773" y="131207"/>
                </a:lnTo>
                <a:lnTo>
                  <a:pt x="40473" y="142764"/>
                </a:lnTo>
                <a:lnTo>
                  <a:pt x="37460" y="147560"/>
                </a:lnTo>
                <a:lnTo>
                  <a:pt x="34498" y="151711"/>
                </a:lnTo>
                <a:lnTo>
                  <a:pt x="31572" y="155430"/>
                </a:lnTo>
                <a:lnTo>
                  <a:pt x="28668" y="159814"/>
                </a:lnTo>
                <a:lnTo>
                  <a:pt x="25780" y="164642"/>
                </a:lnTo>
                <a:lnTo>
                  <a:pt x="22902" y="169766"/>
                </a:lnTo>
                <a:lnTo>
                  <a:pt x="20031" y="174134"/>
                </a:lnTo>
                <a:lnTo>
                  <a:pt x="17164" y="177999"/>
                </a:lnTo>
                <a:lnTo>
                  <a:pt x="14300" y="181528"/>
                </a:lnTo>
                <a:lnTo>
                  <a:pt x="11439" y="184833"/>
                </a:lnTo>
                <a:lnTo>
                  <a:pt x="8579" y="187989"/>
                </a:lnTo>
                <a:lnTo>
                  <a:pt x="0" y="1971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302"/>
          <p:cNvSpPr/>
          <p:nvPr/>
        </p:nvSpPr>
        <p:spPr>
          <a:xfrm>
            <a:off x="3144098" y="5906452"/>
            <a:ext cx="262042" cy="257176"/>
          </a:xfrm>
          <a:custGeom>
            <a:avLst/>
            <a:gdLst/>
            <a:ahLst/>
            <a:cxnLst/>
            <a:rect l="0" t="0" r="0" b="0"/>
            <a:pathLst>
              <a:path w="262042" h="257176">
                <a:moveTo>
                  <a:pt x="262041" y="17145"/>
                </a:moveTo>
                <a:lnTo>
                  <a:pt x="225720" y="17145"/>
                </a:lnTo>
                <a:lnTo>
                  <a:pt x="223539" y="16193"/>
                </a:lnTo>
                <a:lnTo>
                  <a:pt x="222086" y="14605"/>
                </a:lnTo>
                <a:lnTo>
                  <a:pt x="221117" y="12595"/>
                </a:lnTo>
                <a:lnTo>
                  <a:pt x="219519" y="11254"/>
                </a:lnTo>
                <a:lnTo>
                  <a:pt x="217500" y="10360"/>
                </a:lnTo>
                <a:lnTo>
                  <a:pt x="211765" y="9367"/>
                </a:lnTo>
                <a:lnTo>
                  <a:pt x="207569" y="9102"/>
                </a:lnTo>
                <a:lnTo>
                  <a:pt x="202867" y="8926"/>
                </a:lnTo>
                <a:lnTo>
                  <a:pt x="198779" y="7856"/>
                </a:lnTo>
                <a:lnTo>
                  <a:pt x="191697" y="4126"/>
                </a:lnTo>
                <a:lnTo>
                  <a:pt x="185375" y="1834"/>
                </a:lnTo>
                <a:lnTo>
                  <a:pt x="179390" y="815"/>
                </a:lnTo>
                <a:lnTo>
                  <a:pt x="173555" y="362"/>
                </a:lnTo>
                <a:lnTo>
                  <a:pt x="165247" y="161"/>
                </a:lnTo>
                <a:lnTo>
                  <a:pt x="96662" y="0"/>
                </a:lnTo>
                <a:lnTo>
                  <a:pt x="92734" y="953"/>
                </a:lnTo>
                <a:lnTo>
                  <a:pt x="88210" y="2540"/>
                </a:lnTo>
                <a:lnTo>
                  <a:pt x="83289" y="4551"/>
                </a:lnTo>
                <a:lnTo>
                  <a:pt x="75281" y="6785"/>
                </a:lnTo>
                <a:lnTo>
                  <a:pt x="71812" y="7381"/>
                </a:lnTo>
                <a:lnTo>
                  <a:pt x="65418" y="10583"/>
                </a:lnTo>
                <a:lnTo>
                  <a:pt x="62379" y="12770"/>
                </a:lnTo>
                <a:lnTo>
                  <a:pt x="56463" y="15201"/>
                </a:lnTo>
                <a:lnTo>
                  <a:pt x="53551" y="15849"/>
                </a:lnTo>
                <a:lnTo>
                  <a:pt x="47777" y="19109"/>
                </a:lnTo>
                <a:lnTo>
                  <a:pt x="42035" y="23733"/>
                </a:lnTo>
                <a:lnTo>
                  <a:pt x="36309" y="28963"/>
                </a:lnTo>
                <a:lnTo>
                  <a:pt x="34400" y="31691"/>
                </a:lnTo>
                <a:lnTo>
                  <a:pt x="32280" y="37263"/>
                </a:lnTo>
                <a:lnTo>
                  <a:pt x="28798" y="42914"/>
                </a:lnTo>
                <a:lnTo>
                  <a:pt x="24075" y="48600"/>
                </a:lnTo>
                <a:lnTo>
                  <a:pt x="18801" y="54303"/>
                </a:lnTo>
                <a:lnTo>
                  <a:pt x="17014" y="57157"/>
                </a:lnTo>
                <a:lnTo>
                  <a:pt x="15028" y="62868"/>
                </a:lnTo>
                <a:lnTo>
                  <a:pt x="14498" y="66677"/>
                </a:lnTo>
                <a:lnTo>
                  <a:pt x="14145" y="71121"/>
                </a:lnTo>
                <a:lnTo>
                  <a:pt x="13910" y="75989"/>
                </a:lnTo>
                <a:lnTo>
                  <a:pt x="12800" y="80187"/>
                </a:lnTo>
                <a:lnTo>
                  <a:pt x="9028" y="87392"/>
                </a:lnTo>
                <a:lnTo>
                  <a:pt x="7641" y="91598"/>
                </a:lnTo>
                <a:lnTo>
                  <a:pt x="6716" y="96308"/>
                </a:lnTo>
                <a:lnTo>
                  <a:pt x="6100" y="101353"/>
                </a:lnTo>
                <a:lnTo>
                  <a:pt x="5689" y="106621"/>
                </a:lnTo>
                <a:lnTo>
                  <a:pt x="5414" y="112039"/>
                </a:lnTo>
                <a:lnTo>
                  <a:pt x="5232" y="117555"/>
                </a:lnTo>
                <a:lnTo>
                  <a:pt x="4157" y="123137"/>
                </a:lnTo>
                <a:lnTo>
                  <a:pt x="2489" y="128764"/>
                </a:lnTo>
                <a:lnTo>
                  <a:pt x="424" y="134421"/>
                </a:lnTo>
                <a:lnTo>
                  <a:pt x="0" y="139144"/>
                </a:lnTo>
                <a:lnTo>
                  <a:pt x="670" y="143245"/>
                </a:lnTo>
                <a:lnTo>
                  <a:pt x="3001" y="150342"/>
                </a:lnTo>
                <a:lnTo>
                  <a:pt x="4037" y="156671"/>
                </a:lnTo>
                <a:lnTo>
                  <a:pt x="4498" y="162660"/>
                </a:lnTo>
                <a:lnTo>
                  <a:pt x="4703" y="168495"/>
                </a:lnTo>
                <a:lnTo>
                  <a:pt x="4845" y="178317"/>
                </a:lnTo>
                <a:lnTo>
                  <a:pt x="5805" y="178885"/>
                </a:lnTo>
                <a:lnTo>
                  <a:pt x="9411" y="179517"/>
                </a:lnTo>
                <a:lnTo>
                  <a:pt x="10754" y="180638"/>
                </a:lnTo>
                <a:lnTo>
                  <a:pt x="11649" y="182338"/>
                </a:lnTo>
                <a:lnTo>
                  <a:pt x="13086" y="187359"/>
                </a:lnTo>
                <a:lnTo>
                  <a:pt x="14156" y="186819"/>
                </a:lnTo>
                <a:lnTo>
                  <a:pt x="20789" y="181106"/>
                </a:lnTo>
                <a:lnTo>
                  <a:pt x="24008" y="180504"/>
                </a:lnTo>
                <a:lnTo>
                  <a:pt x="26200" y="180343"/>
                </a:lnTo>
                <a:lnTo>
                  <a:pt x="28614" y="179284"/>
                </a:lnTo>
                <a:lnTo>
                  <a:pt x="36562" y="173242"/>
                </a:lnTo>
                <a:lnTo>
                  <a:pt x="42131" y="168119"/>
                </a:lnTo>
                <a:lnTo>
                  <a:pt x="44949" y="166372"/>
                </a:lnTo>
                <a:lnTo>
                  <a:pt x="50621" y="164430"/>
                </a:lnTo>
                <a:lnTo>
                  <a:pt x="56317" y="161028"/>
                </a:lnTo>
                <a:lnTo>
                  <a:pt x="62023" y="156341"/>
                </a:lnTo>
                <a:lnTo>
                  <a:pt x="67735" y="151082"/>
                </a:lnTo>
                <a:lnTo>
                  <a:pt x="71543" y="148347"/>
                </a:lnTo>
                <a:lnTo>
                  <a:pt x="75988" y="145570"/>
                </a:lnTo>
                <a:lnTo>
                  <a:pt x="80856" y="142767"/>
                </a:lnTo>
                <a:lnTo>
                  <a:pt x="88804" y="139652"/>
                </a:lnTo>
                <a:lnTo>
                  <a:pt x="96465" y="138268"/>
                </a:lnTo>
                <a:lnTo>
                  <a:pt x="101175" y="137898"/>
                </a:lnTo>
                <a:lnTo>
                  <a:pt x="106219" y="137653"/>
                </a:lnTo>
                <a:lnTo>
                  <a:pt x="116905" y="137379"/>
                </a:lnTo>
                <a:lnTo>
                  <a:pt x="160699" y="137164"/>
                </a:lnTo>
                <a:lnTo>
                  <a:pt x="164000" y="138115"/>
                </a:lnTo>
                <a:lnTo>
                  <a:pt x="170207" y="141712"/>
                </a:lnTo>
                <a:lnTo>
                  <a:pt x="176141" y="146486"/>
                </a:lnTo>
                <a:lnTo>
                  <a:pt x="179057" y="149092"/>
                </a:lnTo>
                <a:lnTo>
                  <a:pt x="181001" y="151782"/>
                </a:lnTo>
                <a:lnTo>
                  <a:pt x="183161" y="157311"/>
                </a:lnTo>
                <a:lnTo>
                  <a:pt x="186661" y="162944"/>
                </a:lnTo>
                <a:lnTo>
                  <a:pt x="188928" y="165780"/>
                </a:lnTo>
                <a:lnTo>
                  <a:pt x="190439" y="168622"/>
                </a:lnTo>
                <a:lnTo>
                  <a:pt x="192118" y="174321"/>
                </a:lnTo>
                <a:lnTo>
                  <a:pt x="192864" y="180028"/>
                </a:lnTo>
                <a:lnTo>
                  <a:pt x="193064" y="182884"/>
                </a:lnTo>
                <a:lnTo>
                  <a:pt x="192244" y="186693"/>
                </a:lnTo>
                <a:lnTo>
                  <a:pt x="190744" y="191137"/>
                </a:lnTo>
                <a:lnTo>
                  <a:pt x="188793" y="196004"/>
                </a:lnTo>
                <a:lnTo>
                  <a:pt x="186624" y="203953"/>
                </a:lnTo>
                <a:lnTo>
                  <a:pt x="186046" y="207406"/>
                </a:lnTo>
                <a:lnTo>
                  <a:pt x="182863" y="213783"/>
                </a:lnTo>
                <a:lnTo>
                  <a:pt x="178274" y="219792"/>
                </a:lnTo>
                <a:lnTo>
                  <a:pt x="173059" y="225638"/>
                </a:lnTo>
                <a:lnTo>
                  <a:pt x="167566" y="231411"/>
                </a:lnTo>
                <a:lnTo>
                  <a:pt x="164768" y="234284"/>
                </a:lnTo>
                <a:lnTo>
                  <a:pt x="160997" y="237152"/>
                </a:lnTo>
                <a:lnTo>
                  <a:pt x="156579" y="240017"/>
                </a:lnTo>
                <a:lnTo>
                  <a:pt x="151728" y="242878"/>
                </a:lnTo>
                <a:lnTo>
                  <a:pt x="143798" y="246059"/>
                </a:lnTo>
                <a:lnTo>
                  <a:pt x="140350" y="246907"/>
                </a:lnTo>
                <a:lnTo>
                  <a:pt x="133979" y="250389"/>
                </a:lnTo>
                <a:lnTo>
                  <a:pt x="130947" y="252651"/>
                </a:lnTo>
                <a:lnTo>
                  <a:pt x="125037" y="255164"/>
                </a:lnTo>
                <a:lnTo>
                  <a:pt x="119236" y="256281"/>
                </a:lnTo>
                <a:lnTo>
                  <a:pt x="113482" y="256778"/>
                </a:lnTo>
                <a:lnTo>
                  <a:pt x="107750" y="256999"/>
                </a:lnTo>
                <a:lnTo>
                  <a:pt x="99230" y="257174"/>
                </a:lnTo>
                <a:lnTo>
                  <a:pt x="99164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303"/>
          <p:cNvSpPr/>
          <p:nvPr/>
        </p:nvSpPr>
        <p:spPr>
          <a:xfrm>
            <a:off x="3535080" y="5923597"/>
            <a:ext cx="128235" cy="214314"/>
          </a:xfrm>
          <a:custGeom>
            <a:avLst/>
            <a:gdLst/>
            <a:ahLst/>
            <a:cxnLst/>
            <a:rect l="0" t="0" r="0" b="0"/>
            <a:pathLst>
              <a:path w="128235" h="214314">
                <a:moveTo>
                  <a:pt x="8220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6844"/>
                </a:lnTo>
                <a:lnTo>
                  <a:pt x="4303" y="11932"/>
                </a:lnTo>
                <a:lnTo>
                  <a:pt x="6561" y="14622"/>
                </a:lnTo>
                <a:lnTo>
                  <a:pt x="9018" y="17368"/>
                </a:lnTo>
                <a:lnTo>
                  <a:pt x="11610" y="20152"/>
                </a:lnTo>
                <a:lnTo>
                  <a:pt x="13337" y="22959"/>
                </a:lnTo>
                <a:lnTo>
                  <a:pt x="15257" y="28619"/>
                </a:lnTo>
                <a:lnTo>
                  <a:pt x="16721" y="32415"/>
                </a:lnTo>
                <a:lnTo>
                  <a:pt x="18649" y="36850"/>
                </a:lnTo>
                <a:lnTo>
                  <a:pt x="20888" y="41712"/>
                </a:lnTo>
                <a:lnTo>
                  <a:pt x="23333" y="45905"/>
                </a:lnTo>
                <a:lnTo>
                  <a:pt x="25915" y="49653"/>
                </a:lnTo>
                <a:lnTo>
                  <a:pt x="28588" y="53105"/>
                </a:lnTo>
                <a:lnTo>
                  <a:pt x="31324" y="57311"/>
                </a:lnTo>
                <a:lnTo>
                  <a:pt x="34100" y="62020"/>
                </a:lnTo>
                <a:lnTo>
                  <a:pt x="36903" y="67064"/>
                </a:lnTo>
                <a:lnTo>
                  <a:pt x="42558" y="77749"/>
                </a:lnTo>
                <a:lnTo>
                  <a:pt x="45399" y="83265"/>
                </a:lnTo>
                <a:lnTo>
                  <a:pt x="47293" y="88848"/>
                </a:lnTo>
                <a:lnTo>
                  <a:pt x="48556" y="94474"/>
                </a:lnTo>
                <a:lnTo>
                  <a:pt x="49398" y="100131"/>
                </a:lnTo>
                <a:lnTo>
                  <a:pt x="50912" y="105807"/>
                </a:lnTo>
                <a:lnTo>
                  <a:pt x="52874" y="111495"/>
                </a:lnTo>
                <a:lnTo>
                  <a:pt x="55134" y="117193"/>
                </a:lnTo>
                <a:lnTo>
                  <a:pt x="57594" y="122896"/>
                </a:lnTo>
                <a:lnTo>
                  <a:pt x="62866" y="134313"/>
                </a:lnTo>
                <a:lnTo>
                  <a:pt x="71189" y="151451"/>
                </a:lnTo>
                <a:lnTo>
                  <a:pt x="74012" y="156212"/>
                </a:lnTo>
                <a:lnTo>
                  <a:pt x="76846" y="160339"/>
                </a:lnTo>
                <a:lnTo>
                  <a:pt x="79688" y="164043"/>
                </a:lnTo>
                <a:lnTo>
                  <a:pt x="82535" y="168417"/>
                </a:lnTo>
                <a:lnTo>
                  <a:pt x="85386" y="173238"/>
                </a:lnTo>
                <a:lnTo>
                  <a:pt x="88239" y="178357"/>
                </a:lnTo>
                <a:lnTo>
                  <a:pt x="91094" y="182722"/>
                </a:lnTo>
                <a:lnTo>
                  <a:pt x="93949" y="186585"/>
                </a:lnTo>
                <a:lnTo>
                  <a:pt x="96805" y="190112"/>
                </a:lnTo>
                <a:lnTo>
                  <a:pt x="99661" y="193417"/>
                </a:lnTo>
                <a:lnTo>
                  <a:pt x="102518" y="196572"/>
                </a:lnTo>
                <a:lnTo>
                  <a:pt x="108233" y="202618"/>
                </a:lnTo>
                <a:lnTo>
                  <a:pt x="117969" y="212585"/>
                </a:lnTo>
                <a:lnTo>
                  <a:pt x="119486" y="213160"/>
                </a:lnTo>
                <a:lnTo>
                  <a:pt x="121449" y="213545"/>
                </a:lnTo>
                <a:lnTo>
                  <a:pt x="128234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304"/>
          <p:cNvSpPr/>
          <p:nvPr/>
        </p:nvSpPr>
        <p:spPr>
          <a:xfrm>
            <a:off x="3510245" y="5889310"/>
            <a:ext cx="170215" cy="197166"/>
          </a:xfrm>
          <a:custGeom>
            <a:avLst/>
            <a:gdLst/>
            <a:ahLst/>
            <a:cxnLst/>
            <a:rect l="0" t="0" r="0" b="0"/>
            <a:pathLst>
              <a:path w="170215" h="197166">
                <a:moveTo>
                  <a:pt x="170214" y="8569"/>
                </a:moveTo>
                <a:lnTo>
                  <a:pt x="162833" y="8569"/>
                </a:lnTo>
                <a:lnTo>
                  <a:pt x="162436" y="7617"/>
                </a:lnTo>
                <a:lnTo>
                  <a:pt x="161799" y="1785"/>
                </a:lnTo>
                <a:lnTo>
                  <a:pt x="161642" y="0"/>
                </a:lnTo>
                <a:lnTo>
                  <a:pt x="157092" y="4549"/>
                </a:lnTo>
                <a:lnTo>
                  <a:pt x="154798" y="5889"/>
                </a:lnTo>
                <a:lnTo>
                  <a:pt x="149710" y="7378"/>
                </a:lnTo>
                <a:lnTo>
                  <a:pt x="147020" y="8728"/>
                </a:lnTo>
                <a:lnTo>
                  <a:pt x="144274" y="10581"/>
                </a:lnTo>
                <a:lnTo>
                  <a:pt x="141491" y="12768"/>
                </a:lnTo>
                <a:lnTo>
                  <a:pt x="138683" y="16131"/>
                </a:lnTo>
                <a:lnTo>
                  <a:pt x="135859" y="20278"/>
                </a:lnTo>
                <a:lnTo>
                  <a:pt x="133023" y="24947"/>
                </a:lnTo>
                <a:lnTo>
                  <a:pt x="130180" y="29013"/>
                </a:lnTo>
                <a:lnTo>
                  <a:pt x="127332" y="32676"/>
                </a:lnTo>
                <a:lnTo>
                  <a:pt x="124481" y="36071"/>
                </a:lnTo>
                <a:lnTo>
                  <a:pt x="121629" y="39286"/>
                </a:lnTo>
                <a:lnTo>
                  <a:pt x="115918" y="45399"/>
                </a:lnTo>
                <a:lnTo>
                  <a:pt x="102798" y="58746"/>
                </a:lnTo>
                <a:lnTo>
                  <a:pt x="98600" y="63928"/>
                </a:lnTo>
                <a:lnTo>
                  <a:pt x="94849" y="69288"/>
                </a:lnTo>
                <a:lnTo>
                  <a:pt x="91396" y="74766"/>
                </a:lnTo>
                <a:lnTo>
                  <a:pt x="87189" y="80323"/>
                </a:lnTo>
                <a:lnTo>
                  <a:pt x="82479" y="85933"/>
                </a:lnTo>
                <a:lnTo>
                  <a:pt x="73118" y="96293"/>
                </a:lnTo>
                <a:lnTo>
                  <a:pt x="65783" y="104073"/>
                </a:lnTo>
                <a:lnTo>
                  <a:pt x="51748" y="118359"/>
                </a:lnTo>
                <a:lnTo>
                  <a:pt x="47422" y="123672"/>
                </a:lnTo>
                <a:lnTo>
                  <a:pt x="43585" y="129120"/>
                </a:lnTo>
                <a:lnTo>
                  <a:pt x="40075" y="134657"/>
                </a:lnTo>
                <a:lnTo>
                  <a:pt x="36783" y="139300"/>
                </a:lnTo>
                <a:lnTo>
                  <a:pt x="33635" y="143348"/>
                </a:lnTo>
                <a:lnTo>
                  <a:pt x="30584" y="146999"/>
                </a:lnTo>
                <a:lnTo>
                  <a:pt x="27597" y="151339"/>
                </a:lnTo>
                <a:lnTo>
                  <a:pt x="24654" y="156136"/>
                </a:lnTo>
                <a:lnTo>
                  <a:pt x="21739" y="161240"/>
                </a:lnTo>
                <a:lnTo>
                  <a:pt x="18844" y="165595"/>
                </a:lnTo>
                <a:lnTo>
                  <a:pt x="15961" y="169450"/>
                </a:lnTo>
                <a:lnTo>
                  <a:pt x="13086" y="172973"/>
                </a:lnTo>
                <a:lnTo>
                  <a:pt x="11169" y="176275"/>
                </a:lnTo>
                <a:lnTo>
                  <a:pt x="9892" y="179428"/>
                </a:lnTo>
                <a:lnTo>
                  <a:pt x="8473" y="185471"/>
                </a:lnTo>
                <a:lnTo>
                  <a:pt x="7842" y="191333"/>
                </a:lnTo>
                <a:lnTo>
                  <a:pt x="6721" y="193276"/>
                </a:lnTo>
                <a:lnTo>
                  <a:pt x="5021" y="194572"/>
                </a:lnTo>
                <a:lnTo>
                  <a:pt x="0" y="196653"/>
                </a:lnTo>
                <a:lnTo>
                  <a:pt x="541" y="196823"/>
                </a:lnTo>
                <a:lnTo>
                  <a:pt x="1854" y="196937"/>
                </a:lnTo>
                <a:lnTo>
                  <a:pt x="7337" y="1971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305"/>
          <p:cNvSpPr/>
          <p:nvPr/>
        </p:nvSpPr>
        <p:spPr>
          <a:xfrm>
            <a:off x="3774757" y="5906484"/>
            <a:ext cx="248603" cy="25687"/>
          </a:xfrm>
          <a:custGeom>
            <a:avLst/>
            <a:gdLst/>
            <a:ahLst/>
            <a:cxnLst/>
            <a:rect l="0" t="0" r="0" b="0"/>
            <a:pathLst>
              <a:path w="248603" h="25687">
                <a:moveTo>
                  <a:pt x="0" y="25686"/>
                </a:moveTo>
                <a:lnTo>
                  <a:pt x="28619" y="25686"/>
                </a:lnTo>
                <a:lnTo>
                  <a:pt x="32414" y="24733"/>
                </a:lnTo>
                <a:lnTo>
                  <a:pt x="36849" y="23146"/>
                </a:lnTo>
                <a:lnTo>
                  <a:pt x="41711" y="21135"/>
                </a:lnTo>
                <a:lnTo>
                  <a:pt x="46857" y="19794"/>
                </a:lnTo>
                <a:lnTo>
                  <a:pt x="52193" y="18900"/>
                </a:lnTo>
                <a:lnTo>
                  <a:pt x="57655" y="18305"/>
                </a:lnTo>
                <a:lnTo>
                  <a:pt x="63202" y="17907"/>
                </a:lnTo>
                <a:lnTo>
                  <a:pt x="68805" y="17643"/>
                </a:lnTo>
                <a:lnTo>
                  <a:pt x="74445" y="17466"/>
                </a:lnTo>
                <a:lnTo>
                  <a:pt x="80110" y="16396"/>
                </a:lnTo>
                <a:lnTo>
                  <a:pt x="85791" y="14730"/>
                </a:lnTo>
                <a:lnTo>
                  <a:pt x="91484" y="12667"/>
                </a:lnTo>
                <a:lnTo>
                  <a:pt x="97184" y="11292"/>
                </a:lnTo>
                <a:lnTo>
                  <a:pt x="102890" y="10374"/>
                </a:lnTo>
                <a:lnTo>
                  <a:pt x="108598" y="9763"/>
                </a:lnTo>
                <a:lnTo>
                  <a:pt x="114309" y="9356"/>
                </a:lnTo>
                <a:lnTo>
                  <a:pt x="120021" y="9084"/>
                </a:lnTo>
                <a:lnTo>
                  <a:pt x="125734" y="8902"/>
                </a:lnTo>
                <a:lnTo>
                  <a:pt x="132400" y="7830"/>
                </a:lnTo>
                <a:lnTo>
                  <a:pt x="139702" y="6162"/>
                </a:lnTo>
                <a:lnTo>
                  <a:pt x="147427" y="4097"/>
                </a:lnTo>
                <a:lnTo>
                  <a:pt x="154483" y="2721"/>
                </a:lnTo>
                <a:lnTo>
                  <a:pt x="161091" y="1804"/>
                </a:lnTo>
                <a:lnTo>
                  <a:pt x="167401" y="1191"/>
                </a:lnTo>
                <a:lnTo>
                  <a:pt x="173514" y="784"/>
                </a:lnTo>
                <a:lnTo>
                  <a:pt x="179493" y="512"/>
                </a:lnTo>
                <a:lnTo>
                  <a:pt x="194471" y="129"/>
                </a:lnTo>
                <a:lnTo>
                  <a:pt x="212616" y="0"/>
                </a:lnTo>
                <a:lnTo>
                  <a:pt x="216991" y="942"/>
                </a:lnTo>
                <a:lnTo>
                  <a:pt x="220861" y="2523"/>
                </a:lnTo>
                <a:lnTo>
                  <a:pt x="224393" y="4528"/>
                </a:lnTo>
                <a:lnTo>
                  <a:pt x="227700" y="5866"/>
                </a:lnTo>
                <a:lnTo>
                  <a:pt x="230858" y="6757"/>
                </a:lnTo>
                <a:lnTo>
                  <a:pt x="233916" y="7352"/>
                </a:lnTo>
                <a:lnTo>
                  <a:pt x="239852" y="8012"/>
                </a:lnTo>
                <a:lnTo>
                  <a:pt x="248602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306"/>
          <p:cNvSpPr/>
          <p:nvPr/>
        </p:nvSpPr>
        <p:spPr>
          <a:xfrm>
            <a:off x="3851923" y="5959082"/>
            <a:ext cx="188582" cy="15950"/>
          </a:xfrm>
          <a:custGeom>
            <a:avLst/>
            <a:gdLst/>
            <a:ahLst/>
            <a:cxnLst/>
            <a:rect l="0" t="0" r="0" b="0"/>
            <a:pathLst>
              <a:path w="188582" h="15950">
                <a:moveTo>
                  <a:pt x="34277" y="7378"/>
                </a:moveTo>
                <a:lnTo>
                  <a:pt x="22345" y="7378"/>
                </a:lnTo>
                <a:lnTo>
                  <a:pt x="19655" y="8330"/>
                </a:lnTo>
                <a:lnTo>
                  <a:pt x="16909" y="9918"/>
                </a:lnTo>
                <a:lnTo>
                  <a:pt x="14125" y="11929"/>
                </a:lnTo>
                <a:lnTo>
                  <a:pt x="11317" y="13269"/>
                </a:lnTo>
                <a:lnTo>
                  <a:pt x="8493" y="14163"/>
                </a:lnTo>
                <a:lnTo>
                  <a:pt x="52" y="15937"/>
                </a:lnTo>
                <a:lnTo>
                  <a:pt x="0" y="15947"/>
                </a:lnTo>
                <a:lnTo>
                  <a:pt x="4541" y="15949"/>
                </a:lnTo>
                <a:lnTo>
                  <a:pt x="6833" y="14997"/>
                </a:lnTo>
                <a:lnTo>
                  <a:pt x="9313" y="13410"/>
                </a:lnTo>
                <a:lnTo>
                  <a:pt x="11920" y="11399"/>
                </a:lnTo>
                <a:lnTo>
                  <a:pt x="14609" y="10059"/>
                </a:lnTo>
                <a:lnTo>
                  <a:pt x="17355" y="9165"/>
                </a:lnTo>
                <a:lnTo>
                  <a:pt x="20138" y="8569"/>
                </a:lnTo>
                <a:lnTo>
                  <a:pt x="22946" y="8172"/>
                </a:lnTo>
                <a:lnTo>
                  <a:pt x="28606" y="7731"/>
                </a:lnTo>
                <a:lnTo>
                  <a:pt x="36836" y="7535"/>
                </a:lnTo>
                <a:lnTo>
                  <a:pt x="57642" y="7408"/>
                </a:lnTo>
                <a:lnTo>
                  <a:pt x="62236" y="6446"/>
                </a:lnTo>
                <a:lnTo>
                  <a:pt x="66251" y="4852"/>
                </a:lnTo>
                <a:lnTo>
                  <a:pt x="69880" y="2836"/>
                </a:lnTo>
                <a:lnTo>
                  <a:pt x="74205" y="1492"/>
                </a:lnTo>
                <a:lnTo>
                  <a:pt x="78993" y="597"/>
                </a:lnTo>
                <a:lnTo>
                  <a:pt x="84090" y="0"/>
                </a:lnTo>
                <a:lnTo>
                  <a:pt x="89393" y="554"/>
                </a:lnTo>
                <a:lnTo>
                  <a:pt x="94833" y="1876"/>
                </a:lnTo>
                <a:lnTo>
                  <a:pt x="100365" y="3710"/>
                </a:lnTo>
                <a:lnTo>
                  <a:pt x="105006" y="4933"/>
                </a:lnTo>
                <a:lnTo>
                  <a:pt x="109052" y="5748"/>
                </a:lnTo>
                <a:lnTo>
                  <a:pt x="112702" y="6291"/>
                </a:lnTo>
                <a:lnTo>
                  <a:pt x="117040" y="6653"/>
                </a:lnTo>
                <a:lnTo>
                  <a:pt x="121837" y="6895"/>
                </a:lnTo>
                <a:lnTo>
                  <a:pt x="132248" y="7163"/>
                </a:lnTo>
                <a:lnTo>
                  <a:pt x="188581" y="73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307"/>
          <p:cNvSpPr/>
          <p:nvPr/>
        </p:nvSpPr>
        <p:spPr>
          <a:xfrm>
            <a:off x="4237672" y="5812189"/>
            <a:ext cx="197169" cy="179989"/>
          </a:xfrm>
          <a:custGeom>
            <a:avLst/>
            <a:gdLst/>
            <a:ahLst/>
            <a:cxnLst/>
            <a:rect l="0" t="0" r="0" b="0"/>
            <a:pathLst>
              <a:path w="197169" h="179989">
                <a:moveTo>
                  <a:pt x="0" y="34256"/>
                </a:moveTo>
                <a:lnTo>
                  <a:pt x="0" y="29705"/>
                </a:lnTo>
                <a:lnTo>
                  <a:pt x="953" y="28364"/>
                </a:lnTo>
                <a:lnTo>
                  <a:pt x="2540" y="27470"/>
                </a:lnTo>
                <a:lnTo>
                  <a:pt x="7381" y="26036"/>
                </a:lnTo>
                <a:lnTo>
                  <a:pt x="7778" y="24966"/>
                </a:lnTo>
                <a:lnTo>
                  <a:pt x="8219" y="21237"/>
                </a:lnTo>
                <a:lnTo>
                  <a:pt x="9290" y="19862"/>
                </a:lnTo>
                <a:lnTo>
                  <a:pt x="10956" y="18944"/>
                </a:lnTo>
                <a:lnTo>
                  <a:pt x="13019" y="18333"/>
                </a:lnTo>
                <a:lnTo>
                  <a:pt x="17851" y="15114"/>
                </a:lnTo>
                <a:lnTo>
                  <a:pt x="20473" y="12922"/>
                </a:lnTo>
                <a:lnTo>
                  <a:pt x="24126" y="11461"/>
                </a:lnTo>
                <a:lnTo>
                  <a:pt x="28466" y="10486"/>
                </a:lnTo>
                <a:lnTo>
                  <a:pt x="33266" y="9837"/>
                </a:lnTo>
                <a:lnTo>
                  <a:pt x="37417" y="8452"/>
                </a:lnTo>
                <a:lnTo>
                  <a:pt x="41137" y="6575"/>
                </a:lnTo>
                <a:lnTo>
                  <a:pt x="44570" y="4372"/>
                </a:lnTo>
                <a:lnTo>
                  <a:pt x="47810" y="2904"/>
                </a:lnTo>
                <a:lnTo>
                  <a:pt x="53952" y="1271"/>
                </a:lnTo>
                <a:lnTo>
                  <a:pt x="59856" y="546"/>
                </a:lnTo>
                <a:lnTo>
                  <a:pt x="65655" y="224"/>
                </a:lnTo>
                <a:lnTo>
                  <a:pt x="71408" y="80"/>
                </a:lnTo>
                <a:lnTo>
                  <a:pt x="80001" y="0"/>
                </a:lnTo>
                <a:lnTo>
                  <a:pt x="82861" y="941"/>
                </a:lnTo>
                <a:lnTo>
                  <a:pt x="88580" y="4526"/>
                </a:lnTo>
                <a:lnTo>
                  <a:pt x="92603" y="7350"/>
                </a:lnTo>
                <a:lnTo>
                  <a:pt x="94120" y="9651"/>
                </a:lnTo>
                <a:lnTo>
                  <a:pt x="96085" y="13090"/>
                </a:lnTo>
                <a:lnTo>
                  <a:pt x="98346" y="17288"/>
                </a:lnTo>
                <a:lnTo>
                  <a:pt x="99854" y="21039"/>
                </a:lnTo>
                <a:lnTo>
                  <a:pt x="100860" y="24492"/>
                </a:lnTo>
                <a:lnTo>
                  <a:pt x="101529" y="27747"/>
                </a:lnTo>
                <a:lnTo>
                  <a:pt x="101976" y="30869"/>
                </a:lnTo>
                <a:lnTo>
                  <a:pt x="102275" y="33903"/>
                </a:lnTo>
                <a:lnTo>
                  <a:pt x="102473" y="36878"/>
                </a:lnTo>
                <a:lnTo>
                  <a:pt x="102605" y="40766"/>
                </a:lnTo>
                <a:lnTo>
                  <a:pt x="102792" y="56293"/>
                </a:lnTo>
                <a:lnTo>
                  <a:pt x="102835" y="70720"/>
                </a:lnTo>
                <a:lnTo>
                  <a:pt x="101894" y="77615"/>
                </a:lnTo>
                <a:lnTo>
                  <a:pt x="100315" y="84117"/>
                </a:lnTo>
                <a:lnTo>
                  <a:pt x="98309" y="90357"/>
                </a:lnTo>
                <a:lnTo>
                  <a:pt x="96020" y="96422"/>
                </a:lnTo>
                <a:lnTo>
                  <a:pt x="93540" y="102369"/>
                </a:lnTo>
                <a:lnTo>
                  <a:pt x="90935" y="108240"/>
                </a:lnTo>
                <a:lnTo>
                  <a:pt x="85500" y="119843"/>
                </a:lnTo>
                <a:lnTo>
                  <a:pt x="82718" y="125604"/>
                </a:lnTo>
                <a:lnTo>
                  <a:pt x="79910" y="130397"/>
                </a:lnTo>
                <a:lnTo>
                  <a:pt x="77086" y="134544"/>
                </a:lnTo>
                <a:lnTo>
                  <a:pt x="74251" y="138262"/>
                </a:lnTo>
                <a:lnTo>
                  <a:pt x="71408" y="141694"/>
                </a:lnTo>
                <a:lnTo>
                  <a:pt x="68560" y="144934"/>
                </a:lnTo>
                <a:lnTo>
                  <a:pt x="65709" y="148046"/>
                </a:lnTo>
                <a:lnTo>
                  <a:pt x="60002" y="154044"/>
                </a:lnTo>
                <a:lnTo>
                  <a:pt x="48577" y="165656"/>
                </a:lnTo>
                <a:lnTo>
                  <a:pt x="45719" y="167576"/>
                </a:lnTo>
                <a:lnTo>
                  <a:pt x="40005" y="169709"/>
                </a:lnTo>
                <a:lnTo>
                  <a:pt x="34294" y="171415"/>
                </a:lnTo>
                <a:lnTo>
                  <a:pt x="59240" y="171415"/>
                </a:lnTo>
                <a:lnTo>
                  <a:pt x="63306" y="170463"/>
                </a:lnTo>
                <a:lnTo>
                  <a:pt x="66969" y="168876"/>
                </a:lnTo>
                <a:lnTo>
                  <a:pt x="70364" y="166865"/>
                </a:lnTo>
                <a:lnTo>
                  <a:pt x="73579" y="165524"/>
                </a:lnTo>
                <a:lnTo>
                  <a:pt x="79691" y="164034"/>
                </a:lnTo>
                <a:lnTo>
                  <a:pt x="85584" y="163373"/>
                </a:lnTo>
                <a:lnTo>
                  <a:pt x="91377" y="163079"/>
                </a:lnTo>
                <a:lnTo>
                  <a:pt x="97127" y="162948"/>
                </a:lnTo>
                <a:lnTo>
                  <a:pt x="114298" y="162852"/>
                </a:lnTo>
                <a:lnTo>
                  <a:pt x="118109" y="163802"/>
                </a:lnTo>
                <a:lnTo>
                  <a:pt x="122554" y="165387"/>
                </a:lnTo>
                <a:lnTo>
                  <a:pt x="127423" y="167397"/>
                </a:lnTo>
                <a:lnTo>
                  <a:pt x="131621" y="168736"/>
                </a:lnTo>
                <a:lnTo>
                  <a:pt x="135372" y="169629"/>
                </a:lnTo>
                <a:lnTo>
                  <a:pt x="138825" y="170225"/>
                </a:lnTo>
                <a:lnTo>
                  <a:pt x="143033" y="170622"/>
                </a:lnTo>
                <a:lnTo>
                  <a:pt x="147743" y="170887"/>
                </a:lnTo>
                <a:lnTo>
                  <a:pt x="157103" y="171181"/>
                </a:lnTo>
                <a:lnTo>
                  <a:pt x="164439" y="171311"/>
                </a:lnTo>
                <a:lnTo>
                  <a:pt x="167728" y="172298"/>
                </a:lnTo>
                <a:lnTo>
                  <a:pt x="170874" y="173909"/>
                </a:lnTo>
                <a:lnTo>
                  <a:pt x="173923" y="175936"/>
                </a:lnTo>
                <a:lnTo>
                  <a:pt x="177861" y="177287"/>
                </a:lnTo>
                <a:lnTo>
                  <a:pt x="182392" y="178187"/>
                </a:lnTo>
                <a:lnTo>
                  <a:pt x="197168" y="1799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308"/>
          <p:cNvSpPr/>
          <p:nvPr/>
        </p:nvSpPr>
        <p:spPr>
          <a:xfrm>
            <a:off x="4503420" y="5735011"/>
            <a:ext cx="171346" cy="247282"/>
          </a:xfrm>
          <a:custGeom>
            <a:avLst/>
            <a:gdLst/>
            <a:ahLst/>
            <a:cxnLst/>
            <a:rect l="0" t="0" r="0" b="0"/>
            <a:pathLst>
              <a:path w="171346" h="247282">
                <a:moveTo>
                  <a:pt x="162877" y="25709"/>
                </a:moveTo>
                <a:lnTo>
                  <a:pt x="162877" y="18328"/>
                </a:lnTo>
                <a:lnTo>
                  <a:pt x="163830" y="17930"/>
                </a:lnTo>
                <a:lnTo>
                  <a:pt x="168768" y="17371"/>
                </a:lnTo>
                <a:lnTo>
                  <a:pt x="171345" y="17146"/>
                </a:lnTo>
                <a:lnTo>
                  <a:pt x="117154" y="17136"/>
                </a:lnTo>
                <a:lnTo>
                  <a:pt x="114297" y="16184"/>
                </a:lnTo>
                <a:lnTo>
                  <a:pt x="111441" y="14596"/>
                </a:lnTo>
                <a:lnTo>
                  <a:pt x="108584" y="12586"/>
                </a:lnTo>
                <a:lnTo>
                  <a:pt x="105726" y="11245"/>
                </a:lnTo>
                <a:lnTo>
                  <a:pt x="102869" y="10351"/>
                </a:lnTo>
                <a:lnTo>
                  <a:pt x="100012" y="9755"/>
                </a:lnTo>
                <a:lnTo>
                  <a:pt x="97154" y="9358"/>
                </a:lnTo>
                <a:lnTo>
                  <a:pt x="94297" y="9093"/>
                </a:lnTo>
                <a:lnTo>
                  <a:pt x="91440" y="8917"/>
                </a:lnTo>
                <a:lnTo>
                  <a:pt x="85725" y="8720"/>
                </a:lnTo>
                <a:lnTo>
                  <a:pt x="82867" y="8668"/>
                </a:lnTo>
                <a:lnTo>
                  <a:pt x="80962" y="7681"/>
                </a:lnTo>
                <a:lnTo>
                  <a:pt x="79692" y="6071"/>
                </a:lnTo>
                <a:lnTo>
                  <a:pt x="78845" y="4044"/>
                </a:lnTo>
                <a:lnTo>
                  <a:pt x="77328" y="2693"/>
                </a:lnTo>
                <a:lnTo>
                  <a:pt x="75365" y="1793"/>
                </a:lnTo>
                <a:lnTo>
                  <a:pt x="68614" y="0"/>
                </a:lnTo>
                <a:lnTo>
                  <a:pt x="68580" y="41731"/>
                </a:lnTo>
                <a:lnTo>
                  <a:pt x="67627" y="45915"/>
                </a:lnTo>
                <a:lnTo>
                  <a:pt x="64029" y="53105"/>
                </a:lnTo>
                <a:lnTo>
                  <a:pt x="62688" y="57308"/>
                </a:lnTo>
                <a:lnTo>
                  <a:pt x="61794" y="62015"/>
                </a:lnTo>
                <a:lnTo>
                  <a:pt x="61198" y="67058"/>
                </a:lnTo>
                <a:lnTo>
                  <a:pt x="60801" y="71372"/>
                </a:lnTo>
                <a:lnTo>
                  <a:pt x="60360" y="78706"/>
                </a:lnTo>
                <a:lnTo>
                  <a:pt x="59290" y="82948"/>
                </a:lnTo>
                <a:lnTo>
                  <a:pt x="57624" y="87681"/>
                </a:lnTo>
                <a:lnTo>
                  <a:pt x="55561" y="92741"/>
                </a:lnTo>
                <a:lnTo>
                  <a:pt x="54185" y="97067"/>
                </a:lnTo>
                <a:lnTo>
                  <a:pt x="52657" y="104413"/>
                </a:lnTo>
                <a:lnTo>
                  <a:pt x="49438" y="110853"/>
                </a:lnTo>
                <a:lnTo>
                  <a:pt x="42896" y="119959"/>
                </a:lnTo>
                <a:lnTo>
                  <a:pt x="51083" y="120005"/>
                </a:lnTo>
                <a:lnTo>
                  <a:pt x="55881" y="115455"/>
                </a:lnTo>
                <a:lnTo>
                  <a:pt x="58209" y="114114"/>
                </a:lnTo>
                <a:lnTo>
                  <a:pt x="63336" y="112625"/>
                </a:lnTo>
                <a:lnTo>
                  <a:pt x="67026" y="111787"/>
                </a:lnTo>
                <a:lnTo>
                  <a:pt x="70429" y="109051"/>
                </a:lnTo>
                <a:lnTo>
                  <a:pt x="75117" y="104660"/>
                </a:lnTo>
                <a:lnTo>
                  <a:pt x="80375" y="99533"/>
                </a:lnTo>
                <a:lnTo>
                  <a:pt x="83110" y="97785"/>
                </a:lnTo>
                <a:lnTo>
                  <a:pt x="85887" y="96620"/>
                </a:lnTo>
                <a:lnTo>
                  <a:pt x="88690" y="95843"/>
                </a:lnTo>
                <a:lnTo>
                  <a:pt x="91512" y="95324"/>
                </a:lnTo>
                <a:lnTo>
                  <a:pt x="94345" y="94979"/>
                </a:lnTo>
                <a:lnTo>
                  <a:pt x="97186" y="94749"/>
                </a:lnTo>
                <a:lnTo>
                  <a:pt x="100033" y="94596"/>
                </a:lnTo>
                <a:lnTo>
                  <a:pt x="105737" y="94425"/>
                </a:lnTo>
                <a:lnTo>
                  <a:pt x="122873" y="94301"/>
                </a:lnTo>
                <a:lnTo>
                  <a:pt x="126683" y="95249"/>
                </a:lnTo>
                <a:lnTo>
                  <a:pt x="131127" y="96834"/>
                </a:lnTo>
                <a:lnTo>
                  <a:pt x="135995" y="98843"/>
                </a:lnTo>
                <a:lnTo>
                  <a:pt x="140194" y="100182"/>
                </a:lnTo>
                <a:lnTo>
                  <a:pt x="143945" y="101075"/>
                </a:lnTo>
                <a:lnTo>
                  <a:pt x="147398" y="101671"/>
                </a:lnTo>
                <a:lnTo>
                  <a:pt x="149700" y="103020"/>
                </a:lnTo>
                <a:lnTo>
                  <a:pt x="151235" y="104872"/>
                </a:lnTo>
                <a:lnTo>
                  <a:pt x="152258" y="107059"/>
                </a:lnTo>
                <a:lnTo>
                  <a:pt x="155935" y="112030"/>
                </a:lnTo>
                <a:lnTo>
                  <a:pt x="158249" y="114688"/>
                </a:lnTo>
                <a:lnTo>
                  <a:pt x="159791" y="118366"/>
                </a:lnTo>
                <a:lnTo>
                  <a:pt x="160820" y="122723"/>
                </a:lnTo>
                <a:lnTo>
                  <a:pt x="161506" y="127532"/>
                </a:lnTo>
                <a:lnTo>
                  <a:pt x="161963" y="131691"/>
                </a:lnTo>
                <a:lnTo>
                  <a:pt x="162471" y="138852"/>
                </a:lnTo>
                <a:lnTo>
                  <a:pt x="162697" y="147750"/>
                </a:lnTo>
                <a:lnTo>
                  <a:pt x="162866" y="178466"/>
                </a:lnTo>
                <a:lnTo>
                  <a:pt x="161917" y="182792"/>
                </a:lnTo>
                <a:lnTo>
                  <a:pt x="158323" y="190138"/>
                </a:lnTo>
                <a:lnTo>
                  <a:pt x="153551" y="196579"/>
                </a:lnTo>
                <a:lnTo>
                  <a:pt x="148254" y="203569"/>
                </a:lnTo>
                <a:lnTo>
                  <a:pt x="145509" y="208099"/>
                </a:lnTo>
                <a:lnTo>
                  <a:pt x="142725" y="213025"/>
                </a:lnTo>
                <a:lnTo>
                  <a:pt x="139918" y="217261"/>
                </a:lnTo>
                <a:lnTo>
                  <a:pt x="137094" y="221038"/>
                </a:lnTo>
                <a:lnTo>
                  <a:pt x="134258" y="224508"/>
                </a:lnTo>
                <a:lnTo>
                  <a:pt x="131415" y="226822"/>
                </a:lnTo>
                <a:lnTo>
                  <a:pt x="128568" y="228364"/>
                </a:lnTo>
                <a:lnTo>
                  <a:pt x="125717" y="229392"/>
                </a:lnTo>
                <a:lnTo>
                  <a:pt x="122863" y="231030"/>
                </a:lnTo>
                <a:lnTo>
                  <a:pt x="120009" y="233075"/>
                </a:lnTo>
                <a:lnTo>
                  <a:pt x="117154" y="235390"/>
                </a:lnTo>
                <a:lnTo>
                  <a:pt x="114297" y="236934"/>
                </a:lnTo>
                <a:lnTo>
                  <a:pt x="111440" y="237963"/>
                </a:lnTo>
                <a:lnTo>
                  <a:pt x="108584" y="238649"/>
                </a:lnTo>
                <a:lnTo>
                  <a:pt x="104774" y="240059"/>
                </a:lnTo>
                <a:lnTo>
                  <a:pt x="100329" y="241951"/>
                </a:lnTo>
                <a:lnTo>
                  <a:pt x="95461" y="244165"/>
                </a:lnTo>
                <a:lnTo>
                  <a:pt x="90310" y="245642"/>
                </a:lnTo>
                <a:lnTo>
                  <a:pt x="84972" y="246626"/>
                </a:lnTo>
                <a:lnTo>
                  <a:pt x="79508" y="247281"/>
                </a:lnTo>
                <a:lnTo>
                  <a:pt x="74912" y="246766"/>
                </a:lnTo>
                <a:lnTo>
                  <a:pt x="70897" y="245470"/>
                </a:lnTo>
                <a:lnTo>
                  <a:pt x="67267" y="243654"/>
                </a:lnTo>
                <a:lnTo>
                  <a:pt x="62942" y="242443"/>
                </a:lnTo>
                <a:lnTo>
                  <a:pt x="58154" y="241636"/>
                </a:lnTo>
                <a:lnTo>
                  <a:pt x="53056" y="241098"/>
                </a:lnTo>
                <a:lnTo>
                  <a:pt x="48706" y="240739"/>
                </a:lnTo>
                <a:lnTo>
                  <a:pt x="44853" y="240500"/>
                </a:lnTo>
                <a:lnTo>
                  <a:pt x="38032" y="240234"/>
                </a:lnTo>
                <a:lnTo>
                  <a:pt x="28837" y="240084"/>
                </a:lnTo>
                <a:lnTo>
                  <a:pt x="0" y="2400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309"/>
          <p:cNvSpPr/>
          <p:nvPr/>
        </p:nvSpPr>
        <p:spPr>
          <a:xfrm>
            <a:off x="6912292" y="4346257"/>
            <a:ext cx="257176" cy="377191"/>
          </a:xfrm>
          <a:custGeom>
            <a:avLst/>
            <a:gdLst/>
            <a:ahLst/>
            <a:cxnLst/>
            <a:rect l="0" t="0" r="0" b="0"/>
            <a:pathLst>
              <a:path w="257176" h="377191">
                <a:moveTo>
                  <a:pt x="0" y="0"/>
                </a:moveTo>
                <a:lnTo>
                  <a:pt x="0" y="8219"/>
                </a:lnTo>
                <a:lnTo>
                  <a:pt x="6844" y="15347"/>
                </a:lnTo>
                <a:lnTo>
                  <a:pt x="14622" y="24127"/>
                </a:lnTo>
                <a:lnTo>
                  <a:pt x="20152" y="33265"/>
                </a:lnTo>
                <a:lnTo>
                  <a:pt x="23912" y="37417"/>
                </a:lnTo>
                <a:lnTo>
                  <a:pt x="28323" y="41137"/>
                </a:lnTo>
                <a:lnTo>
                  <a:pt x="33170" y="44570"/>
                </a:lnTo>
                <a:lnTo>
                  <a:pt x="38306" y="48763"/>
                </a:lnTo>
                <a:lnTo>
                  <a:pt x="43635" y="53464"/>
                </a:lnTo>
                <a:lnTo>
                  <a:pt x="49092" y="58503"/>
                </a:lnTo>
                <a:lnTo>
                  <a:pt x="53683" y="63767"/>
                </a:lnTo>
                <a:lnTo>
                  <a:pt x="61324" y="74696"/>
                </a:lnTo>
                <a:lnTo>
                  <a:pt x="75531" y="96110"/>
                </a:lnTo>
                <a:lnTo>
                  <a:pt x="80834" y="103126"/>
                </a:lnTo>
                <a:lnTo>
                  <a:pt x="86275" y="109708"/>
                </a:lnTo>
                <a:lnTo>
                  <a:pt x="91806" y="116002"/>
                </a:lnTo>
                <a:lnTo>
                  <a:pt x="97399" y="122102"/>
                </a:lnTo>
                <a:lnTo>
                  <a:pt x="108694" y="133960"/>
                </a:lnTo>
                <a:lnTo>
                  <a:pt x="114372" y="140741"/>
                </a:lnTo>
                <a:lnTo>
                  <a:pt x="120064" y="148120"/>
                </a:lnTo>
                <a:lnTo>
                  <a:pt x="125762" y="155897"/>
                </a:lnTo>
                <a:lnTo>
                  <a:pt x="130514" y="162986"/>
                </a:lnTo>
                <a:lnTo>
                  <a:pt x="134635" y="169618"/>
                </a:lnTo>
                <a:lnTo>
                  <a:pt x="138335" y="175944"/>
                </a:lnTo>
                <a:lnTo>
                  <a:pt x="143657" y="183018"/>
                </a:lnTo>
                <a:lnTo>
                  <a:pt x="150064" y="190592"/>
                </a:lnTo>
                <a:lnTo>
                  <a:pt x="157193" y="198499"/>
                </a:lnTo>
                <a:lnTo>
                  <a:pt x="162898" y="206627"/>
                </a:lnTo>
                <a:lnTo>
                  <a:pt x="167654" y="214904"/>
                </a:lnTo>
                <a:lnTo>
                  <a:pt x="182130" y="244169"/>
                </a:lnTo>
                <a:lnTo>
                  <a:pt x="186190" y="251361"/>
                </a:lnTo>
                <a:lnTo>
                  <a:pt x="190802" y="259015"/>
                </a:lnTo>
                <a:lnTo>
                  <a:pt x="195781" y="266974"/>
                </a:lnTo>
                <a:lnTo>
                  <a:pt x="200054" y="274185"/>
                </a:lnTo>
                <a:lnTo>
                  <a:pt x="203855" y="280898"/>
                </a:lnTo>
                <a:lnTo>
                  <a:pt x="210617" y="293436"/>
                </a:lnTo>
                <a:lnTo>
                  <a:pt x="225632" y="322780"/>
                </a:lnTo>
                <a:lnTo>
                  <a:pt x="228869" y="334276"/>
                </a:lnTo>
                <a:lnTo>
                  <a:pt x="229732" y="340008"/>
                </a:lnTo>
                <a:lnTo>
                  <a:pt x="233231" y="348917"/>
                </a:lnTo>
                <a:lnTo>
                  <a:pt x="240555" y="359288"/>
                </a:lnTo>
                <a:lnTo>
                  <a:pt x="247013" y="366775"/>
                </a:lnTo>
                <a:lnTo>
                  <a:pt x="247543" y="368341"/>
                </a:lnTo>
                <a:lnTo>
                  <a:pt x="248132" y="372622"/>
                </a:lnTo>
                <a:lnTo>
                  <a:pt x="249242" y="374145"/>
                </a:lnTo>
                <a:lnTo>
                  <a:pt x="250934" y="375160"/>
                </a:lnTo>
                <a:lnTo>
                  <a:pt x="257175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310"/>
          <p:cNvSpPr/>
          <p:nvPr/>
        </p:nvSpPr>
        <p:spPr>
          <a:xfrm>
            <a:off x="6895147" y="4337685"/>
            <a:ext cx="317184" cy="377191"/>
          </a:xfrm>
          <a:custGeom>
            <a:avLst/>
            <a:gdLst/>
            <a:ahLst/>
            <a:cxnLst/>
            <a:rect l="0" t="0" r="0" b="0"/>
            <a:pathLst>
              <a:path w="317184" h="377191">
                <a:moveTo>
                  <a:pt x="317183" y="0"/>
                </a:moveTo>
                <a:lnTo>
                  <a:pt x="308964" y="0"/>
                </a:lnTo>
                <a:lnTo>
                  <a:pt x="304163" y="4550"/>
                </a:lnTo>
                <a:lnTo>
                  <a:pt x="301836" y="5891"/>
                </a:lnTo>
                <a:lnTo>
                  <a:pt x="296710" y="7380"/>
                </a:lnTo>
                <a:lnTo>
                  <a:pt x="294009" y="9682"/>
                </a:lnTo>
                <a:lnTo>
                  <a:pt x="284704" y="22024"/>
                </a:lnTo>
                <a:lnTo>
                  <a:pt x="275443" y="32331"/>
                </a:lnTo>
                <a:lnTo>
                  <a:pt x="264977" y="43261"/>
                </a:lnTo>
                <a:lnTo>
                  <a:pt x="259519" y="48844"/>
                </a:lnTo>
                <a:lnTo>
                  <a:pt x="253975" y="55422"/>
                </a:lnTo>
                <a:lnTo>
                  <a:pt x="248375" y="62666"/>
                </a:lnTo>
                <a:lnTo>
                  <a:pt x="242735" y="70352"/>
                </a:lnTo>
                <a:lnTo>
                  <a:pt x="237071" y="79286"/>
                </a:lnTo>
                <a:lnTo>
                  <a:pt x="231390" y="89052"/>
                </a:lnTo>
                <a:lnTo>
                  <a:pt x="225698" y="99373"/>
                </a:lnTo>
                <a:lnTo>
                  <a:pt x="219045" y="109111"/>
                </a:lnTo>
                <a:lnTo>
                  <a:pt x="211752" y="118461"/>
                </a:lnTo>
                <a:lnTo>
                  <a:pt x="204033" y="127551"/>
                </a:lnTo>
                <a:lnTo>
                  <a:pt x="187837" y="147812"/>
                </a:lnTo>
                <a:lnTo>
                  <a:pt x="179517" y="158549"/>
                </a:lnTo>
                <a:lnTo>
                  <a:pt x="172066" y="169516"/>
                </a:lnTo>
                <a:lnTo>
                  <a:pt x="165193" y="180638"/>
                </a:lnTo>
                <a:lnTo>
                  <a:pt x="158706" y="191863"/>
                </a:lnTo>
                <a:lnTo>
                  <a:pt x="151524" y="203156"/>
                </a:lnTo>
                <a:lnTo>
                  <a:pt x="143879" y="214495"/>
                </a:lnTo>
                <a:lnTo>
                  <a:pt x="135924" y="225864"/>
                </a:lnTo>
                <a:lnTo>
                  <a:pt x="127763" y="236301"/>
                </a:lnTo>
                <a:lnTo>
                  <a:pt x="119465" y="246116"/>
                </a:lnTo>
                <a:lnTo>
                  <a:pt x="111077" y="255517"/>
                </a:lnTo>
                <a:lnTo>
                  <a:pt x="103579" y="264642"/>
                </a:lnTo>
                <a:lnTo>
                  <a:pt x="96675" y="273583"/>
                </a:lnTo>
                <a:lnTo>
                  <a:pt x="90168" y="282401"/>
                </a:lnTo>
                <a:lnTo>
                  <a:pt x="83924" y="290185"/>
                </a:lnTo>
                <a:lnTo>
                  <a:pt x="77857" y="297278"/>
                </a:lnTo>
                <a:lnTo>
                  <a:pt x="71907" y="303913"/>
                </a:lnTo>
                <a:lnTo>
                  <a:pt x="65083" y="310241"/>
                </a:lnTo>
                <a:lnTo>
                  <a:pt x="57676" y="316365"/>
                </a:lnTo>
                <a:lnTo>
                  <a:pt x="49881" y="322353"/>
                </a:lnTo>
                <a:lnTo>
                  <a:pt x="43731" y="328249"/>
                </a:lnTo>
                <a:lnTo>
                  <a:pt x="34359" y="339881"/>
                </a:lnTo>
                <a:lnTo>
                  <a:pt x="27018" y="348860"/>
                </a:lnTo>
                <a:lnTo>
                  <a:pt x="17531" y="359271"/>
                </a:lnTo>
                <a:lnTo>
                  <a:pt x="8687" y="36838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311"/>
          <p:cNvSpPr/>
          <p:nvPr/>
        </p:nvSpPr>
        <p:spPr>
          <a:xfrm>
            <a:off x="7246619" y="4397692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14762" y="26909"/>
                </a:lnTo>
                <a:lnTo>
                  <a:pt x="21166" y="26247"/>
                </a:lnTo>
                <a:lnTo>
                  <a:pt x="25541" y="26071"/>
                </a:lnTo>
                <a:lnTo>
                  <a:pt x="35482" y="25875"/>
                </a:lnTo>
                <a:lnTo>
                  <a:pt x="40800" y="25822"/>
                </a:lnTo>
                <a:lnTo>
                  <a:pt x="46250" y="24835"/>
                </a:lnTo>
                <a:lnTo>
                  <a:pt x="51789" y="23224"/>
                </a:lnTo>
                <a:lnTo>
                  <a:pt x="57386" y="21198"/>
                </a:lnTo>
                <a:lnTo>
                  <a:pt x="63975" y="19847"/>
                </a:lnTo>
                <a:lnTo>
                  <a:pt x="71225" y="18946"/>
                </a:lnTo>
                <a:lnTo>
                  <a:pt x="78916" y="18346"/>
                </a:lnTo>
                <a:lnTo>
                  <a:pt x="85948" y="17946"/>
                </a:lnTo>
                <a:lnTo>
                  <a:pt x="98842" y="17501"/>
                </a:lnTo>
                <a:lnTo>
                  <a:pt x="116812" y="17251"/>
                </a:lnTo>
                <a:lnTo>
                  <a:pt x="123594" y="16263"/>
                </a:lnTo>
                <a:lnTo>
                  <a:pt x="130974" y="14652"/>
                </a:lnTo>
                <a:lnTo>
                  <a:pt x="138751" y="12626"/>
                </a:lnTo>
                <a:lnTo>
                  <a:pt x="145841" y="11274"/>
                </a:lnTo>
                <a:lnTo>
                  <a:pt x="152473" y="10374"/>
                </a:lnTo>
                <a:lnTo>
                  <a:pt x="158798" y="9773"/>
                </a:lnTo>
                <a:lnTo>
                  <a:pt x="164920" y="9373"/>
                </a:lnTo>
                <a:lnTo>
                  <a:pt x="170908" y="9106"/>
                </a:lnTo>
                <a:lnTo>
                  <a:pt x="182639" y="8810"/>
                </a:lnTo>
                <a:lnTo>
                  <a:pt x="194203" y="8678"/>
                </a:lnTo>
                <a:lnTo>
                  <a:pt x="199954" y="7691"/>
                </a:lnTo>
                <a:lnTo>
                  <a:pt x="205693" y="6079"/>
                </a:lnTo>
                <a:lnTo>
                  <a:pt x="211424" y="4053"/>
                </a:lnTo>
                <a:lnTo>
                  <a:pt x="217150" y="2702"/>
                </a:lnTo>
                <a:lnTo>
                  <a:pt x="222871" y="1801"/>
                </a:lnTo>
                <a:lnTo>
                  <a:pt x="228592" y="1201"/>
                </a:lnTo>
                <a:lnTo>
                  <a:pt x="233356" y="801"/>
                </a:lnTo>
                <a:lnTo>
                  <a:pt x="237486" y="534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312"/>
          <p:cNvSpPr/>
          <p:nvPr/>
        </p:nvSpPr>
        <p:spPr>
          <a:xfrm>
            <a:off x="7340917" y="450056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1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2" y="8219"/>
                </a:lnTo>
                <a:lnTo>
                  <a:pt x="28323" y="8416"/>
                </a:lnTo>
                <a:lnTo>
                  <a:pt x="133370" y="8573"/>
                </a:lnTo>
                <a:lnTo>
                  <a:pt x="140348" y="7620"/>
                </a:lnTo>
                <a:lnTo>
                  <a:pt x="147859" y="6033"/>
                </a:lnTo>
                <a:lnTo>
                  <a:pt x="155722" y="4022"/>
                </a:lnTo>
                <a:lnTo>
                  <a:pt x="163822" y="2681"/>
                </a:lnTo>
                <a:lnTo>
                  <a:pt x="172080" y="1787"/>
                </a:lnTo>
                <a:lnTo>
                  <a:pt x="180442" y="1191"/>
                </a:lnTo>
                <a:lnTo>
                  <a:pt x="187923" y="795"/>
                </a:lnTo>
                <a:lnTo>
                  <a:pt x="201314" y="35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313"/>
          <p:cNvSpPr/>
          <p:nvPr/>
        </p:nvSpPr>
        <p:spPr>
          <a:xfrm>
            <a:off x="7700962" y="4251960"/>
            <a:ext cx="257119" cy="488633"/>
          </a:xfrm>
          <a:custGeom>
            <a:avLst/>
            <a:gdLst/>
            <a:ahLst/>
            <a:cxnLst/>
            <a:rect l="0" t="0" r="0" b="0"/>
            <a:pathLst>
              <a:path w="257119" h="488633">
                <a:moveTo>
                  <a:pt x="248603" y="51435"/>
                </a:moveTo>
                <a:lnTo>
                  <a:pt x="248603" y="30961"/>
                </a:lnTo>
                <a:lnTo>
                  <a:pt x="247650" y="28261"/>
                </a:lnTo>
                <a:lnTo>
                  <a:pt x="244052" y="22720"/>
                </a:lnTo>
                <a:lnTo>
                  <a:pt x="241759" y="20862"/>
                </a:lnTo>
                <a:lnTo>
                  <a:pt x="239278" y="19623"/>
                </a:lnTo>
                <a:lnTo>
                  <a:pt x="233980" y="18246"/>
                </a:lnTo>
                <a:lnTo>
                  <a:pt x="228451" y="17634"/>
                </a:lnTo>
                <a:lnTo>
                  <a:pt x="222819" y="17362"/>
                </a:lnTo>
                <a:lnTo>
                  <a:pt x="219983" y="17290"/>
                </a:lnTo>
                <a:lnTo>
                  <a:pt x="216188" y="16289"/>
                </a:lnTo>
                <a:lnTo>
                  <a:pt x="211753" y="14669"/>
                </a:lnTo>
                <a:lnTo>
                  <a:pt x="206891" y="12637"/>
                </a:lnTo>
                <a:lnTo>
                  <a:pt x="198950" y="10379"/>
                </a:lnTo>
                <a:lnTo>
                  <a:pt x="191291" y="9375"/>
                </a:lnTo>
                <a:lnTo>
                  <a:pt x="186582" y="9107"/>
                </a:lnTo>
                <a:lnTo>
                  <a:pt x="181539" y="8929"/>
                </a:lnTo>
                <a:lnTo>
                  <a:pt x="176271" y="7858"/>
                </a:lnTo>
                <a:lnTo>
                  <a:pt x="170854" y="6190"/>
                </a:lnTo>
                <a:lnTo>
                  <a:pt x="165338" y="4127"/>
                </a:lnTo>
                <a:lnTo>
                  <a:pt x="159755" y="2751"/>
                </a:lnTo>
                <a:lnTo>
                  <a:pt x="154129" y="1834"/>
                </a:lnTo>
                <a:lnTo>
                  <a:pt x="148472" y="1223"/>
                </a:lnTo>
                <a:lnTo>
                  <a:pt x="143749" y="815"/>
                </a:lnTo>
                <a:lnTo>
                  <a:pt x="135961" y="362"/>
                </a:lnTo>
                <a:lnTo>
                  <a:pt x="126785" y="161"/>
                </a:lnTo>
                <a:lnTo>
                  <a:pt x="78496" y="0"/>
                </a:lnTo>
                <a:lnTo>
                  <a:pt x="78048" y="952"/>
                </a:lnTo>
                <a:lnTo>
                  <a:pt x="77551" y="4550"/>
                </a:lnTo>
                <a:lnTo>
                  <a:pt x="76466" y="6844"/>
                </a:lnTo>
                <a:lnTo>
                  <a:pt x="72720" y="11931"/>
                </a:lnTo>
                <a:lnTo>
                  <a:pt x="71340" y="15574"/>
                </a:lnTo>
                <a:lnTo>
                  <a:pt x="68445" y="28850"/>
                </a:lnTo>
                <a:lnTo>
                  <a:pt x="61978" y="40192"/>
                </a:lnTo>
                <a:lnTo>
                  <a:pt x="56756" y="49930"/>
                </a:lnTo>
                <a:lnTo>
                  <a:pt x="51260" y="63149"/>
                </a:lnTo>
                <a:lnTo>
                  <a:pt x="46595" y="77596"/>
                </a:lnTo>
                <a:lnTo>
                  <a:pt x="44521" y="90367"/>
                </a:lnTo>
                <a:lnTo>
                  <a:pt x="41060" y="104933"/>
                </a:lnTo>
                <a:lnTo>
                  <a:pt x="36347" y="119979"/>
                </a:lnTo>
                <a:lnTo>
                  <a:pt x="28338" y="140112"/>
                </a:lnTo>
                <a:lnTo>
                  <a:pt x="22754" y="155617"/>
                </a:lnTo>
                <a:lnTo>
                  <a:pt x="19638" y="166953"/>
                </a:lnTo>
                <a:lnTo>
                  <a:pt x="17300" y="176119"/>
                </a:lnTo>
                <a:lnTo>
                  <a:pt x="13086" y="186543"/>
                </a:lnTo>
                <a:lnTo>
                  <a:pt x="10578" y="197525"/>
                </a:lnTo>
                <a:lnTo>
                  <a:pt x="9167" y="211878"/>
                </a:lnTo>
                <a:lnTo>
                  <a:pt x="8607" y="226791"/>
                </a:lnTo>
                <a:lnTo>
                  <a:pt x="9548" y="228347"/>
                </a:lnTo>
                <a:lnTo>
                  <a:pt x="11128" y="229383"/>
                </a:lnTo>
                <a:lnTo>
                  <a:pt x="15956" y="231047"/>
                </a:lnTo>
                <a:lnTo>
                  <a:pt x="23754" y="231377"/>
                </a:lnTo>
                <a:lnTo>
                  <a:pt x="28973" y="231421"/>
                </a:lnTo>
                <a:lnTo>
                  <a:pt x="31697" y="230481"/>
                </a:lnTo>
                <a:lnTo>
                  <a:pt x="37266" y="226896"/>
                </a:lnTo>
                <a:lnTo>
                  <a:pt x="42915" y="224667"/>
                </a:lnTo>
                <a:lnTo>
                  <a:pt x="49553" y="222725"/>
                </a:lnTo>
                <a:lnTo>
                  <a:pt x="53991" y="220873"/>
                </a:lnTo>
                <a:lnTo>
                  <a:pt x="58853" y="218686"/>
                </a:lnTo>
                <a:lnTo>
                  <a:pt x="66797" y="213716"/>
                </a:lnTo>
                <a:lnTo>
                  <a:pt x="74455" y="208332"/>
                </a:lnTo>
                <a:lnTo>
                  <a:pt x="79164" y="205563"/>
                </a:lnTo>
                <a:lnTo>
                  <a:pt x="84209" y="202764"/>
                </a:lnTo>
                <a:lnTo>
                  <a:pt x="90429" y="200899"/>
                </a:lnTo>
                <a:lnTo>
                  <a:pt x="97434" y="199655"/>
                </a:lnTo>
                <a:lnTo>
                  <a:pt x="104961" y="198826"/>
                </a:lnTo>
                <a:lnTo>
                  <a:pt x="111884" y="197320"/>
                </a:lnTo>
                <a:lnTo>
                  <a:pt x="118404" y="195364"/>
                </a:lnTo>
                <a:lnTo>
                  <a:pt x="124657" y="193108"/>
                </a:lnTo>
                <a:lnTo>
                  <a:pt x="131682" y="191604"/>
                </a:lnTo>
                <a:lnTo>
                  <a:pt x="139223" y="190601"/>
                </a:lnTo>
                <a:lnTo>
                  <a:pt x="147108" y="189932"/>
                </a:lnTo>
                <a:lnTo>
                  <a:pt x="154270" y="189486"/>
                </a:lnTo>
                <a:lnTo>
                  <a:pt x="167307" y="188991"/>
                </a:lnTo>
                <a:lnTo>
                  <a:pt x="173451" y="189811"/>
                </a:lnTo>
                <a:lnTo>
                  <a:pt x="179451" y="191311"/>
                </a:lnTo>
                <a:lnTo>
                  <a:pt x="185358" y="193263"/>
                </a:lnTo>
                <a:lnTo>
                  <a:pt x="191198" y="194564"/>
                </a:lnTo>
                <a:lnTo>
                  <a:pt x="196998" y="195432"/>
                </a:lnTo>
                <a:lnTo>
                  <a:pt x="202771" y="196010"/>
                </a:lnTo>
                <a:lnTo>
                  <a:pt x="208522" y="197349"/>
                </a:lnTo>
                <a:lnTo>
                  <a:pt x="214262" y="199193"/>
                </a:lnTo>
                <a:lnTo>
                  <a:pt x="219994" y="201375"/>
                </a:lnTo>
                <a:lnTo>
                  <a:pt x="225720" y="203783"/>
                </a:lnTo>
                <a:lnTo>
                  <a:pt x="231443" y="206340"/>
                </a:lnTo>
                <a:lnTo>
                  <a:pt x="237163" y="208997"/>
                </a:lnTo>
                <a:lnTo>
                  <a:pt x="241929" y="212674"/>
                </a:lnTo>
                <a:lnTo>
                  <a:pt x="249764" y="221839"/>
                </a:lnTo>
                <a:lnTo>
                  <a:pt x="252235" y="226950"/>
                </a:lnTo>
                <a:lnTo>
                  <a:pt x="254980" y="237709"/>
                </a:lnTo>
                <a:lnTo>
                  <a:pt x="256200" y="248841"/>
                </a:lnTo>
                <a:lnTo>
                  <a:pt x="256742" y="260138"/>
                </a:lnTo>
                <a:lnTo>
                  <a:pt x="256983" y="271510"/>
                </a:lnTo>
                <a:lnTo>
                  <a:pt x="257118" y="293172"/>
                </a:lnTo>
                <a:lnTo>
                  <a:pt x="255232" y="301175"/>
                </a:lnTo>
                <a:lnTo>
                  <a:pt x="252069" y="309368"/>
                </a:lnTo>
                <a:lnTo>
                  <a:pt x="248056" y="317688"/>
                </a:lnTo>
                <a:lnTo>
                  <a:pt x="243476" y="325139"/>
                </a:lnTo>
                <a:lnTo>
                  <a:pt x="238517" y="332012"/>
                </a:lnTo>
                <a:lnTo>
                  <a:pt x="233307" y="338499"/>
                </a:lnTo>
                <a:lnTo>
                  <a:pt x="226975" y="345681"/>
                </a:lnTo>
                <a:lnTo>
                  <a:pt x="219897" y="353326"/>
                </a:lnTo>
                <a:lnTo>
                  <a:pt x="196283" y="377739"/>
                </a:lnTo>
                <a:lnTo>
                  <a:pt x="188005" y="386128"/>
                </a:lnTo>
                <a:lnTo>
                  <a:pt x="179629" y="393626"/>
                </a:lnTo>
                <a:lnTo>
                  <a:pt x="171187" y="400530"/>
                </a:lnTo>
                <a:lnTo>
                  <a:pt x="162702" y="407037"/>
                </a:lnTo>
                <a:lnTo>
                  <a:pt x="153236" y="413281"/>
                </a:lnTo>
                <a:lnTo>
                  <a:pt x="143115" y="419348"/>
                </a:lnTo>
                <a:lnTo>
                  <a:pt x="132558" y="425298"/>
                </a:lnTo>
                <a:lnTo>
                  <a:pt x="122662" y="431169"/>
                </a:lnTo>
                <a:lnTo>
                  <a:pt x="104046" y="442773"/>
                </a:lnTo>
                <a:lnTo>
                  <a:pt x="77501" y="460016"/>
                </a:lnTo>
                <a:lnTo>
                  <a:pt x="68812" y="464792"/>
                </a:lnTo>
                <a:lnTo>
                  <a:pt x="60162" y="468929"/>
                </a:lnTo>
                <a:lnTo>
                  <a:pt x="51539" y="472639"/>
                </a:lnTo>
                <a:lnTo>
                  <a:pt x="36876" y="479301"/>
                </a:lnTo>
                <a:lnTo>
                  <a:pt x="30299" y="482411"/>
                </a:lnTo>
                <a:lnTo>
                  <a:pt x="24009" y="484485"/>
                </a:lnTo>
                <a:lnTo>
                  <a:pt x="17911" y="485867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314"/>
          <p:cNvSpPr/>
          <p:nvPr/>
        </p:nvSpPr>
        <p:spPr>
          <a:xfrm>
            <a:off x="6680845" y="4114913"/>
            <a:ext cx="1616204" cy="822845"/>
          </a:xfrm>
          <a:custGeom>
            <a:avLst/>
            <a:gdLst/>
            <a:ahLst/>
            <a:cxnLst/>
            <a:rect l="0" t="0" r="0" b="0"/>
            <a:pathLst>
              <a:path w="1616204" h="822845">
                <a:moveTo>
                  <a:pt x="77142" y="137047"/>
                </a:moveTo>
                <a:lnTo>
                  <a:pt x="47041" y="137047"/>
                </a:lnTo>
                <a:lnTo>
                  <a:pt x="45645" y="137999"/>
                </a:lnTo>
                <a:lnTo>
                  <a:pt x="44714" y="139587"/>
                </a:lnTo>
                <a:lnTo>
                  <a:pt x="43679" y="143891"/>
                </a:lnTo>
                <a:lnTo>
                  <a:pt x="42925" y="166850"/>
                </a:lnTo>
                <a:lnTo>
                  <a:pt x="42853" y="241271"/>
                </a:lnTo>
                <a:lnTo>
                  <a:pt x="38302" y="266035"/>
                </a:lnTo>
                <a:lnTo>
                  <a:pt x="35472" y="291470"/>
                </a:lnTo>
                <a:lnTo>
                  <a:pt x="34810" y="311090"/>
                </a:lnTo>
                <a:lnTo>
                  <a:pt x="33562" y="332509"/>
                </a:lnTo>
                <a:lnTo>
                  <a:pt x="29833" y="354729"/>
                </a:lnTo>
                <a:lnTo>
                  <a:pt x="25001" y="374764"/>
                </a:lnTo>
                <a:lnTo>
                  <a:pt x="20631" y="394146"/>
                </a:lnTo>
                <a:lnTo>
                  <a:pt x="18688" y="415461"/>
                </a:lnTo>
                <a:lnTo>
                  <a:pt x="15285" y="435094"/>
                </a:lnTo>
                <a:lnTo>
                  <a:pt x="11550" y="454297"/>
                </a:lnTo>
                <a:lnTo>
                  <a:pt x="9890" y="475531"/>
                </a:lnTo>
                <a:lnTo>
                  <a:pt x="6612" y="495130"/>
                </a:lnTo>
                <a:lnTo>
                  <a:pt x="2933" y="514317"/>
                </a:lnTo>
                <a:lnTo>
                  <a:pt x="1298" y="535545"/>
                </a:lnTo>
                <a:lnTo>
                  <a:pt x="571" y="555139"/>
                </a:lnTo>
                <a:lnTo>
                  <a:pt x="161" y="582236"/>
                </a:lnTo>
                <a:lnTo>
                  <a:pt x="0" y="642790"/>
                </a:lnTo>
                <a:lnTo>
                  <a:pt x="2534" y="659954"/>
                </a:lnTo>
                <a:lnTo>
                  <a:pt x="9316" y="683142"/>
                </a:lnTo>
                <a:lnTo>
                  <a:pt x="17358" y="704618"/>
                </a:lnTo>
                <a:lnTo>
                  <a:pt x="22948" y="718865"/>
                </a:lnTo>
                <a:lnTo>
                  <a:pt x="28609" y="728373"/>
                </a:lnTo>
                <a:lnTo>
                  <a:pt x="46848" y="749081"/>
                </a:lnTo>
                <a:lnTo>
                  <a:pt x="63192" y="764901"/>
                </a:lnTo>
                <a:lnTo>
                  <a:pt x="91474" y="786912"/>
                </a:lnTo>
                <a:lnTo>
                  <a:pt x="105419" y="795128"/>
                </a:lnTo>
                <a:lnTo>
                  <a:pt x="137655" y="808164"/>
                </a:lnTo>
                <a:lnTo>
                  <a:pt x="182619" y="816010"/>
                </a:lnTo>
                <a:lnTo>
                  <a:pt x="215075" y="820820"/>
                </a:lnTo>
                <a:lnTo>
                  <a:pt x="260174" y="822446"/>
                </a:lnTo>
                <a:lnTo>
                  <a:pt x="417335" y="822844"/>
                </a:lnTo>
                <a:lnTo>
                  <a:pt x="460091" y="818295"/>
                </a:lnTo>
                <a:lnTo>
                  <a:pt x="518158" y="814115"/>
                </a:lnTo>
                <a:lnTo>
                  <a:pt x="566906" y="808618"/>
                </a:lnTo>
                <a:lnTo>
                  <a:pt x="616592" y="805613"/>
                </a:lnTo>
                <a:lnTo>
                  <a:pt x="662853" y="800066"/>
                </a:lnTo>
                <a:lnTo>
                  <a:pt x="711378" y="797999"/>
                </a:lnTo>
                <a:lnTo>
                  <a:pt x="757295" y="796434"/>
                </a:lnTo>
                <a:lnTo>
                  <a:pt x="805719" y="791314"/>
                </a:lnTo>
                <a:lnTo>
                  <a:pt x="851606" y="789374"/>
                </a:lnTo>
                <a:lnTo>
                  <a:pt x="930228" y="788664"/>
                </a:lnTo>
                <a:lnTo>
                  <a:pt x="974010" y="784038"/>
                </a:lnTo>
                <a:lnTo>
                  <a:pt x="1017145" y="781185"/>
                </a:lnTo>
                <a:lnTo>
                  <a:pt x="1055538" y="780340"/>
                </a:lnTo>
                <a:lnTo>
                  <a:pt x="1259635" y="779985"/>
                </a:lnTo>
                <a:lnTo>
                  <a:pt x="1302942" y="773199"/>
                </a:lnTo>
                <a:lnTo>
                  <a:pt x="1319172" y="771254"/>
                </a:lnTo>
                <a:lnTo>
                  <a:pt x="1345113" y="764783"/>
                </a:lnTo>
                <a:lnTo>
                  <a:pt x="1365333" y="760875"/>
                </a:lnTo>
                <a:lnTo>
                  <a:pt x="1373133" y="758673"/>
                </a:lnTo>
                <a:lnTo>
                  <a:pt x="1386880" y="751145"/>
                </a:lnTo>
                <a:lnTo>
                  <a:pt x="1406678" y="735341"/>
                </a:lnTo>
                <a:lnTo>
                  <a:pt x="1425293" y="710793"/>
                </a:lnTo>
                <a:lnTo>
                  <a:pt x="1438302" y="694078"/>
                </a:lnTo>
                <a:lnTo>
                  <a:pt x="1448189" y="674521"/>
                </a:lnTo>
                <a:lnTo>
                  <a:pt x="1457150" y="650628"/>
                </a:lnTo>
                <a:lnTo>
                  <a:pt x="1463909" y="632958"/>
                </a:lnTo>
                <a:lnTo>
                  <a:pt x="1473264" y="612404"/>
                </a:lnTo>
                <a:lnTo>
                  <a:pt x="1481230" y="590569"/>
                </a:lnTo>
                <a:lnTo>
                  <a:pt x="1487946" y="568165"/>
                </a:lnTo>
                <a:lnTo>
                  <a:pt x="1497082" y="534131"/>
                </a:lnTo>
                <a:lnTo>
                  <a:pt x="1511576" y="477074"/>
                </a:lnTo>
                <a:lnTo>
                  <a:pt x="1519849" y="451683"/>
                </a:lnTo>
                <a:lnTo>
                  <a:pt x="1524721" y="438244"/>
                </a:lnTo>
                <a:lnTo>
                  <a:pt x="1528922" y="424523"/>
                </a:lnTo>
                <a:lnTo>
                  <a:pt x="1532676" y="410612"/>
                </a:lnTo>
                <a:lnTo>
                  <a:pt x="1536130" y="396576"/>
                </a:lnTo>
                <a:lnTo>
                  <a:pt x="1540339" y="383409"/>
                </a:lnTo>
                <a:lnTo>
                  <a:pt x="1550094" y="358618"/>
                </a:lnTo>
                <a:lnTo>
                  <a:pt x="1554410" y="345721"/>
                </a:lnTo>
                <a:lnTo>
                  <a:pt x="1558240" y="332360"/>
                </a:lnTo>
                <a:lnTo>
                  <a:pt x="1571231" y="281249"/>
                </a:lnTo>
                <a:lnTo>
                  <a:pt x="1579698" y="257651"/>
                </a:lnTo>
                <a:lnTo>
                  <a:pt x="1588861" y="234464"/>
                </a:lnTo>
                <a:lnTo>
                  <a:pt x="1596107" y="211458"/>
                </a:lnTo>
                <a:lnTo>
                  <a:pt x="1605542" y="181637"/>
                </a:lnTo>
                <a:lnTo>
                  <a:pt x="1608918" y="163532"/>
                </a:lnTo>
                <a:lnTo>
                  <a:pt x="1611372" y="146913"/>
                </a:lnTo>
                <a:lnTo>
                  <a:pt x="1615636" y="133177"/>
                </a:lnTo>
                <a:lnTo>
                  <a:pt x="1616203" y="126847"/>
                </a:lnTo>
                <a:lnTo>
                  <a:pt x="1614292" y="114733"/>
                </a:lnTo>
                <a:lnTo>
                  <a:pt x="1605303" y="91434"/>
                </a:lnTo>
                <a:lnTo>
                  <a:pt x="1599923" y="79944"/>
                </a:lnTo>
                <a:lnTo>
                  <a:pt x="1596201" y="75166"/>
                </a:lnTo>
                <a:lnTo>
                  <a:pt x="1586987" y="67316"/>
                </a:lnTo>
                <a:lnTo>
                  <a:pt x="1571090" y="57543"/>
                </a:lnTo>
                <a:lnTo>
                  <a:pt x="1540854" y="45707"/>
                </a:lnTo>
                <a:lnTo>
                  <a:pt x="1510113" y="38016"/>
                </a:lnTo>
                <a:lnTo>
                  <a:pt x="1463052" y="32395"/>
                </a:lnTo>
                <a:lnTo>
                  <a:pt x="1422184" y="27616"/>
                </a:lnTo>
                <a:lnTo>
                  <a:pt x="1379913" y="26200"/>
                </a:lnTo>
                <a:lnTo>
                  <a:pt x="1337226" y="23241"/>
                </a:lnTo>
                <a:lnTo>
                  <a:pt x="1289335" y="18871"/>
                </a:lnTo>
                <a:lnTo>
                  <a:pt x="1254069" y="17849"/>
                </a:lnTo>
                <a:lnTo>
                  <a:pt x="1168882" y="17139"/>
                </a:lnTo>
                <a:lnTo>
                  <a:pt x="1132908" y="14539"/>
                </a:lnTo>
                <a:lnTo>
                  <a:pt x="1096916" y="11161"/>
                </a:lnTo>
                <a:lnTo>
                  <a:pt x="1058695" y="9660"/>
                </a:lnTo>
                <a:lnTo>
                  <a:pt x="1022023" y="6453"/>
                </a:lnTo>
                <a:lnTo>
                  <a:pt x="985722" y="2805"/>
                </a:lnTo>
                <a:lnTo>
                  <a:pt x="947363" y="1184"/>
                </a:lnTo>
                <a:lnTo>
                  <a:pt x="888282" y="271"/>
                </a:lnTo>
                <a:lnTo>
                  <a:pt x="823998" y="0"/>
                </a:lnTo>
                <a:lnTo>
                  <a:pt x="781823" y="2477"/>
                </a:lnTo>
                <a:lnTo>
                  <a:pt x="740853" y="5800"/>
                </a:lnTo>
                <a:lnTo>
                  <a:pt x="700420" y="7278"/>
                </a:lnTo>
                <a:lnTo>
                  <a:pt x="660225" y="10474"/>
                </a:lnTo>
                <a:lnTo>
                  <a:pt x="620135" y="14117"/>
                </a:lnTo>
                <a:lnTo>
                  <a:pt x="580093" y="15736"/>
                </a:lnTo>
                <a:lnTo>
                  <a:pt x="540070" y="18996"/>
                </a:lnTo>
                <a:lnTo>
                  <a:pt x="500058" y="22667"/>
                </a:lnTo>
                <a:lnTo>
                  <a:pt x="460050" y="24299"/>
                </a:lnTo>
                <a:lnTo>
                  <a:pt x="422583" y="27564"/>
                </a:lnTo>
                <a:lnTo>
                  <a:pt x="387834" y="31238"/>
                </a:lnTo>
                <a:lnTo>
                  <a:pt x="341496" y="34258"/>
                </a:lnTo>
                <a:lnTo>
                  <a:pt x="297604" y="39810"/>
                </a:lnTo>
                <a:lnTo>
                  <a:pt x="254436" y="42831"/>
                </a:lnTo>
                <a:lnTo>
                  <a:pt x="209882" y="49362"/>
                </a:lnTo>
                <a:lnTo>
                  <a:pt x="197157" y="513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104</TotalTime>
  <Words>280</Words>
  <Application>Microsoft Office PowerPoint</Application>
  <PresentationFormat>On-screen Show (4:3)</PresentationFormat>
  <Paragraphs>74</Paragraphs>
  <Slides>19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Technic</vt:lpstr>
      <vt:lpstr>Microsoft Equation 3.0</vt:lpstr>
      <vt:lpstr>Even more about solving equations</vt:lpstr>
      <vt:lpstr>Check your work</vt:lpstr>
      <vt:lpstr>Slide 3</vt:lpstr>
      <vt:lpstr>Objectives</vt:lpstr>
      <vt:lpstr>Clearing fractions</vt:lpstr>
      <vt:lpstr>For example…</vt:lpstr>
      <vt:lpstr>Another example</vt:lpstr>
      <vt:lpstr>And another…</vt:lpstr>
      <vt:lpstr>A final example…</vt:lpstr>
      <vt:lpstr>Slide 10</vt:lpstr>
      <vt:lpstr>Slide 11</vt:lpstr>
      <vt:lpstr>Conditional equations, identities, and contradictions</vt:lpstr>
      <vt:lpstr>Conditional Equation</vt:lpstr>
      <vt:lpstr>Identity</vt:lpstr>
      <vt:lpstr>Contradiction</vt:lpstr>
      <vt:lpstr>Solving word problems</vt:lpstr>
      <vt:lpstr>An example</vt:lpstr>
      <vt:lpstr>Another example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13</cp:revision>
  <dcterms:created xsi:type="dcterms:W3CDTF">2009-11-16T20:55:18Z</dcterms:created>
  <dcterms:modified xsi:type="dcterms:W3CDTF">2009-11-16T22:39:39Z</dcterms:modified>
</cp:coreProperties>
</file>